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86" r:id="rId6"/>
    <p:sldId id="289" r:id="rId7"/>
    <p:sldId id="290" r:id="rId8"/>
    <p:sldId id="271" r:id="rId9"/>
    <p:sldId id="292" r:id="rId10"/>
    <p:sldId id="306" r:id="rId11"/>
    <p:sldId id="307" r:id="rId12"/>
    <p:sldId id="314" r:id="rId13"/>
    <p:sldId id="309" r:id="rId14"/>
    <p:sldId id="318" r:id="rId15"/>
    <p:sldId id="308" r:id="rId16"/>
    <p:sldId id="315" r:id="rId17"/>
    <p:sldId id="317" r:id="rId18"/>
    <p:sldId id="311" r:id="rId19"/>
    <p:sldId id="312" r:id="rId20"/>
    <p:sldId id="285" r:id="rId21"/>
    <p:sldId id="297" r:id="rId22"/>
  </p:sldIdLst>
  <p:sldSz cx="12192000" cy="6858000"/>
  <p:notesSz cx="6858000" cy="1876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Jones" initials="KJ" lastIdx="11" clrIdx="0">
    <p:extLst>
      <p:ext uri="{19B8F6BF-5375-455C-9EA6-DF929625EA0E}">
        <p15:presenceInfo xmlns:p15="http://schemas.microsoft.com/office/powerpoint/2012/main" userId="S::kate.jones@mathematicsmastery.org::4a9fd575-894c-4f1c-886c-99f53615ea7e" providerId="AD"/>
      </p:ext>
    </p:extLst>
  </p:cmAuthor>
  <p:cmAuthor id="2" name="Rebekah Goh" initials="RG" lastIdx="11" clrIdx="1">
    <p:extLst>
      <p:ext uri="{19B8F6BF-5375-455C-9EA6-DF929625EA0E}">
        <p15:presenceInfo xmlns:p15="http://schemas.microsoft.com/office/powerpoint/2012/main" userId="S::rebekah.goh@mathematicsmastery.org::557a5cbb-287d-40da-825e-f4e4c0111d57" providerId="AD"/>
      </p:ext>
    </p:extLst>
  </p:cmAuthor>
  <p:cmAuthor id="3" name="Laura Tyler" initials="LT" lastIdx="16" clrIdx="2">
    <p:extLst>
      <p:ext uri="{19B8F6BF-5375-455C-9EA6-DF929625EA0E}">
        <p15:presenceInfo xmlns:p15="http://schemas.microsoft.com/office/powerpoint/2012/main" userId="S::laura.tyler@mathematicsmastery.org::7fe0bb4e-a2fc-46cc-b313-42f8605cacc5" providerId="AD"/>
      </p:ext>
    </p:extLst>
  </p:cmAuthor>
  <p:cmAuthor id="4" name="Laura Tyler" initials="LT [2]" lastIdx="2" clrIdx="3">
    <p:extLst>
      <p:ext uri="{19B8F6BF-5375-455C-9EA6-DF929625EA0E}">
        <p15:presenceInfo xmlns:p15="http://schemas.microsoft.com/office/powerpoint/2012/main" userId="Laura Ty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0045"/>
    <a:srgbClr val="0074AC"/>
    <a:srgbClr val="FFC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E160B-1B37-DD08-E72F-951F00FE25CF}" v="231" dt="2020-01-16T09:28:05.892"/>
    <p1510:client id="{5330C1A5-820C-0A9C-D154-96D0EAFCB37C}" v="2" dt="2020-01-15T17:40:20.110"/>
    <p1510:client id="{90A66CDA-CA2B-3BB8-68AC-A16B1EBCA662}" v="67" dt="2020-01-15T11:55:49.183"/>
    <p1510:client id="{9410827E-95E7-43D7-AA9F-B12717CBDF3E}" v="381" dt="2020-01-15T22:11:29.989"/>
    <p1510:client id="{D99AD08C-0A99-4482-938A-2F527164C654}" v="6" dt="2020-01-15T12:06:57.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15" autoAdjust="0"/>
  </p:normalViewPr>
  <p:slideViewPr>
    <p:cSldViewPr snapToGrid="0">
      <p:cViewPr varScale="1">
        <p:scale>
          <a:sx n="50" d="100"/>
          <a:sy n="50" d="100"/>
        </p:scale>
        <p:origin x="14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Jones" userId="4a9fd575-894c-4f1c-886c-99f53615ea7e" providerId="ADAL" clId="{E6EB42B3-ADA6-4E74-B3E0-650E771629B9}"/>
    <pc:docChg chg="undo redo custSel addSld delSld modSld sldOrd">
      <pc:chgData name="Kate Jones" userId="4a9fd575-894c-4f1c-886c-99f53615ea7e" providerId="ADAL" clId="{E6EB42B3-ADA6-4E74-B3E0-650E771629B9}" dt="2020-01-14T16:16:54.767" v="10917" actId="20577"/>
      <pc:docMkLst>
        <pc:docMk/>
      </pc:docMkLst>
      <pc:sldChg chg="modSp modNotesTx">
        <pc:chgData name="Kate Jones" userId="4a9fd575-894c-4f1c-886c-99f53615ea7e" providerId="ADAL" clId="{E6EB42B3-ADA6-4E74-B3E0-650E771629B9}" dt="2020-01-13T20:45:59.781" v="10047" actId="20577"/>
        <pc:sldMkLst>
          <pc:docMk/>
          <pc:sldMk cId="2605528031" sldId="256"/>
        </pc:sldMkLst>
        <pc:spChg chg="mod">
          <ac:chgData name="Kate Jones" userId="4a9fd575-894c-4f1c-886c-99f53615ea7e" providerId="ADAL" clId="{E6EB42B3-ADA6-4E74-B3E0-650E771629B9}" dt="2020-01-12T18:52:42.109" v="1" actId="20577"/>
          <ac:spMkLst>
            <pc:docMk/>
            <pc:sldMk cId="2605528031" sldId="256"/>
            <ac:spMk id="6" creationId="{9F0ACA7B-E5AA-4DCC-9A8F-2F21D5B37FFB}"/>
          </ac:spMkLst>
        </pc:spChg>
      </pc:sldChg>
      <pc:sldChg chg="modSp modNotesTx">
        <pc:chgData name="Kate Jones" userId="4a9fd575-894c-4f1c-886c-99f53615ea7e" providerId="ADAL" clId="{E6EB42B3-ADA6-4E74-B3E0-650E771629B9}" dt="2020-01-12T19:28:52.485" v="379" actId="20577"/>
        <pc:sldMkLst>
          <pc:docMk/>
          <pc:sldMk cId="162364748" sldId="271"/>
        </pc:sldMkLst>
        <pc:spChg chg="mod">
          <ac:chgData name="Kate Jones" userId="4a9fd575-894c-4f1c-886c-99f53615ea7e" providerId="ADAL" clId="{E6EB42B3-ADA6-4E74-B3E0-650E771629B9}" dt="2020-01-12T19:26:27.387" v="196" actId="20577"/>
          <ac:spMkLst>
            <pc:docMk/>
            <pc:sldMk cId="162364748" sldId="271"/>
            <ac:spMk id="5" creationId="{F27A5C13-978B-417C-A66E-2C2AE764F805}"/>
          </ac:spMkLst>
        </pc:spChg>
        <pc:spChg chg="mod">
          <ac:chgData name="Kate Jones" userId="4a9fd575-894c-4f1c-886c-99f53615ea7e" providerId="ADAL" clId="{E6EB42B3-ADA6-4E74-B3E0-650E771629B9}" dt="2020-01-12T19:26:31.897" v="198" actId="20577"/>
          <ac:spMkLst>
            <pc:docMk/>
            <pc:sldMk cId="162364748" sldId="271"/>
            <ac:spMk id="80" creationId="{03EFF195-F38E-4897-A197-89E086D12D76}"/>
          </ac:spMkLst>
        </pc:spChg>
        <pc:graphicFrameChg chg="mod modGraphic">
          <ac:chgData name="Kate Jones" userId="4a9fd575-894c-4f1c-886c-99f53615ea7e" providerId="ADAL" clId="{E6EB42B3-ADA6-4E74-B3E0-650E771629B9}" dt="2020-01-12T19:26:12.547" v="193" actId="14100"/>
          <ac:graphicFrameMkLst>
            <pc:docMk/>
            <pc:sldMk cId="162364748" sldId="271"/>
            <ac:graphicFrameMk id="7" creationId="{3C35F7AF-E397-4C6B-ACA1-7A84423A9B0F}"/>
          </ac:graphicFrameMkLst>
        </pc:graphicFrameChg>
        <pc:graphicFrameChg chg="mod modGraphic">
          <ac:chgData name="Kate Jones" userId="4a9fd575-894c-4f1c-886c-99f53615ea7e" providerId="ADAL" clId="{E6EB42B3-ADA6-4E74-B3E0-650E771629B9}" dt="2020-01-12T19:26:19.951" v="194" actId="14734"/>
          <ac:graphicFrameMkLst>
            <pc:docMk/>
            <pc:sldMk cId="162364748" sldId="271"/>
            <ac:graphicFrameMk id="8" creationId="{D7FDD383-9CCA-42D6-9CB0-644FA57C3617}"/>
          </ac:graphicFrameMkLst>
        </pc:graphicFrameChg>
      </pc:sldChg>
      <pc:sldChg chg="add del">
        <pc:chgData name="Kate Jones" userId="4a9fd575-894c-4f1c-886c-99f53615ea7e" providerId="ADAL" clId="{E6EB42B3-ADA6-4E74-B3E0-650E771629B9}" dt="2020-01-13T20:48:08.651" v="10203" actId="47"/>
        <pc:sldMkLst>
          <pc:docMk/>
          <pc:sldMk cId="772287894" sldId="274"/>
        </pc:sldMkLst>
      </pc:sldChg>
      <pc:sldChg chg="modSp add">
        <pc:chgData name="Kate Jones" userId="4a9fd575-894c-4f1c-886c-99f53615ea7e" providerId="ADAL" clId="{E6EB42B3-ADA6-4E74-B3E0-650E771629B9}" dt="2020-01-14T16:16:54.767" v="10917" actId="20577"/>
        <pc:sldMkLst>
          <pc:docMk/>
          <pc:sldMk cId="4180302034" sldId="285"/>
        </pc:sldMkLst>
        <pc:spChg chg="mod">
          <ac:chgData name="Kate Jones" userId="4a9fd575-894c-4f1c-886c-99f53615ea7e" providerId="ADAL" clId="{E6EB42B3-ADA6-4E74-B3E0-650E771629B9}" dt="2020-01-14T16:16:54.767" v="10917" actId="20577"/>
          <ac:spMkLst>
            <pc:docMk/>
            <pc:sldMk cId="4180302034" sldId="285"/>
            <ac:spMk id="9" creationId="{E98A5FEF-9BB4-4458-A110-734E1B9DDBDF}"/>
          </ac:spMkLst>
        </pc:spChg>
        <pc:spChg chg="mod">
          <ac:chgData name="Kate Jones" userId="4a9fd575-894c-4f1c-886c-99f53615ea7e" providerId="ADAL" clId="{E6EB42B3-ADA6-4E74-B3E0-650E771629B9}" dt="2020-01-12T20:25:22.880" v="1101" actId="20577"/>
          <ac:spMkLst>
            <pc:docMk/>
            <pc:sldMk cId="4180302034" sldId="285"/>
            <ac:spMk id="81" creationId="{FD03A337-F337-4953-BB5D-B21F4976BA28}"/>
          </ac:spMkLst>
        </pc:spChg>
      </pc:sldChg>
      <pc:sldChg chg="modSp">
        <pc:chgData name="Kate Jones" userId="4a9fd575-894c-4f1c-886c-99f53615ea7e" providerId="ADAL" clId="{E6EB42B3-ADA6-4E74-B3E0-650E771629B9}" dt="2020-01-12T18:52:54.446" v="3" actId="20577"/>
        <pc:sldMkLst>
          <pc:docMk/>
          <pc:sldMk cId="431606309" sldId="286"/>
        </pc:sldMkLst>
        <pc:spChg chg="mod">
          <ac:chgData name="Kate Jones" userId="4a9fd575-894c-4f1c-886c-99f53615ea7e" providerId="ADAL" clId="{E6EB42B3-ADA6-4E74-B3E0-650E771629B9}" dt="2020-01-12T18:52:54.446" v="3" actId="20577"/>
          <ac:spMkLst>
            <pc:docMk/>
            <pc:sldMk cId="431606309" sldId="286"/>
            <ac:spMk id="80" creationId="{03EFF195-F38E-4897-A197-89E086D12D76}"/>
          </ac:spMkLst>
        </pc:spChg>
      </pc:sldChg>
      <pc:sldChg chg="modSp">
        <pc:chgData name="Kate Jones" userId="4a9fd575-894c-4f1c-886c-99f53615ea7e" providerId="ADAL" clId="{E6EB42B3-ADA6-4E74-B3E0-650E771629B9}" dt="2020-01-12T18:52:59.221" v="5" actId="20577"/>
        <pc:sldMkLst>
          <pc:docMk/>
          <pc:sldMk cId="1587179267" sldId="289"/>
        </pc:sldMkLst>
        <pc:spChg chg="mod">
          <ac:chgData name="Kate Jones" userId="4a9fd575-894c-4f1c-886c-99f53615ea7e" providerId="ADAL" clId="{E6EB42B3-ADA6-4E74-B3E0-650E771629B9}" dt="2020-01-12T18:52:59.221" v="5" actId="20577"/>
          <ac:spMkLst>
            <pc:docMk/>
            <pc:sldMk cId="1587179267" sldId="289"/>
            <ac:spMk id="80" creationId="{03EFF195-F38E-4897-A197-89E086D12D76}"/>
          </ac:spMkLst>
        </pc:spChg>
      </pc:sldChg>
      <pc:sldChg chg="addSp delSp modSp modNotesTx">
        <pc:chgData name="Kate Jones" userId="4a9fd575-894c-4f1c-886c-99f53615ea7e" providerId="ADAL" clId="{E6EB42B3-ADA6-4E74-B3E0-650E771629B9}" dt="2020-01-14T16:16:18.503" v="10875" actId="20577"/>
        <pc:sldMkLst>
          <pc:docMk/>
          <pc:sldMk cId="3047839263" sldId="290"/>
        </pc:sldMkLst>
        <pc:spChg chg="mod">
          <ac:chgData name="Kate Jones" userId="4a9fd575-894c-4f1c-886c-99f53615ea7e" providerId="ADAL" clId="{E6EB42B3-ADA6-4E74-B3E0-650E771629B9}" dt="2020-01-12T20:30:16.651" v="1590" actId="20577"/>
          <ac:spMkLst>
            <pc:docMk/>
            <pc:sldMk cId="3047839263" sldId="290"/>
            <ac:spMk id="10" creationId="{EBE81352-7EA5-449A-90E3-404DBD03ECFA}"/>
          </ac:spMkLst>
        </pc:spChg>
        <pc:spChg chg="mod">
          <ac:chgData name="Kate Jones" userId="4a9fd575-894c-4f1c-886c-99f53615ea7e" providerId="ADAL" clId="{E6EB42B3-ADA6-4E74-B3E0-650E771629B9}" dt="2020-01-14T16:16:18.503" v="10875" actId="20577"/>
          <ac:spMkLst>
            <pc:docMk/>
            <pc:sldMk cId="3047839263" sldId="290"/>
            <ac:spMk id="80" creationId="{03EFF195-F38E-4897-A197-89E086D12D76}"/>
          </ac:spMkLst>
        </pc:spChg>
        <pc:picChg chg="del">
          <ac:chgData name="Kate Jones" userId="4a9fd575-894c-4f1c-886c-99f53615ea7e" providerId="ADAL" clId="{E6EB42B3-ADA6-4E74-B3E0-650E771629B9}" dt="2020-01-12T18:57:23.328" v="8" actId="478"/>
          <ac:picMkLst>
            <pc:docMk/>
            <pc:sldMk cId="3047839263" sldId="290"/>
            <ac:picMk id="4" creationId="{2FC601E2-4288-46BC-AD7E-2E2B5AAE00AF}"/>
          </ac:picMkLst>
        </pc:picChg>
        <pc:picChg chg="add mod">
          <ac:chgData name="Kate Jones" userId="4a9fd575-894c-4f1c-886c-99f53615ea7e" providerId="ADAL" clId="{E6EB42B3-ADA6-4E74-B3E0-650E771629B9}" dt="2020-01-12T18:57:35.678" v="14" actId="14100"/>
          <ac:picMkLst>
            <pc:docMk/>
            <pc:sldMk cId="3047839263" sldId="290"/>
            <ac:picMk id="7" creationId="{62E752DF-C1C7-461E-B051-5CA59DD9F0DD}"/>
          </ac:picMkLst>
        </pc:picChg>
      </pc:sldChg>
      <pc:sldChg chg="modSp modNotesTx">
        <pc:chgData name="Kate Jones" userId="4a9fd575-894c-4f1c-886c-99f53615ea7e" providerId="ADAL" clId="{E6EB42B3-ADA6-4E74-B3E0-650E771629B9}" dt="2020-01-14T16:15:47.567" v="10872" actId="20577"/>
        <pc:sldMkLst>
          <pc:docMk/>
          <pc:sldMk cId="421409790" sldId="292"/>
        </pc:sldMkLst>
        <pc:spChg chg="mod">
          <ac:chgData name="Kate Jones" userId="4a9fd575-894c-4f1c-886c-99f53615ea7e" providerId="ADAL" clId="{E6EB42B3-ADA6-4E74-B3E0-650E771629B9}" dt="2020-01-12T20:58:31.422" v="3616" actId="1076"/>
          <ac:spMkLst>
            <pc:docMk/>
            <pc:sldMk cId="421409790" sldId="292"/>
            <ac:spMk id="2" creationId="{00D2002F-0E62-4C98-BC96-34FAE824FB0F}"/>
          </ac:spMkLst>
        </pc:spChg>
        <pc:spChg chg="mod">
          <ac:chgData name="Kate Jones" userId="4a9fd575-894c-4f1c-886c-99f53615ea7e" providerId="ADAL" clId="{E6EB42B3-ADA6-4E74-B3E0-650E771629B9}" dt="2020-01-12T19:40:06.390" v="415" actId="20577"/>
          <ac:spMkLst>
            <pc:docMk/>
            <pc:sldMk cId="421409790" sldId="292"/>
            <ac:spMk id="5" creationId="{F27A5C13-978B-417C-A66E-2C2AE764F805}"/>
          </ac:spMkLst>
        </pc:spChg>
        <pc:spChg chg="mod">
          <ac:chgData name="Kate Jones" userId="4a9fd575-894c-4f1c-886c-99f53615ea7e" providerId="ADAL" clId="{E6EB42B3-ADA6-4E74-B3E0-650E771629B9}" dt="2020-01-12T19:40:09.458" v="417" actId="20577"/>
          <ac:spMkLst>
            <pc:docMk/>
            <pc:sldMk cId="421409790" sldId="292"/>
            <ac:spMk id="80" creationId="{03EFF195-F38E-4897-A197-89E086D12D76}"/>
          </ac:spMkLst>
        </pc:spChg>
      </pc:sldChg>
      <pc:sldChg chg="modSp add del">
        <pc:chgData name="Kate Jones" userId="4a9fd575-894c-4f1c-886c-99f53615ea7e" providerId="ADAL" clId="{E6EB42B3-ADA6-4E74-B3E0-650E771629B9}" dt="2020-01-12T19:41:23.588" v="478" actId="20577"/>
        <pc:sldMkLst>
          <pc:docMk/>
          <pc:sldMk cId="2538140309" sldId="297"/>
        </pc:sldMkLst>
        <pc:spChg chg="mod">
          <ac:chgData name="Kate Jones" userId="4a9fd575-894c-4f1c-886c-99f53615ea7e" providerId="ADAL" clId="{E6EB42B3-ADA6-4E74-B3E0-650E771629B9}" dt="2020-01-12T19:41:23.588" v="478" actId="20577"/>
          <ac:spMkLst>
            <pc:docMk/>
            <pc:sldMk cId="2538140309" sldId="297"/>
            <ac:spMk id="6" creationId="{9F0ACA7B-E5AA-4DCC-9A8F-2F21D5B37FFB}"/>
          </ac:spMkLst>
        </pc:spChg>
      </pc:sldChg>
      <pc:sldChg chg="del">
        <pc:chgData name="Kate Jones" userId="4a9fd575-894c-4f1c-886c-99f53615ea7e" providerId="ADAL" clId="{E6EB42B3-ADA6-4E74-B3E0-650E771629B9}" dt="2020-01-12T19:40:41.806" v="454" actId="47"/>
        <pc:sldMkLst>
          <pc:docMk/>
          <pc:sldMk cId="2973397427" sldId="300"/>
        </pc:sldMkLst>
      </pc:sldChg>
      <pc:sldChg chg="del">
        <pc:chgData name="Kate Jones" userId="4a9fd575-894c-4f1c-886c-99f53615ea7e" providerId="ADAL" clId="{E6EB42B3-ADA6-4E74-B3E0-650E771629B9}" dt="2020-01-12T19:41:12.824" v="468" actId="47"/>
        <pc:sldMkLst>
          <pc:docMk/>
          <pc:sldMk cId="2637468378" sldId="303"/>
        </pc:sldMkLst>
      </pc:sldChg>
      <pc:sldChg chg="del">
        <pc:chgData name="Kate Jones" userId="4a9fd575-894c-4f1c-886c-99f53615ea7e" providerId="ADAL" clId="{E6EB42B3-ADA6-4E74-B3E0-650E771629B9}" dt="2020-01-12T19:40:40.771" v="453" actId="47"/>
        <pc:sldMkLst>
          <pc:docMk/>
          <pc:sldMk cId="2585369261" sldId="305"/>
        </pc:sldMkLst>
      </pc:sldChg>
      <pc:sldChg chg="addSp delSp modSp modNotesTx">
        <pc:chgData name="Kate Jones" userId="4a9fd575-894c-4f1c-886c-99f53615ea7e" providerId="ADAL" clId="{E6EB42B3-ADA6-4E74-B3E0-650E771629B9}" dt="2020-01-14T16:13:34.263" v="10814" actId="313"/>
        <pc:sldMkLst>
          <pc:docMk/>
          <pc:sldMk cId="4260857543" sldId="306"/>
        </pc:sldMkLst>
        <pc:spChg chg="del">
          <ac:chgData name="Kate Jones" userId="4a9fd575-894c-4f1c-886c-99f53615ea7e" providerId="ADAL" clId="{E6EB42B3-ADA6-4E74-B3E0-650E771629B9}" dt="2020-01-12T19:41:35.187" v="479" actId="478"/>
          <ac:spMkLst>
            <pc:docMk/>
            <pc:sldMk cId="4260857543" sldId="306"/>
            <ac:spMk id="3" creationId="{A8D5F83B-6413-434D-BD52-6E47977984A3}"/>
          </ac:spMkLst>
        </pc:spChg>
        <pc:spChg chg="del">
          <ac:chgData name="Kate Jones" userId="4a9fd575-894c-4f1c-886c-99f53615ea7e" providerId="ADAL" clId="{E6EB42B3-ADA6-4E74-B3E0-650E771629B9}" dt="2020-01-12T19:41:35.187" v="479" actId="478"/>
          <ac:spMkLst>
            <pc:docMk/>
            <pc:sldMk cId="4260857543" sldId="306"/>
            <ac:spMk id="4" creationId="{CD269AB5-9CDC-4845-AB86-0802DE90D457}"/>
          </ac:spMkLst>
        </pc:spChg>
        <pc:spChg chg="mod">
          <ac:chgData name="Kate Jones" userId="4a9fd575-894c-4f1c-886c-99f53615ea7e" providerId="ADAL" clId="{E6EB42B3-ADA6-4E74-B3E0-650E771629B9}" dt="2020-01-12T19:45:31.214" v="616" actId="313"/>
          <ac:spMkLst>
            <pc:docMk/>
            <pc:sldMk cId="4260857543" sldId="306"/>
            <ac:spMk id="5" creationId="{F27A5C13-978B-417C-A66E-2C2AE764F805}"/>
          </ac:spMkLst>
        </pc:spChg>
        <pc:spChg chg="del">
          <ac:chgData name="Kate Jones" userId="4a9fd575-894c-4f1c-886c-99f53615ea7e" providerId="ADAL" clId="{E6EB42B3-ADA6-4E74-B3E0-650E771629B9}" dt="2020-01-12T19:41:35.187" v="479" actId="478"/>
          <ac:spMkLst>
            <pc:docMk/>
            <pc:sldMk cId="4260857543" sldId="306"/>
            <ac:spMk id="6" creationId="{20EF8F45-2BBC-4227-BD80-210C0D7A28CA}"/>
          </ac:spMkLst>
        </pc:spChg>
        <pc:spChg chg="del">
          <ac:chgData name="Kate Jones" userId="4a9fd575-894c-4f1c-886c-99f53615ea7e" providerId="ADAL" clId="{E6EB42B3-ADA6-4E74-B3E0-650E771629B9}" dt="2020-01-12T19:41:35.187" v="479" actId="478"/>
          <ac:spMkLst>
            <pc:docMk/>
            <pc:sldMk cId="4260857543" sldId="306"/>
            <ac:spMk id="9" creationId="{693F43BD-8A0D-4596-8655-6EAF6ADD3D62}"/>
          </ac:spMkLst>
        </pc:spChg>
        <pc:spChg chg="del">
          <ac:chgData name="Kate Jones" userId="4a9fd575-894c-4f1c-886c-99f53615ea7e" providerId="ADAL" clId="{E6EB42B3-ADA6-4E74-B3E0-650E771629B9}" dt="2020-01-12T19:41:35.187" v="479" actId="478"/>
          <ac:spMkLst>
            <pc:docMk/>
            <pc:sldMk cId="4260857543" sldId="306"/>
            <ac:spMk id="10" creationId="{52EA40C5-AD22-474E-9345-BB94DB3FF788}"/>
          </ac:spMkLst>
        </pc:spChg>
        <pc:spChg chg="del">
          <ac:chgData name="Kate Jones" userId="4a9fd575-894c-4f1c-886c-99f53615ea7e" providerId="ADAL" clId="{E6EB42B3-ADA6-4E74-B3E0-650E771629B9}" dt="2020-01-12T19:41:35.187" v="479" actId="478"/>
          <ac:spMkLst>
            <pc:docMk/>
            <pc:sldMk cId="4260857543" sldId="306"/>
            <ac:spMk id="12" creationId="{2073F2D9-AEA8-4C86-8B87-950B3ACC9F40}"/>
          </ac:spMkLst>
        </pc:spChg>
        <pc:spChg chg="add mod">
          <ac:chgData name="Kate Jones" userId="4a9fd575-894c-4f1c-886c-99f53615ea7e" providerId="ADAL" clId="{E6EB42B3-ADA6-4E74-B3E0-650E771629B9}" dt="2020-01-12T20:36:41.562" v="2477" actId="20577"/>
          <ac:spMkLst>
            <pc:docMk/>
            <pc:sldMk cId="4260857543" sldId="306"/>
            <ac:spMk id="16" creationId="{4331726E-9400-43F2-9A5D-564D8DD22732}"/>
          </ac:spMkLst>
        </pc:spChg>
        <pc:spChg chg="add del mod">
          <ac:chgData name="Kate Jones" userId="4a9fd575-894c-4f1c-886c-99f53615ea7e" providerId="ADAL" clId="{E6EB42B3-ADA6-4E74-B3E0-650E771629B9}" dt="2020-01-12T19:48:24.011" v="655"/>
          <ac:spMkLst>
            <pc:docMk/>
            <pc:sldMk cId="4260857543" sldId="306"/>
            <ac:spMk id="20" creationId="{A26949B1-F149-456A-97CA-C6DEC6C2B607}"/>
          </ac:spMkLst>
        </pc:spChg>
        <pc:spChg chg="add mod">
          <ac:chgData name="Kate Jones" userId="4a9fd575-894c-4f1c-886c-99f53615ea7e" providerId="ADAL" clId="{E6EB42B3-ADA6-4E74-B3E0-650E771629B9}" dt="2020-01-12T20:34:47.515" v="2170" actId="1076"/>
          <ac:spMkLst>
            <pc:docMk/>
            <pc:sldMk cId="4260857543" sldId="306"/>
            <ac:spMk id="21" creationId="{F86DB901-F5E6-412E-A15D-7F10AAE13DB5}"/>
          </ac:spMkLst>
        </pc:spChg>
        <pc:spChg chg="add mod">
          <ac:chgData name="Kate Jones" userId="4a9fd575-894c-4f1c-886c-99f53615ea7e" providerId="ADAL" clId="{E6EB42B3-ADA6-4E74-B3E0-650E771629B9}" dt="2020-01-12T20:44:45.231" v="2524" actId="14100"/>
          <ac:spMkLst>
            <pc:docMk/>
            <pc:sldMk cId="4260857543" sldId="306"/>
            <ac:spMk id="22" creationId="{4871E4A8-3FF5-47DF-86B2-0A7F3CABF972}"/>
          </ac:spMkLst>
        </pc:spChg>
        <pc:spChg chg="mod">
          <ac:chgData name="Kate Jones" userId="4a9fd575-894c-4f1c-886c-99f53615ea7e" providerId="ADAL" clId="{E6EB42B3-ADA6-4E74-B3E0-650E771629B9}" dt="2020-01-12T19:41:39.262" v="482" actId="20577"/>
          <ac:spMkLst>
            <pc:docMk/>
            <pc:sldMk cId="4260857543" sldId="306"/>
            <ac:spMk id="80" creationId="{03EFF195-F38E-4897-A197-89E086D12D76}"/>
          </ac:spMkLst>
        </pc:spChg>
        <pc:spChg chg="mod">
          <ac:chgData name="Kate Jones" userId="4a9fd575-894c-4f1c-886c-99f53615ea7e" providerId="ADAL" clId="{E6EB42B3-ADA6-4E74-B3E0-650E771629B9}" dt="2020-01-12T19:41:42.132" v="483" actId="1076"/>
          <ac:spMkLst>
            <pc:docMk/>
            <pc:sldMk cId="4260857543" sldId="306"/>
            <ac:spMk id="81" creationId="{FD03A337-F337-4953-BB5D-B21F4976BA28}"/>
          </ac:spMkLst>
        </pc:spChg>
        <pc:graphicFrameChg chg="add del mod">
          <ac:chgData name="Kate Jones" userId="4a9fd575-894c-4f1c-886c-99f53615ea7e" providerId="ADAL" clId="{E6EB42B3-ADA6-4E74-B3E0-650E771629B9}" dt="2020-01-12T19:45:23.010" v="611"/>
          <ac:graphicFrameMkLst>
            <pc:docMk/>
            <pc:sldMk cId="4260857543" sldId="306"/>
            <ac:graphicFrameMk id="2" creationId="{3C5F618B-728C-4F63-8EA1-F4BCC754CD82}"/>
          </ac:graphicFrameMkLst>
        </pc:graphicFrameChg>
        <pc:graphicFrameChg chg="add del mod">
          <ac:chgData name="Kate Jones" userId="4a9fd575-894c-4f1c-886c-99f53615ea7e" providerId="ADAL" clId="{E6EB42B3-ADA6-4E74-B3E0-650E771629B9}" dt="2020-01-12T19:45:23.010" v="611"/>
          <ac:graphicFrameMkLst>
            <pc:docMk/>
            <pc:sldMk cId="4260857543" sldId="306"/>
            <ac:graphicFrameMk id="7" creationId="{74789F7D-43A6-4108-8049-3108B0DE69CE}"/>
          </ac:graphicFrameMkLst>
        </pc:graphicFrameChg>
        <pc:graphicFrameChg chg="add del mod">
          <ac:chgData name="Kate Jones" userId="4a9fd575-894c-4f1c-886c-99f53615ea7e" providerId="ADAL" clId="{E6EB42B3-ADA6-4E74-B3E0-650E771629B9}" dt="2020-01-12T19:45:23.010" v="611"/>
          <ac:graphicFrameMkLst>
            <pc:docMk/>
            <pc:sldMk cId="4260857543" sldId="306"/>
            <ac:graphicFrameMk id="11" creationId="{4666CF2F-5F11-4FE7-8B28-53E341431F0B}"/>
          </ac:graphicFrameMkLst>
        </pc:graphicFrameChg>
        <pc:graphicFrameChg chg="del">
          <ac:chgData name="Kate Jones" userId="4a9fd575-894c-4f1c-886c-99f53615ea7e" providerId="ADAL" clId="{E6EB42B3-ADA6-4E74-B3E0-650E771629B9}" dt="2020-01-12T19:45:23.010" v="611"/>
          <ac:graphicFrameMkLst>
            <pc:docMk/>
            <pc:sldMk cId="4260857543" sldId="306"/>
            <ac:graphicFrameMk id="13" creationId="{7278E07A-C9C6-476A-949E-F32D73865731}"/>
          </ac:graphicFrameMkLst>
        </pc:graphicFrameChg>
        <pc:graphicFrameChg chg="del">
          <ac:chgData name="Kate Jones" userId="4a9fd575-894c-4f1c-886c-99f53615ea7e" providerId="ADAL" clId="{E6EB42B3-ADA6-4E74-B3E0-650E771629B9}" dt="2020-01-12T19:45:23.010" v="611"/>
          <ac:graphicFrameMkLst>
            <pc:docMk/>
            <pc:sldMk cId="4260857543" sldId="306"/>
            <ac:graphicFrameMk id="17" creationId="{95A7618B-DD4D-4C51-8A15-968AB99F769D}"/>
          </ac:graphicFrameMkLst>
        </pc:graphicFrameChg>
        <pc:graphicFrameChg chg="del">
          <ac:chgData name="Kate Jones" userId="4a9fd575-894c-4f1c-886c-99f53615ea7e" providerId="ADAL" clId="{E6EB42B3-ADA6-4E74-B3E0-650E771629B9}" dt="2020-01-12T19:45:23.010" v="611"/>
          <ac:graphicFrameMkLst>
            <pc:docMk/>
            <pc:sldMk cId="4260857543" sldId="306"/>
            <ac:graphicFrameMk id="18" creationId="{7BB4AA65-E963-4A33-8023-C906332CEFD0}"/>
          </ac:graphicFrameMkLst>
        </pc:graphicFrameChg>
        <pc:picChg chg="add mod modCrop">
          <ac:chgData name="Kate Jones" userId="4a9fd575-894c-4f1c-886c-99f53615ea7e" providerId="ADAL" clId="{E6EB42B3-ADA6-4E74-B3E0-650E771629B9}" dt="2020-01-12T20:44:40.783" v="2522" actId="1076"/>
          <ac:picMkLst>
            <pc:docMk/>
            <pc:sldMk cId="4260857543" sldId="306"/>
            <ac:picMk id="19" creationId="{AB77BDED-744D-4841-B8B8-E853A9FA24CC}"/>
          </ac:picMkLst>
        </pc:picChg>
        <pc:picChg chg="add mod">
          <ac:chgData name="Kate Jones" userId="4a9fd575-894c-4f1c-886c-99f53615ea7e" providerId="ADAL" clId="{E6EB42B3-ADA6-4E74-B3E0-650E771629B9}" dt="2020-01-12T20:44:59.430" v="2527" actId="1076"/>
          <ac:picMkLst>
            <pc:docMk/>
            <pc:sldMk cId="4260857543" sldId="306"/>
            <ac:picMk id="23" creationId="{9C362F08-02D8-4B4F-A1E8-9E11A43AF9C5}"/>
          </ac:picMkLst>
        </pc:picChg>
        <pc:cxnChg chg="del">
          <ac:chgData name="Kate Jones" userId="4a9fd575-894c-4f1c-886c-99f53615ea7e" providerId="ADAL" clId="{E6EB42B3-ADA6-4E74-B3E0-650E771629B9}" dt="2020-01-12T19:41:35.187" v="479" actId="478"/>
          <ac:cxnSpMkLst>
            <pc:docMk/>
            <pc:sldMk cId="4260857543" sldId="306"/>
            <ac:cxnSpMk id="8" creationId="{22924FC2-0069-4D22-90CE-C47BBC3CDF43}"/>
          </ac:cxnSpMkLst>
        </pc:cxnChg>
        <pc:cxnChg chg="del">
          <ac:chgData name="Kate Jones" userId="4a9fd575-894c-4f1c-886c-99f53615ea7e" providerId="ADAL" clId="{E6EB42B3-ADA6-4E74-B3E0-650E771629B9}" dt="2020-01-12T19:41:35.187" v="479" actId="478"/>
          <ac:cxnSpMkLst>
            <pc:docMk/>
            <pc:sldMk cId="4260857543" sldId="306"/>
            <ac:cxnSpMk id="14" creationId="{F1AC0B21-7515-44D9-B04E-B2542590C1AB}"/>
          </ac:cxnSpMkLst>
        </pc:cxnChg>
        <pc:cxnChg chg="del">
          <ac:chgData name="Kate Jones" userId="4a9fd575-894c-4f1c-886c-99f53615ea7e" providerId="ADAL" clId="{E6EB42B3-ADA6-4E74-B3E0-650E771629B9}" dt="2020-01-12T19:41:35.187" v="479" actId="478"/>
          <ac:cxnSpMkLst>
            <pc:docMk/>
            <pc:sldMk cId="4260857543" sldId="306"/>
            <ac:cxnSpMk id="15" creationId="{4C7AE535-466E-457C-B28B-B5DF77DBE864}"/>
          </ac:cxnSpMkLst>
        </pc:cxnChg>
      </pc:sldChg>
      <pc:sldChg chg="addSp delSp modSp add modAnim modNotesTx">
        <pc:chgData name="Kate Jones" userId="4a9fd575-894c-4f1c-886c-99f53615ea7e" providerId="ADAL" clId="{E6EB42B3-ADA6-4E74-B3E0-650E771629B9}" dt="2020-01-14T16:12:42.087" v="10810" actId="20577"/>
        <pc:sldMkLst>
          <pc:docMk/>
          <pc:sldMk cId="2729457761" sldId="307"/>
        </pc:sldMkLst>
        <pc:spChg chg="add mod">
          <ac:chgData name="Kate Jones" userId="4a9fd575-894c-4f1c-886c-99f53615ea7e" providerId="ADAL" clId="{E6EB42B3-ADA6-4E74-B3E0-650E771629B9}" dt="2020-01-13T18:27:24.997" v="3956" actId="164"/>
          <ac:spMkLst>
            <pc:docMk/>
            <pc:sldMk cId="2729457761" sldId="307"/>
            <ac:spMk id="2" creationId="{BD223D81-AB70-44D9-AD2C-5AAEF2F0F79C}"/>
          </ac:spMkLst>
        </pc:spChg>
        <pc:spChg chg="add mod">
          <ac:chgData name="Kate Jones" userId="4a9fd575-894c-4f1c-886c-99f53615ea7e" providerId="ADAL" clId="{E6EB42B3-ADA6-4E74-B3E0-650E771629B9}" dt="2020-01-13T18:31:40.740" v="3991" actId="1076"/>
          <ac:spMkLst>
            <pc:docMk/>
            <pc:sldMk cId="2729457761" sldId="307"/>
            <ac:spMk id="3" creationId="{CE7AC6D8-9D4B-4C6D-AFBA-E59AE1023DE5}"/>
          </ac:spMkLst>
        </pc:spChg>
        <pc:spChg chg="mod">
          <ac:chgData name="Kate Jones" userId="4a9fd575-894c-4f1c-886c-99f53615ea7e" providerId="ADAL" clId="{E6EB42B3-ADA6-4E74-B3E0-650E771629B9}" dt="2020-01-12T19:54:31.473" v="899" actId="20577"/>
          <ac:spMkLst>
            <pc:docMk/>
            <pc:sldMk cId="2729457761" sldId="307"/>
            <ac:spMk id="5" creationId="{F27A5C13-978B-417C-A66E-2C2AE764F805}"/>
          </ac:spMkLst>
        </pc:spChg>
        <pc:spChg chg="add mod ord">
          <ac:chgData name="Kate Jones" userId="4a9fd575-894c-4f1c-886c-99f53615ea7e" providerId="ADAL" clId="{E6EB42B3-ADA6-4E74-B3E0-650E771629B9}" dt="2020-01-13T18:31:50.676" v="3993" actId="14100"/>
          <ac:spMkLst>
            <pc:docMk/>
            <pc:sldMk cId="2729457761" sldId="307"/>
            <ac:spMk id="6" creationId="{5B70B408-2B41-4C3F-9E04-D8CE27B30C60}"/>
          </ac:spMkLst>
        </pc:spChg>
        <pc:spChg chg="add mod">
          <ac:chgData name="Kate Jones" userId="4a9fd575-894c-4f1c-886c-99f53615ea7e" providerId="ADAL" clId="{E6EB42B3-ADA6-4E74-B3E0-650E771629B9}" dt="2020-01-13T18:27:24.997" v="3956" actId="164"/>
          <ac:spMkLst>
            <pc:docMk/>
            <pc:sldMk cId="2729457761" sldId="307"/>
            <ac:spMk id="7" creationId="{00B748E3-7AF8-4A6A-AF83-31C6AEC7E48C}"/>
          </ac:spMkLst>
        </pc:spChg>
        <pc:spChg chg="add mod">
          <ac:chgData name="Kate Jones" userId="4a9fd575-894c-4f1c-886c-99f53615ea7e" providerId="ADAL" clId="{E6EB42B3-ADA6-4E74-B3E0-650E771629B9}" dt="2020-01-13T18:27:24.997" v="3956" actId="164"/>
          <ac:spMkLst>
            <pc:docMk/>
            <pc:sldMk cId="2729457761" sldId="307"/>
            <ac:spMk id="8" creationId="{AB47C556-671E-4D97-8435-7DE59850F21A}"/>
          </ac:spMkLst>
        </pc:spChg>
        <pc:spChg chg="add mod">
          <ac:chgData name="Kate Jones" userId="4a9fd575-894c-4f1c-886c-99f53615ea7e" providerId="ADAL" clId="{E6EB42B3-ADA6-4E74-B3E0-650E771629B9}" dt="2020-01-13T18:27:24.997" v="3956" actId="164"/>
          <ac:spMkLst>
            <pc:docMk/>
            <pc:sldMk cId="2729457761" sldId="307"/>
            <ac:spMk id="9" creationId="{BBB10651-8FBB-4275-9F2C-195901E7A173}"/>
          </ac:spMkLst>
        </pc:spChg>
        <pc:spChg chg="add mod">
          <ac:chgData name="Kate Jones" userId="4a9fd575-894c-4f1c-886c-99f53615ea7e" providerId="ADAL" clId="{E6EB42B3-ADA6-4E74-B3E0-650E771629B9}" dt="2020-01-13T18:27:24.997" v="3956" actId="164"/>
          <ac:spMkLst>
            <pc:docMk/>
            <pc:sldMk cId="2729457761" sldId="307"/>
            <ac:spMk id="10" creationId="{93F8718A-9A3C-40EE-BCC0-826F6DD746B4}"/>
          </ac:spMkLst>
        </pc:spChg>
        <pc:spChg chg="add mod">
          <ac:chgData name="Kate Jones" userId="4a9fd575-894c-4f1c-886c-99f53615ea7e" providerId="ADAL" clId="{E6EB42B3-ADA6-4E74-B3E0-650E771629B9}" dt="2020-01-13T18:27:24.997" v="3956" actId="164"/>
          <ac:spMkLst>
            <pc:docMk/>
            <pc:sldMk cId="2729457761" sldId="307"/>
            <ac:spMk id="11" creationId="{B230AAD9-297B-43DE-8D02-E338B0E62C55}"/>
          </ac:spMkLst>
        </pc:spChg>
        <pc:spChg chg="add mod">
          <ac:chgData name="Kate Jones" userId="4a9fd575-894c-4f1c-886c-99f53615ea7e" providerId="ADAL" clId="{E6EB42B3-ADA6-4E74-B3E0-650E771629B9}" dt="2020-01-13T18:27:24.997" v="3956" actId="164"/>
          <ac:spMkLst>
            <pc:docMk/>
            <pc:sldMk cId="2729457761" sldId="307"/>
            <ac:spMk id="12" creationId="{D684C73A-B410-4B16-B579-22AD5FB9A2C7}"/>
          </ac:spMkLst>
        </pc:spChg>
        <pc:spChg chg="add mod">
          <ac:chgData name="Kate Jones" userId="4a9fd575-894c-4f1c-886c-99f53615ea7e" providerId="ADAL" clId="{E6EB42B3-ADA6-4E74-B3E0-650E771629B9}" dt="2020-01-13T18:27:24.997" v="3956" actId="164"/>
          <ac:spMkLst>
            <pc:docMk/>
            <pc:sldMk cId="2729457761" sldId="307"/>
            <ac:spMk id="13" creationId="{EDAE5F3B-38A3-42C4-8F32-20AB72062F97}"/>
          </ac:spMkLst>
        </pc:spChg>
        <pc:spChg chg="add mod">
          <ac:chgData name="Kate Jones" userId="4a9fd575-894c-4f1c-886c-99f53615ea7e" providerId="ADAL" clId="{E6EB42B3-ADA6-4E74-B3E0-650E771629B9}" dt="2020-01-13T18:27:24.997" v="3956" actId="164"/>
          <ac:spMkLst>
            <pc:docMk/>
            <pc:sldMk cId="2729457761" sldId="307"/>
            <ac:spMk id="14" creationId="{5EA1E473-9ECF-49C0-AB91-DD201495DF0E}"/>
          </ac:spMkLst>
        </pc:spChg>
        <pc:spChg chg="add mod">
          <ac:chgData name="Kate Jones" userId="4a9fd575-894c-4f1c-886c-99f53615ea7e" providerId="ADAL" clId="{E6EB42B3-ADA6-4E74-B3E0-650E771629B9}" dt="2020-01-13T18:27:24.997" v="3956" actId="164"/>
          <ac:spMkLst>
            <pc:docMk/>
            <pc:sldMk cId="2729457761" sldId="307"/>
            <ac:spMk id="15" creationId="{8D509CB2-DC71-443D-987A-210E0ED76070}"/>
          </ac:spMkLst>
        </pc:spChg>
        <pc:spChg chg="del mod">
          <ac:chgData name="Kate Jones" userId="4a9fd575-894c-4f1c-886c-99f53615ea7e" providerId="ADAL" clId="{E6EB42B3-ADA6-4E74-B3E0-650E771629B9}" dt="2020-01-13T19:20:44.055" v="5215" actId="478"/>
          <ac:spMkLst>
            <pc:docMk/>
            <pc:sldMk cId="2729457761" sldId="307"/>
            <ac:spMk id="16" creationId="{4331726E-9400-43F2-9A5D-564D8DD22732}"/>
          </ac:spMkLst>
        </pc:spChg>
        <pc:spChg chg="add mod">
          <ac:chgData name="Kate Jones" userId="4a9fd575-894c-4f1c-886c-99f53615ea7e" providerId="ADAL" clId="{E6EB42B3-ADA6-4E74-B3E0-650E771629B9}" dt="2020-01-13T18:27:24.997" v="3956" actId="164"/>
          <ac:spMkLst>
            <pc:docMk/>
            <pc:sldMk cId="2729457761" sldId="307"/>
            <ac:spMk id="17" creationId="{44AFC576-FD06-40E6-94AD-103992B93A1A}"/>
          </ac:spMkLst>
        </pc:spChg>
        <pc:spChg chg="add mod">
          <ac:chgData name="Kate Jones" userId="4a9fd575-894c-4f1c-886c-99f53615ea7e" providerId="ADAL" clId="{E6EB42B3-ADA6-4E74-B3E0-650E771629B9}" dt="2020-01-13T18:27:24.997" v="3956" actId="164"/>
          <ac:spMkLst>
            <pc:docMk/>
            <pc:sldMk cId="2729457761" sldId="307"/>
            <ac:spMk id="18" creationId="{B3FD6E14-2693-4E8B-ACBC-5C4675154A03}"/>
          </ac:spMkLst>
        </pc:spChg>
        <pc:spChg chg="add mod">
          <ac:chgData name="Kate Jones" userId="4a9fd575-894c-4f1c-886c-99f53615ea7e" providerId="ADAL" clId="{E6EB42B3-ADA6-4E74-B3E0-650E771629B9}" dt="2020-01-13T18:31:40.740" v="3991" actId="1076"/>
          <ac:spMkLst>
            <pc:docMk/>
            <pc:sldMk cId="2729457761" sldId="307"/>
            <ac:spMk id="19" creationId="{A03DA500-949A-46E1-87A0-892D9D205CCE}"/>
          </ac:spMkLst>
        </pc:spChg>
        <pc:spChg chg="add mod">
          <ac:chgData name="Kate Jones" userId="4a9fd575-894c-4f1c-886c-99f53615ea7e" providerId="ADAL" clId="{E6EB42B3-ADA6-4E74-B3E0-650E771629B9}" dt="2020-01-13T19:10:47.822" v="4015" actId="14100"/>
          <ac:spMkLst>
            <pc:docMk/>
            <pc:sldMk cId="2729457761" sldId="307"/>
            <ac:spMk id="20" creationId="{5E52E97D-9E57-4C9A-A0AC-DF3FA110ED1D}"/>
          </ac:spMkLst>
        </pc:spChg>
        <pc:spChg chg="add mod">
          <ac:chgData name="Kate Jones" userId="4a9fd575-894c-4f1c-886c-99f53615ea7e" providerId="ADAL" clId="{E6EB42B3-ADA6-4E74-B3E0-650E771629B9}" dt="2020-01-13T18:31:40.740" v="3991" actId="1076"/>
          <ac:spMkLst>
            <pc:docMk/>
            <pc:sldMk cId="2729457761" sldId="307"/>
            <ac:spMk id="21" creationId="{BAF189B8-DBC3-4F14-AA7B-24E40AB7CE1D}"/>
          </ac:spMkLst>
        </pc:spChg>
        <pc:spChg chg="add mod">
          <ac:chgData name="Kate Jones" userId="4a9fd575-894c-4f1c-886c-99f53615ea7e" providerId="ADAL" clId="{E6EB42B3-ADA6-4E74-B3E0-650E771629B9}" dt="2020-01-13T18:31:40.740" v="3991" actId="1076"/>
          <ac:spMkLst>
            <pc:docMk/>
            <pc:sldMk cId="2729457761" sldId="307"/>
            <ac:spMk id="22" creationId="{D0C0A718-F56F-4A71-9716-E9AFA5751317}"/>
          </ac:spMkLst>
        </pc:spChg>
        <pc:spChg chg="add mod">
          <ac:chgData name="Kate Jones" userId="4a9fd575-894c-4f1c-886c-99f53615ea7e" providerId="ADAL" clId="{E6EB42B3-ADA6-4E74-B3E0-650E771629B9}" dt="2020-01-13T19:19:18.291" v="5059"/>
          <ac:spMkLst>
            <pc:docMk/>
            <pc:sldMk cId="2729457761" sldId="307"/>
            <ac:spMk id="25" creationId="{1C4C9A43-2003-451F-A200-FD66B2479A3C}"/>
          </ac:spMkLst>
        </pc:spChg>
        <pc:spChg chg="add">
          <ac:chgData name="Kate Jones" userId="4a9fd575-894c-4f1c-886c-99f53615ea7e" providerId="ADAL" clId="{E6EB42B3-ADA6-4E74-B3E0-650E771629B9}" dt="2020-01-13T19:20:44.745" v="5216"/>
          <ac:spMkLst>
            <pc:docMk/>
            <pc:sldMk cId="2729457761" sldId="307"/>
            <ac:spMk id="26" creationId="{6C49339A-7EB6-41EE-BB22-B132F7DB4BC2}"/>
          </ac:spMkLst>
        </pc:spChg>
        <pc:grpChg chg="add mod">
          <ac:chgData name="Kate Jones" userId="4a9fd575-894c-4f1c-886c-99f53615ea7e" providerId="ADAL" clId="{E6EB42B3-ADA6-4E74-B3E0-650E771629B9}" dt="2020-01-13T18:29:11.526" v="3977" actId="1076"/>
          <ac:grpSpMkLst>
            <pc:docMk/>
            <pc:sldMk cId="2729457761" sldId="307"/>
            <ac:grpSpMk id="4" creationId="{5220C7E2-A5B9-400D-8738-8FBFD5796FC2}"/>
          </ac:grpSpMkLst>
        </pc:grpChg>
        <pc:grpChg chg="add mod">
          <ac:chgData name="Kate Jones" userId="4a9fd575-894c-4f1c-886c-99f53615ea7e" providerId="ADAL" clId="{E6EB42B3-ADA6-4E74-B3E0-650E771629B9}" dt="2020-01-13T20:40:43.479" v="9501" actId="1076"/>
          <ac:grpSpMkLst>
            <pc:docMk/>
            <pc:sldMk cId="2729457761" sldId="307"/>
            <ac:grpSpMk id="27" creationId="{64DD60AC-9235-4C78-BF8A-754D381C8EA5}"/>
          </ac:grpSpMkLst>
        </pc:grpChg>
      </pc:sldChg>
      <pc:sldChg chg="delSp modSp del modNotesTx">
        <pc:chgData name="Kate Jones" userId="4a9fd575-894c-4f1c-886c-99f53615ea7e" providerId="ADAL" clId="{E6EB42B3-ADA6-4E74-B3E0-650E771629B9}" dt="2020-01-12T19:41:55.276" v="486" actId="47"/>
        <pc:sldMkLst>
          <pc:docMk/>
          <pc:sldMk cId="3164287182" sldId="307"/>
        </pc:sldMkLst>
        <pc:spChg chg="del mod">
          <ac:chgData name="Kate Jones" userId="4a9fd575-894c-4f1c-886c-99f53615ea7e" providerId="ADAL" clId="{E6EB42B3-ADA6-4E74-B3E0-650E771629B9}" dt="2020-01-12T19:41:50.814" v="484"/>
          <ac:spMkLst>
            <pc:docMk/>
            <pc:sldMk cId="3164287182" sldId="307"/>
            <ac:spMk id="8" creationId="{C31721A1-F8EB-4108-A9DB-18012AD99AFC}"/>
          </ac:spMkLst>
        </pc:spChg>
        <pc:spChg chg="del mod">
          <ac:chgData name="Kate Jones" userId="4a9fd575-894c-4f1c-886c-99f53615ea7e" providerId="ADAL" clId="{E6EB42B3-ADA6-4E74-B3E0-650E771629B9}" dt="2020-01-12T19:41:08.753" v="467"/>
          <ac:spMkLst>
            <pc:docMk/>
            <pc:sldMk cId="3164287182" sldId="307"/>
            <ac:spMk id="9" creationId="{9D3A61D1-14EB-4C42-82FB-88F7C332F4EE}"/>
          </ac:spMkLst>
        </pc:spChg>
        <pc:spChg chg="mod">
          <ac:chgData name="Kate Jones" userId="4a9fd575-894c-4f1c-886c-99f53615ea7e" providerId="ADAL" clId="{E6EB42B3-ADA6-4E74-B3E0-650E771629B9}" dt="2020-01-12T19:41:00.779" v="463" actId="20577"/>
          <ac:spMkLst>
            <pc:docMk/>
            <pc:sldMk cId="3164287182" sldId="307"/>
            <ac:spMk id="80" creationId="{03EFF195-F38E-4897-A197-89E086D12D76}"/>
          </ac:spMkLst>
        </pc:spChg>
        <pc:picChg chg="del">
          <ac:chgData name="Kate Jones" userId="4a9fd575-894c-4f1c-886c-99f53615ea7e" providerId="ADAL" clId="{E6EB42B3-ADA6-4E74-B3E0-650E771629B9}" dt="2020-01-12T19:40:45.593" v="456" actId="478"/>
          <ac:picMkLst>
            <pc:docMk/>
            <pc:sldMk cId="3164287182" sldId="307"/>
            <ac:picMk id="3" creationId="{E7E265F0-F125-481D-90CD-9E648BBEA4ED}"/>
          </ac:picMkLst>
        </pc:picChg>
      </pc:sldChg>
      <pc:sldChg chg="addSp delSp modSp add modNotesTx">
        <pc:chgData name="Kate Jones" userId="4a9fd575-894c-4f1c-886c-99f53615ea7e" providerId="ADAL" clId="{E6EB42B3-ADA6-4E74-B3E0-650E771629B9}" dt="2020-01-14T16:11:02.703" v="10764" actId="20577"/>
        <pc:sldMkLst>
          <pc:docMk/>
          <pc:sldMk cId="3933259006" sldId="308"/>
        </pc:sldMkLst>
        <pc:spChg chg="add del mod">
          <ac:chgData name="Kate Jones" userId="4a9fd575-894c-4f1c-886c-99f53615ea7e" providerId="ADAL" clId="{E6EB42B3-ADA6-4E74-B3E0-650E771629B9}" dt="2020-01-13T19:45:09.580" v="5869"/>
          <ac:spMkLst>
            <pc:docMk/>
            <pc:sldMk cId="3933259006" sldId="308"/>
            <ac:spMk id="2" creationId="{68BD4058-4CF7-4676-992D-B8C3FA048FE9}"/>
          </ac:spMkLst>
        </pc:spChg>
        <pc:spChg chg="add del mod">
          <ac:chgData name="Kate Jones" userId="4a9fd575-894c-4f1c-886c-99f53615ea7e" providerId="ADAL" clId="{E6EB42B3-ADA6-4E74-B3E0-650E771629B9}" dt="2020-01-13T19:46:02.108" v="5885" actId="1076"/>
          <ac:spMkLst>
            <pc:docMk/>
            <pc:sldMk cId="3933259006" sldId="308"/>
            <ac:spMk id="5" creationId="{F27A5C13-978B-417C-A66E-2C2AE764F805}"/>
          </ac:spMkLst>
        </pc:spChg>
        <pc:spChg chg="mod">
          <ac:chgData name="Kate Jones" userId="4a9fd575-894c-4f1c-886c-99f53615ea7e" providerId="ADAL" clId="{E6EB42B3-ADA6-4E74-B3E0-650E771629B9}" dt="2020-01-13T19:50:42.175" v="6360" actId="20577"/>
          <ac:spMkLst>
            <pc:docMk/>
            <pc:sldMk cId="3933259006" sldId="308"/>
            <ac:spMk id="16" creationId="{4331726E-9400-43F2-9A5D-564D8DD22732}"/>
          </ac:spMkLst>
        </pc:spChg>
        <pc:spChg chg="add mod">
          <ac:chgData name="Kate Jones" userId="4a9fd575-894c-4f1c-886c-99f53615ea7e" providerId="ADAL" clId="{E6EB42B3-ADA6-4E74-B3E0-650E771629B9}" dt="2020-01-13T19:46:53.151" v="5932" actId="1076"/>
          <ac:spMkLst>
            <pc:docMk/>
            <pc:sldMk cId="3933259006" sldId="308"/>
            <ac:spMk id="27" creationId="{A67A0376-E450-4409-8B2F-F98B46C55E49}"/>
          </ac:spMkLst>
        </pc:spChg>
        <pc:graphicFrameChg chg="add del mod">
          <ac:chgData name="Kate Jones" userId="4a9fd575-894c-4f1c-886c-99f53615ea7e" providerId="ADAL" clId="{E6EB42B3-ADA6-4E74-B3E0-650E771629B9}" dt="2020-01-13T19:45:41.738" v="5881" actId="478"/>
          <ac:graphicFrameMkLst>
            <pc:docMk/>
            <pc:sldMk cId="3933259006" sldId="308"/>
            <ac:graphicFrameMk id="3" creationId="{06CB7FC0-7EA4-4BAF-BACF-2E008AE57ED1}"/>
          </ac:graphicFrameMkLst>
        </pc:graphicFrameChg>
        <pc:graphicFrameChg chg="add del mod">
          <ac:chgData name="Kate Jones" userId="4a9fd575-894c-4f1c-886c-99f53615ea7e" providerId="ADAL" clId="{E6EB42B3-ADA6-4E74-B3E0-650E771629B9}" dt="2020-01-13T19:45:41.738" v="5881" actId="478"/>
          <ac:graphicFrameMkLst>
            <pc:docMk/>
            <pc:sldMk cId="3933259006" sldId="308"/>
            <ac:graphicFrameMk id="4" creationId="{D984B8DB-6506-41ED-AA23-24493C6E9B0A}"/>
          </ac:graphicFrameMkLst>
        </pc:graphicFrameChg>
        <pc:graphicFrameChg chg="add del mod">
          <ac:chgData name="Kate Jones" userId="4a9fd575-894c-4f1c-886c-99f53615ea7e" providerId="ADAL" clId="{E6EB42B3-ADA6-4E74-B3E0-650E771629B9}" dt="2020-01-13T19:45:32.275" v="5876" actId="478"/>
          <ac:graphicFrameMkLst>
            <pc:docMk/>
            <pc:sldMk cId="3933259006" sldId="308"/>
            <ac:graphicFrameMk id="6" creationId="{CB079F18-80A9-4910-8688-3B938E90121E}"/>
          </ac:graphicFrameMkLst>
        </pc:graphicFrameChg>
        <pc:graphicFrameChg chg="add del">
          <ac:chgData name="Kate Jones" userId="4a9fd575-894c-4f1c-886c-99f53615ea7e" providerId="ADAL" clId="{E6EB42B3-ADA6-4E74-B3E0-650E771629B9}" dt="2020-01-13T19:45:41.738" v="5881" actId="478"/>
          <ac:graphicFrameMkLst>
            <pc:docMk/>
            <pc:sldMk cId="3933259006" sldId="308"/>
            <ac:graphicFrameMk id="7" creationId="{1A86B1DA-7CE1-46EC-931A-6BAA7A26A05C}"/>
          </ac:graphicFrameMkLst>
        </pc:graphicFrameChg>
        <pc:graphicFrameChg chg="add del">
          <ac:chgData name="Kate Jones" userId="4a9fd575-894c-4f1c-886c-99f53615ea7e" providerId="ADAL" clId="{E6EB42B3-ADA6-4E74-B3E0-650E771629B9}" dt="2020-01-13T19:45:41.738" v="5881" actId="478"/>
          <ac:graphicFrameMkLst>
            <pc:docMk/>
            <pc:sldMk cId="3933259006" sldId="308"/>
            <ac:graphicFrameMk id="8" creationId="{26EE81EC-7F04-4B65-84C8-9EAEDC89A758}"/>
          </ac:graphicFrameMkLst>
        </pc:graphicFrameChg>
        <pc:graphicFrameChg chg="add del mod">
          <ac:chgData name="Kate Jones" userId="4a9fd575-894c-4f1c-886c-99f53615ea7e" providerId="ADAL" clId="{E6EB42B3-ADA6-4E74-B3E0-650E771629B9}" dt="2020-01-13T19:45:36.895" v="5879" actId="478"/>
          <ac:graphicFrameMkLst>
            <pc:docMk/>
            <pc:sldMk cId="3933259006" sldId="308"/>
            <ac:graphicFrameMk id="9" creationId="{7B6A49C0-EBFE-4642-94F1-BC92BA61B950}"/>
          </ac:graphicFrameMkLst>
        </pc:graphicFrameChg>
        <pc:graphicFrameChg chg="add del mod">
          <ac:chgData name="Kate Jones" userId="4a9fd575-894c-4f1c-886c-99f53615ea7e" providerId="ADAL" clId="{E6EB42B3-ADA6-4E74-B3E0-650E771629B9}" dt="2020-01-13T19:45:34.620" v="5877" actId="478"/>
          <ac:graphicFrameMkLst>
            <pc:docMk/>
            <pc:sldMk cId="3933259006" sldId="308"/>
            <ac:graphicFrameMk id="10" creationId="{60678CAF-4F50-4FAD-9F1D-07BFE69797BE}"/>
          </ac:graphicFrameMkLst>
        </pc:graphicFrameChg>
        <pc:graphicFrameChg chg="add del mod">
          <ac:chgData name="Kate Jones" userId="4a9fd575-894c-4f1c-886c-99f53615ea7e" providerId="ADAL" clId="{E6EB42B3-ADA6-4E74-B3E0-650E771629B9}" dt="2020-01-13T19:45:34.620" v="5877" actId="478"/>
          <ac:graphicFrameMkLst>
            <pc:docMk/>
            <pc:sldMk cId="3933259006" sldId="308"/>
            <ac:graphicFrameMk id="11" creationId="{ABD10896-93A5-496B-AF45-57E2DD768292}"/>
          </ac:graphicFrameMkLst>
        </pc:graphicFrameChg>
        <pc:graphicFrameChg chg="add del mod">
          <ac:chgData name="Kate Jones" userId="4a9fd575-894c-4f1c-886c-99f53615ea7e" providerId="ADAL" clId="{E6EB42B3-ADA6-4E74-B3E0-650E771629B9}" dt="2020-01-13T19:45:32.275" v="5876" actId="478"/>
          <ac:graphicFrameMkLst>
            <pc:docMk/>
            <pc:sldMk cId="3933259006" sldId="308"/>
            <ac:graphicFrameMk id="12" creationId="{C4D94509-944A-43BD-92E3-5E3AF412E4FB}"/>
          </ac:graphicFrameMkLst>
        </pc:graphicFrameChg>
        <pc:graphicFrameChg chg="add del mod">
          <ac:chgData name="Kate Jones" userId="4a9fd575-894c-4f1c-886c-99f53615ea7e" providerId="ADAL" clId="{E6EB42B3-ADA6-4E74-B3E0-650E771629B9}" dt="2020-01-13T19:45:32.275" v="5876" actId="478"/>
          <ac:graphicFrameMkLst>
            <pc:docMk/>
            <pc:sldMk cId="3933259006" sldId="308"/>
            <ac:graphicFrameMk id="13" creationId="{25C375EF-62CB-4850-8E1A-318E897575E5}"/>
          </ac:graphicFrameMkLst>
        </pc:graphicFrameChg>
        <pc:graphicFrameChg chg="add del mod">
          <ac:chgData name="Kate Jones" userId="4a9fd575-894c-4f1c-886c-99f53615ea7e" providerId="ADAL" clId="{E6EB42B3-ADA6-4E74-B3E0-650E771629B9}" dt="2020-01-13T19:45:32.275" v="5876" actId="478"/>
          <ac:graphicFrameMkLst>
            <pc:docMk/>
            <pc:sldMk cId="3933259006" sldId="308"/>
            <ac:graphicFrameMk id="14" creationId="{1F4509AB-89B8-4A91-86A6-FA7729A3A8EA}"/>
          </ac:graphicFrameMkLst>
        </pc:graphicFrameChg>
        <pc:graphicFrameChg chg="add del mod">
          <ac:chgData name="Kate Jones" userId="4a9fd575-894c-4f1c-886c-99f53615ea7e" providerId="ADAL" clId="{E6EB42B3-ADA6-4E74-B3E0-650E771629B9}" dt="2020-01-13T19:45:32.275" v="5876" actId="478"/>
          <ac:graphicFrameMkLst>
            <pc:docMk/>
            <pc:sldMk cId="3933259006" sldId="308"/>
            <ac:graphicFrameMk id="15" creationId="{9B8090FD-B772-40AC-9B8D-76457D248B1D}"/>
          </ac:graphicFrameMkLst>
        </pc:graphicFrameChg>
        <pc:graphicFrameChg chg="add del mod">
          <ac:chgData name="Kate Jones" userId="4a9fd575-894c-4f1c-886c-99f53615ea7e" providerId="ADAL" clId="{E6EB42B3-ADA6-4E74-B3E0-650E771629B9}" dt="2020-01-13T19:45:32.275" v="5876" actId="478"/>
          <ac:graphicFrameMkLst>
            <pc:docMk/>
            <pc:sldMk cId="3933259006" sldId="308"/>
            <ac:graphicFrameMk id="17" creationId="{60069499-4E02-49ED-B7F4-F2D4D26A5A7D}"/>
          </ac:graphicFrameMkLst>
        </pc:graphicFrameChg>
        <pc:graphicFrameChg chg="add del mod">
          <ac:chgData name="Kate Jones" userId="4a9fd575-894c-4f1c-886c-99f53615ea7e" providerId="ADAL" clId="{E6EB42B3-ADA6-4E74-B3E0-650E771629B9}" dt="2020-01-13T19:45:32.275" v="5876" actId="478"/>
          <ac:graphicFrameMkLst>
            <pc:docMk/>
            <pc:sldMk cId="3933259006" sldId="308"/>
            <ac:graphicFrameMk id="18" creationId="{1FBCF7EA-F823-47BE-BCBC-8B3C915A0A5A}"/>
          </ac:graphicFrameMkLst>
        </pc:graphicFrameChg>
        <pc:graphicFrameChg chg="add del mod">
          <ac:chgData name="Kate Jones" userId="4a9fd575-894c-4f1c-886c-99f53615ea7e" providerId="ADAL" clId="{E6EB42B3-ADA6-4E74-B3E0-650E771629B9}" dt="2020-01-13T19:45:32.275" v="5876" actId="478"/>
          <ac:graphicFrameMkLst>
            <pc:docMk/>
            <pc:sldMk cId="3933259006" sldId="308"/>
            <ac:graphicFrameMk id="19" creationId="{DDFFDD63-7D94-4F28-A696-223B1C396774}"/>
          </ac:graphicFrameMkLst>
        </pc:graphicFrameChg>
        <pc:graphicFrameChg chg="add del mod">
          <ac:chgData name="Kate Jones" userId="4a9fd575-894c-4f1c-886c-99f53615ea7e" providerId="ADAL" clId="{E6EB42B3-ADA6-4E74-B3E0-650E771629B9}" dt="2020-01-13T19:45:32.275" v="5876" actId="478"/>
          <ac:graphicFrameMkLst>
            <pc:docMk/>
            <pc:sldMk cId="3933259006" sldId="308"/>
            <ac:graphicFrameMk id="20" creationId="{5A10F38E-58CA-458B-833C-D5AD9BD9F3AE}"/>
          </ac:graphicFrameMkLst>
        </pc:graphicFrameChg>
        <pc:graphicFrameChg chg="add del mod">
          <ac:chgData name="Kate Jones" userId="4a9fd575-894c-4f1c-886c-99f53615ea7e" providerId="ADAL" clId="{E6EB42B3-ADA6-4E74-B3E0-650E771629B9}" dt="2020-01-13T19:45:32.275" v="5876" actId="478"/>
          <ac:graphicFrameMkLst>
            <pc:docMk/>
            <pc:sldMk cId="3933259006" sldId="308"/>
            <ac:graphicFrameMk id="21" creationId="{BB4D3733-272A-4791-A16F-F4FF4A9611BD}"/>
          </ac:graphicFrameMkLst>
        </pc:graphicFrameChg>
        <pc:graphicFrameChg chg="add del mod">
          <ac:chgData name="Kate Jones" userId="4a9fd575-894c-4f1c-886c-99f53615ea7e" providerId="ADAL" clId="{E6EB42B3-ADA6-4E74-B3E0-650E771629B9}" dt="2020-01-13T19:45:32.275" v="5876" actId="478"/>
          <ac:graphicFrameMkLst>
            <pc:docMk/>
            <pc:sldMk cId="3933259006" sldId="308"/>
            <ac:graphicFrameMk id="22" creationId="{453589BC-D235-4C1B-BDAC-FB2D6B5CE712}"/>
          </ac:graphicFrameMkLst>
        </pc:graphicFrameChg>
        <pc:graphicFrameChg chg="add del mod">
          <ac:chgData name="Kate Jones" userId="4a9fd575-894c-4f1c-886c-99f53615ea7e" providerId="ADAL" clId="{E6EB42B3-ADA6-4E74-B3E0-650E771629B9}" dt="2020-01-13T19:45:32.275" v="5876" actId="478"/>
          <ac:graphicFrameMkLst>
            <pc:docMk/>
            <pc:sldMk cId="3933259006" sldId="308"/>
            <ac:graphicFrameMk id="23" creationId="{CB6F23B2-CB89-49C9-BD0F-FFAB395A817F}"/>
          </ac:graphicFrameMkLst>
        </pc:graphicFrameChg>
        <pc:graphicFrameChg chg="add del mod">
          <ac:chgData name="Kate Jones" userId="4a9fd575-894c-4f1c-886c-99f53615ea7e" providerId="ADAL" clId="{E6EB42B3-ADA6-4E74-B3E0-650E771629B9}" dt="2020-01-13T19:45:32.275" v="5876" actId="478"/>
          <ac:graphicFrameMkLst>
            <pc:docMk/>
            <pc:sldMk cId="3933259006" sldId="308"/>
            <ac:graphicFrameMk id="24" creationId="{59BE3884-4D75-4A88-A8BA-48980671ABA2}"/>
          </ac:graphicFrameMkLst>
        </pc:graphicFrameChg>
        <pc:graphicFrameChg chg="add del mod">
          <ac:chgData name="Kate Jones" userId="4a9fd575-894c-4f1c-886c-99f53615ea7e" providerId="ADAL" clId="{E6EB42B3-ADA6-4E74-B3E0-650E771629B9}" dt="2020-01-13T19:45:32.275" v="5876" actId="478"/>
          <ac:graphicFrameMkLst>
            <pc:docMk/>
            <pc:sldMk cId="3933259006" sldId="308"/>
            <ac:graphicFrameMk id="25" creationId="{F305223B-5EC3-4FF4-AF3D-278C317B6D9D}"/>
          </ac:graphicFrameMkLst>
        </pc:graphicFrameChg>
        <pc:picChg chg="add mod">
          <ac:chgData name="Kate Jones" userId="4a9fd575-894c-4f1c-886c-99f53615ea7e" providerId="ADAL" clId="{E6EB42B3-ADA6-4E74-B3E0-650E771629B9}" dt="2020-01-13T19:47:03.527" v="5943" actId="1076"/>
          <ac:picMkLst>
            <pc:docMk/>
            <pc:sldMk cId="3933259006" sldId="308"/>
            <ac:picMk id="26" creationId="{58EAB43B-6758-487C-9C60-C68CFB494678}"/>
          </ac:picMkLst>
        </pc:picChg>
      </pc:sldChg>
      <pc:sldChg chg="addSp delSp modSp add ord modAnim modNotesTx">
        <pc:chgData name="Kate Jones" userId="4a9fd575-894c-4f1c-886c-99f53615ea7e" providerId="ADAL" clId="{E6EB42B3-ADA6-4E74-B3E0-650E771629B9}" dt="2020-01-14T16:09:16.248" v="10693" actId="20577"/>
        <pc:sldMkLst>
          <pc:docMk/>
          <pc:sldMk cId="3738701677" sldId="309"/>
        </pc:sldMkLst>
        <pc:spChg chg="add mod">
          <ac:chgData name="Kate Jones" userId="4a9fd575-894c-4f1c-886c-99f53615ea7e" providerId="ADAL" clId="{E6EB42B3-ADA6-4E74-B3E0-650E771629B9}" dt="2020-01-13T19:30:09.409" v="5701" actId="113"/>
          <ac:spMkLst>
            <pc:docMk/>
            <pc:sldMk cId="3738701677" sldId="309"/>
            <ac:spMk id="2" creationId="{53DCF6A4-3D04-41C2-B7FB-2ADF1FC95E08}"/>
          </ac:spMkLst>
        </pc:spChg>
        <pc:spChg chg="add mod">
          <ac:chgData name="Kate Jones" userId="4a9fd575-894c-4f1c-886c-99f53615ea7e" providerId="ADAL" clId="{E6EB42B3-ADA6-4E74-B3E0-650E771629B9}" dt="2020-01-13T19:30:49.748" v="5795" actId="1076"/>
          <ac:spMkLst>
            <pc:docMk/>
            <pc:sldMk cId="3738701677" sldId="309"/>
            <ac:spMk id="3" creationId="{92F68DBC-93DE-42BC-B71E-299A4FA25D5F}"/>
          </ac:spMkLst>
        </pc:spChg>
        <pc:spChg chg="mod">
          <ac:chgData name="Kate Jones" userId="4a9fd575-894c-4f1c-886c-99f53615ea7e" providerId="ADAL" clId="{E6EB42B3-ADA6-4E74-B3E0-650E771629B9}" dt="2020-01-12T20:21:02.975" v="971" actId="20577"/>
          <ac:spMkLst>
            <pc:docMk/>
            <pc:sldMk cId="3738701677" sldId="309"/>
            <ac:spMk id="5" creationId="{F27A5C13-978B-417C-A66E-2C2AE764F805}"/>
          </ac:spMkLst>
        </pc:spChg>
        <pc:spChg chg="del">
          <ac:chgData name="Kate Jones" userId="4a9fd575-894c-4f1c-886c-99f53615ea7e" providerId="ADAL" clId="{E6EB42B3-ADA6-4E74-B3E0-650E771629B9}" dt="2020-01-13T19:33:11.304" v="5801" actId="478"/>
          <ac:spMkLst>
            <pc:docMk/>
            <pc:sldMk cId="3738701677" sldId="309"/>
            <ac:spMk id="16" creationId="{4331726E-9400-43F2-9A5D-564D8DD22732}"/>
          </ac:spMkLst>
        </pc:spChg>
      </pc:sldChg>
      <pc:sldChg chg="del">
        <pc:chgData name="Kate Jones" userId="4a9fd575-894c-4f1c-886c-99f53615ea7e" providerId="ADAL" clId="{E6EB42B3-ADA6-4E74-B3E0-650E771629B9}" dt="2020-01-12T19:40:43.192" v="455" actId="47"/>
        <pc:sldMkLst>
          <pc:docMk/>
          <pc:sldMk cId="3869514281" sldId="309"/>
        </pc:sldMkLst>
      </pc:sldChg>
      <pc:sldChg chg="del">
        <pc:chgData name="Kate Jones" userId="4a9fd575-894c-4f1c-886c-99f53615ea7e" providerId="ADAL" clId="{E6EB42B3-ADA6-4E74-B3E0-650E771629B9}" dt="2020-01-12T19:41:13.301" v="469" actId="47"/>
        <pc:sldMkLst>
          <pc:docMk/>
          <pc:sldMk cId="1853407882" sldId="310"/>
        </pc:sldMkLst>
      </pc:sldChg>
      <pc:sldChg chg="addSp modSp add modAnim modNotesTx">
        <pc:chgData name="Kate Jones" userId="4a9fd575-894c-4f1c-886c-99f53615ea7e" providerId="ADAL" clId="{E6EB42B3-ADA6-4E74-B3E0-650E771629B9}" dt="2020-01-13T20:32:42.646" v="9439" actId="113"/>
        <pc:sldMkLst>
          <pc:docMk/>
          <pc:sldMk cId="2376878576" sldId="310"/>
        </pc:sldMkLst>
        <pc:spChg chg="add mod">
          <ac:chgData name="Kate Jones" userId="4a9fd575-894c-4f1c-886c-99f53615ea7e" providerId="ADAL" clId="{E6EB42B3-ADA6-4E74-B3E0-650E771629B9}" dt="2020-01-13T20:05:42.245" v="7248" actId="1076"/>
          <ac:spMkLst>
            <pc:docMk/>
            <pc:sldMk cId="2376878576" sldId="310"/>
            <ac:spMk id="3" creationId="{2F795902-4BFF-4852-8F78-4194391F029B}"/>
          </ac:spMkLst>
        </pc:spChg>
        <pc:spChg chg="mod">
          <ac:chgData name="Kate Jones" userId="4a9fd575-894c-4f1c-886c-99f53615ea7e" providerId="ADAL" clId="{E6EB42B3-ADA6-4E74-B3E0-650E771629B9}" dt="2020-01-12T20:21:30.027" v="1003" actId="20577"/>
          <ac:spMkLst>
            <pc:docMk/>
            <pc:sldMk cId="2376878576" sldId="310"/>
            <ac:spMk id="5" creationId="{F27A5C13-978B-417C-A66E-2C2AE764F805}"/>
          </ac:spMkLst>
        </pc:spChg>
        <pc:spChg chg="add mod ord">
          <ac:chgData name="Kate Jones" userId="4a9fd575-894c-4f1c-886c-99f53615ea7e" providerId="ADAL" clId="{E6EB42B3-ADA6-4E74-B3E0-650E771629B9}" dt="2020-01-13T20:17:39.924" v="7822" actId="167"/>
          <ac:spMkLst>
            <pc:docMk/>
            <pc:sldMk cId="2376878576" sldId="310"/>
            <ac:spMk id="6" creationId="{CB8675C6-E7D4-445A-99CB-8D8BD6BCEF7B}"/>
          </ac:spMkLst>
        </pc:spChg>
        <pc:spChg chg="add mod">
          <ac:chgData name="Kate Jones" userId="4a9fd575-894c-4f1c-886c-99f53615ea7e" providerId="ADAL" clId="{E6EB42B3-ADA6-4E74-B3E0-650E771629B9}" dt="2020-01-13T20:17:03.021" v="7819" actId="1076"/>
          <ac:spMkLst>
            <pc:docMk/>
            <pc:sldMk cId="2376878576" sldId="310"/>
            <ac:spMk id="9" creationId="{1479D429-33E9-4098-AD9D-E6E5E1BB3DD3}"/>
          </ac:spMkLst>
        </pc:spChg>
        <pc:spChg chg="mod">
          <ac:chgData name="Kate Jones" userId="4a9fd575-894c-4f1c-886c-99f53615ea7e" providerId="ADAL" clId="{E6EB42B3-ADA6-4E74-B3E0-650E771629B9}" dt="2020-01-13T20:04:31.014" v="7216" actId="403"/>
          <ac:spMkLst>
            <pc:docMk/>
            <pc:sldMk cId="2376878576" sldId="310"/>
            <ac:spMk id="16" creationId="{4331726E-9400-43F2-9A5D-564D8DD22732}"/>
          </ac:spMkLst>
        </pc:spChg>
        <pc:picChg chg="add mod">
          <ac:chgData name="Kate Jones" userId="4a9fd575-894c-4f1c-886c-99f53615ea7e" providerId="ADAL" clId="{E6EB42B3-ADA6-4E74-B3E0-650E771629B9}" dt="2020-01-13T20:04:40.071" v="7219" actId="14100"/>
          <ac:picMkLst>
            <pc:docMk/>
            <pc:sldMk cId="2376878576" sldId="310"/>
            <ac:picMk id="2" creationId="{F0D7C777-34AB-4A94-9B0B-1B271D7D212D}"/>
          </ac:picMkLst>
        </pc:picChg>
        <pc:picChg chg="add mod">
          <ac:chgData name="Kate Jones" userId="4a9fd575-894c-4f1c-886c-99f53615ea7e" providerId="ADAL" clId="{E6EB42B3-ADA6-4E74-B3E0-650E771629B9}" dt="2020-01-13T20:05:37.842" v="7247" actId="1076"/>
          <ac:picMkLst>
            <pc:docMk/>
            <pc:sldMk cId="2376878576" sldId="310"/>
            <ac:picMk id="4" creationId="{C2C27FAE-B4D0-43F5-829A-599EA69E0268}"/>
          </ac:picMkLst>
        </pc:picChg>
      </pc:sldChg>
      <pc:sldChg chg="addSp modSp add modNotesTx">
        <pc:chgData name="Kate Jones" userId="4a9fd575-894c-4f1c-886c-99f53615ea7e" providerId="ADAL" clId="{E6EB42B3-ADA6-4E74-B3E0-650E771629B9}" dt="2020-01-14T16:09:32.282" v="10694" actId="20577"/>
        <pc:sldMkLst>
          <pc:docMk/>
          <pc:sldMk cId="202023246" sldId="311"/>
        </pc:sldMkLst>
        <pc:spChg chg="mod">
          <ac:chgData name="Kate Jones" userId="4a9fd575-894c-4f1c-886c-99f53615ea7e" providerId="ADAL" clId="{E6EB42B3-ADA6-4E74-B3E0-650E771629B9}" dt="2020-01-12T20:21:50.423" v="1033" actId="20577"/>
          <ac:spMkLst>
            <pc:docMk/>
            <pc:sldMk cId="202023246" sldId="311"/>
            <ac:spMk id="5" creationId="{F27A5C13-978B-417C-A66E-2C2AE764F805}"/>
          </ac:spMkLst>
        </pc:spChg>
        <pc:spChg chg="mod">
          <ac:chgData name="Kate Jones" userId="4a9fd575-894c-4f1c-886c-99f53615ea7e" providerId="ADAL" clId="{E6EB42B3-ADA6-4E74-B3E0-650E771629B9}" dt="2020-01-13T20:30:46.910" v="9099" actId="403"/>
          <ac:spMkLst>
            <pc:docMk/>
            <pc:sldMk cId="202023246" sldId="311"/>
            <ac:spMk id="16" creationId="{4331726E-9400-43F2-9A5D-564D8DD22732}"/>
          </ac:spMkLst>
        </pc:spChg>
        <pc:picChg chg="add mod">
          <ac:chgData name="Kate Jones" userId="4a9fd575-894c-4f1c-886c-99f53615ea7e" providerId="ADAL" clId="{E6EB42B3-ADA6-4E74-B3E0-650E771629B9}" dt="2020-01-13T20:29:50.111" v="9050" actId="1076"/>
          <ac:picMkLst>
            <pc:docMk/>
            <pc:sldMk cId="202023246" sldId="311"/>
            <ac:picMk id="2" creationId="{DAF3D2C4-97D8-4AE1-800E-821DDD071F6C}"/>
          </ac:picMkLst>
        </pc:picChg>
      </pc:sldChg>
      <pc:sldChg chg="del">
        <pc:chgData name="Kate Jones" userId="4a9fd575-894c-4f1c-886c-99f53615ea7e" providerId="ADAL" clId="{E6EB42B3-ADA6-4E74-B3E0-650E771629B9}" dt="2020-01-12T19:41:13.754" v="470" actId="47"/>
        <pc:sldMkLst>
          <pc:docMk/>
          <pc:sldMk cId="332764024" sldId="311"/>
        </pc:sldMkLst>
      </pc:sldChg>
      <pc:sldChg chg="del">
        <pc:chgData name="Kate Jones" userId="4a9fd575-894c-4f1c-886c-99f53615ea7e" providerId="ADAL" clId="{E6EB42B3-ADA6-4E74-B3E0-650E771629B9}" dt="2020-01-12T19:41:14.285" v="471" actId="47"/>
        <pc:sldMkLst>
          <pc:docMk/>
          <pc:sldMk cId="3241748086" sldId="312"/>
        </pc:sldMkLst>
      </pc:sldChg>
      <pc:sldChg chg="addSp delSp modSp add modNotesTx">
        <pc:chgData name="Kate Jones" userId="4a9fd575-894c-4f1c-886c-99f53615ea7e" providerId="ADAL" clId="{E6EB42B3-ADA6-4E74-B3E0-650E771629B9}" dt="2020-01-14T14:37:52.825" v="10670" actId="113"/>
        <pc:sldMkLst>
          <pc:docMk/>
          <pc:sldMk cId="3320604040" sldId="312"/>
        </pc:sldMkLst>
        <pc:spChg chg="add mod">
          <ac:chgData name="Kate Jones" userId="4a9fd575-894c-4f1c-886c-99f53615ea7e" providerId="ADAL" clId="{E6EB42B3-ADA6-4E74-B3E0-650E771629B9}" dt="2020-01-14T14:33:44.741" v="10251" actId="1076"/>
          <ac:spMkLst>
            <pc:docMk/>
            <pc:sldMk cId="3320604040" sldId="312"/>
            <ac:spMk id="2" creationId="{8C089CBB-6AEE-4C16-BB18-6779BCBB7B7B}"/>
          </ac:spMkLst>
        </pc:spChg>
        <pc:spChg chg="add mod ord">
          <ac:chgData name="Kate Jones" userId="4a9fd575-894c-4f1c-886c-99f53615ea7e" providerId="ADAL" clId="{E6EB42B3-ADA6-4E74-B3E0-650E771629B9}" dt="2020-01-14T14:33:44.741" v="10251" actId="1076"/>
          <ac:spMkLst>
            <pc:docMk/>
            <pc:sldMk cId="3320604040" sldId="312"/>
            <ac:spMk id="4" creationId="{D94F7055-B6D3-4B58-9B65-91EF673A1DF0}"/>
          </ac:spMkLst>
        </pc:spChg>
        <pc:spChg chg="mod">
          <ac:chgData name="Kate Jones" userId="4a9fd575-894c-4f1c-886c-99f53615ea7e" providerId="ADAL" clId="{E6EB42B3-ADA6-4E74-B3E0-650E771629B9}" dt="2020-01-12T20:22:04.165" v="1048" actId="20577"/>
          <ac:spMkLst>
            <pc:docMk/>
            <pc:sldMk cId="3320604040" sldId="312"/>
            <ac:spMk id="5" creationId="{F27A5C13-978B-417C-A66E-2C2AE764F805}"/>
          </ac:spMkLst>
        </pc:spChg>
        <pc:spChg chg="add del mod">
          <ac:chgData name="Kate Jones" userId="4a9fd575-894c-4f1c-886c-99f53615ea7e" providerId="ADAL" clId="{E6EB42B3-ADA6-4E74-B3E0-650E771629B9}" dt="2020-01-14T14:26:29.153" v="10221" actId="478"/>
          <ac:spMkLst>
            <pc:docMk/>
            <pc:sldMk cId="3320604040" sldId="312"/>
            <ac:spMk id="7" creationId="{5754AC40-7FED-4BD4-B40A-ED32F52DEC6A}"/>
          </ac:spMkLst>
        </pc:spChg>
        <pc:spChg chg="add del mod">
          <ac:chgData name="Kate Jones" userId="4a9fd575-894c-4f1c-886c-99f53615ea7e" providerId="ADAL" clId="{E6EB42B3-ADA6-4E74-B3E0-650E771629B9}" dt="2020-01-14T14:26:29.153" v="10221" actId="478"/>
          <ac:spMkLst>
            <pc:docMk/>
            <pc:sldMk cId="3320604040" sldId="312"/>
            <ac:spMk id="8" creationId="{F142CBA9-7A22-4DD8-A05C-5E3788C87E56}"/>
          </ac:spMkLst>
        </pc:spChg>
        <pc:spChg chg="add del mod">
          <ac:chgData name="Kate Jones" userId="4a9fd575-894c-4f1c-886c-99f53615ea7e" providerId="ADAL" clId="{E6EB42B3-ADA6-4E74-B3E0-650E771629B9}" dt="2020-01-14T14:26:29.153" v="10221" actId="478"/>
          <ac:spMkLst>
            <pc:docMk/>
            <pc:sldMk cId="3320604040" sldId="312"/>
            <ac:spMk id="9" creationId="{78059520-F395-4AEE-BF6A-A7513EBAF06E}"/>
          </ac:spMkLst>
        </pc:spChg>
        <pc:spChg chg="add del mod">
          <ac:chgData name="Kate Jones" userId="4a9fd575-894c-4f1c-886c-99f53615ea7e" providerId="ADAL" clId="{E6EB42B3-ADA6-4E74-B3E0-650E771629B9}" dt="2020-01-14T14:26:27.076" v="10220" actId="478"/>
          <ac:spMkLst>
            <pc:docMk/>
            <pc:sldMk cId="3320604040" sldId="312"/>
            <ac:spMk id="10" creationId="{1C0270D4-25E4-474C-A618-D15F541E6DD9}"/>
          </ac:spMkLst>
        </pc:spChg>
        <pc:spChg chg="add del mod">
          <ac:chgData name="Kate Jones" userId="4a9fd575-894c-4f1c-886c-99f53615ea7e" providerId="ADAL" clId="{E6EB42B3-ADA6-4E74-B3E0-650E771629B9}" dt="2020-01-14T14:26:27.076" v="10220" actId="478"/>
          <ac:spMkLst>
            <pc:docMk/>
            <pc:sldMk cId="3320604040" sldId="312"/>
            <ac:spMk id="11" creationId="{EEC87D95-6053-44DC-96E5-69AA73B1D4C3}"/>
          </ac:spMkLst>
        </pc:spChg>
        <pc:spChg chg="add del mod">
          <ac:chgData name="Kate Jones" userId="4a9fd575-894c-4f1c-886c-99f53615ea7e" providerId="ADAL" clId="{E6EB42B3-ADA6-4E74-B3E0-650E771629B9}" dt="2020-01-14T14:26:27.076" v="10220" actId="478"/>
          <ac:spMkLst>
            <pc:docMk/>
            <pc:sldMk cId="3320604040" sldId="312"/>
            <ac:spMk id="12" creationId="{5685290A-3BF5-496B-99E2-3C38BD9CAD02}"/>
          </ac:spMkLst>
        </pc:spChg>
        <pc:spChg chg="add del mod">
          <ac:chgData name="Kate Jones" userId="4a9fd575-894c-4f1c-886c-99f53615ea7e" providerId="ADAL" clId="{E6EB42B3-ADA6-4E74-B3E0-650E771629B9}" dt="2020-01-14T14:26:27.076" v="10220" actId="478"/>
          <ac:spMkLst>
            <pc:docMk/>
            <pc:sldMk cId="3320604040" sldId="312"/>
            <ac:spMk id="13" creationId="{79570DB4-0457-44C4-8814-DC12E6A26DE4}"/>
          </ac:spMkLst>
        </pc:spChg>
        <pc:spChg chg="add del mod">
          <ac:chgData name="Kate Jones" userId="4a9fd575-894c-4f1c-886c-99f53615ea7e" providerId="ADAL" clId="{E6EB42B3-ADA6-4E74-B3E0-650E771629B9}" dt="2020-01-14T14:26:27.076" v="10220" actId="478"/>
          <ac:spMkLst>
            <pc:docMk/>
            <pc:sldMk cId="3320604040" sldId="312"/>
            <ac:spMk id="14" creationId="{5F15A3DB-3D28-4EAA-87C4-AD01EF413F4E}"/>
          </ac:spMkLst>
        </pc:spChg>
        <pc:spChg chg="add del mod">
          <ac:chgData name="Kate Jones" userId="4a9fd575-894c-4f1c-886c-99f53615ea7e" providerId="ADAL" clId="{E6EB42B3-ADA6-4E74-B3E0-650E771629B9}" dt="2020-01-14T14:26:27.076" v="10220" actId="478"/>
          <ac:spMkLst>
            <pc:docMk/>
            <pc:sldMk cId="3320604040" sldId="312"/>
            <ac:spMk id="15" creationId="{0BDA9526-10FA-4148-9544-63E0EA879317}"/>
          </ac:spMkLst>
        </pc:spChg>
        <pc:spChg chg="mod">
          <ac:chgData name="Kate Jones" userId="4a9fd575-894c-4f1c-886c-99f53615ea7e" providerId="ADAL" clId="{E6EB42B3-ADA6-4E74-B3E0-650E771629B9}" dt="2020-01-14T14:33:53.518" v="10254" actId="1076"/>
          <ac:spMkLst>
            <pc:docMk/>
            <pc:sldMk cId="3320604040" sldId="312"/>
            <ac:spMk id="16" creationId="{4331726E-9400-43F2-9A5D-564D8DD22732}"/>
          </ac:spMkLst>
        </pc:spChg>
        <pc:spChg chg="add del mod">
          <ac:chgData name="Kate Jones" userId="4a9fd575-894c-4f1c-886c-99f53615ea7e" providerId="ADAL" clId="{E6EB42B3-ADA6-4E74-B3E0-650E771629B9}" dt="2020-01-14T14:26:27.076" v="10220" actId="478"/>
          <ac:spMkLst>
            <pc:docMk/>
            <pc:sldMk cId="3320604040" sldId="312"/>
            <ac:spMk id="17" creationId="{0A5B054E-C890-4910-8AD5-05346C33C584}"/>
          </ac:spMkLst>
        </pc:spChg>
        <pc:spChg chg="add del mod">
          <ac:chgData name="Kate Jones" userId="4a9fd575-894c-4f1c-886c-99f53615ea7e" providerId="ADAL" clId="{E6EB42B3-ADA6-4E74-B3E0-650E771629B9}" dt="2020-01-14T14:26:27.076" v="10220" actId="478"/>
          <ac:spMkLst>
            <pc:docMk/>
            <pc:sldMk cId="3320604040" sldId="312"/>
            <ac:spMk id="18" creationId="{9A880F0C-CDAF-4350-A418-9C3354CB173D}"/>
          </ac:spMkLst>
        </pc:spChg>
        <pc:spChg chg="add del mod">
          <ac:chgData name="Kate Jones" userId="4a9fd575-894c-4f1c-886c-99f53615ea7e" providerId="ADAL" clId="{E6EB42B3-ADA6-4E74-B3E0-650E771629B9}" dt="2020-01-14T14:26:27.076" v="10220" actId="478"/>
          <ac:spMkLst>
            <pc:docMk/>
            <pc:sldMk cId="3320604040" sldId="312"/>
            <ac:spMk id="19" creationId="{FA38DD67-1A07-4A4D-A0E9-97922357BFB9}"/>
          </ac:spMkLst>
        </pc:spChg>
        <pc:spChg chg="add del mod">
          <ac:chgData name="Kate Jones" userId="4a9fd575-894c-4f1c-886c-99f53615ea7e" providerId="ADAL" clId="{E6EB42B3-ADA6-4E74-B3E0-650E771629B9}" dt="2020-01-14T14:26:27.076" v="10220" actId="478"/>
          <ac:spMkLst>
            <pc:docMk/>
            <pc:sldMk cId="3320604040" sldId="312"/>
            <ac:spMk id="20" creationId="{A5890143-0FDB-4A4F-94EF-169917205549}"/>
          </ac:spMkLst>
        </pc:spChg>
        <pc:spChg chg="add del mod">
          <ac:chgData name="Kate Jones" userId="4a9fd575-894c-4f1c-886c-99f53615ea7e" providerId="ADAL" clId="{E6EB42B3-ADA6-4E74-B3E0-650E771629B9}" dt="2020-01-14T14:26:27.076" v="10220" actId="478"/>
          <ac:spMkLst>
            <pc:docMk/>
            <pc:sldMk cId="3320604040" sldId="312"/>
            <ac:spMk id="21" creationId="{648EAB89-64AA-4A83-853A-5BDD085915E0}"/>
          </ac:spMkLst>
        </pc:spChg>
        <pc:spChg chg="add del mod">
          <ac:chgData name="Kate Jones" userId="4a9fd575-894c-4f1c-886c-99f53615ea7e" providerId="ADAL" clId="{E6EB42B3-ADA6-4E74-B3E0-650E771629B9}" dt="2020-01-14T14:26:27.076" v="10220" actId="478"/>
          <ac:spMkLst>
            <pc:docMk/>
            <pc:sldMk cId="3320604040" sldId="312"/>
            <ac:spMk id="22" creationId="{1CBD1010-2CBA-40F6-BBEC-58E32606E9B8}"/>
          </ac:spMkLst>
        </pc:spChg>
        <pc:spChg chg="add del mod">
          <ac:chgData name="Kate Jones" userId="4a9fd575-894c-4f1c-886c-99f53615ea7e" providerId="ADAL" clId="{E6EB42B3-ADA6-4E74-B3E0-650E771629B9}" dt="2020-01-14T14:26:27.076" v="10220" actId="478"/>
          <ac:spMkLst>
            <pc:docMk/>
            <pc:sldMk cId="3320604040" sldId="312"/>
            <ac:spMk id="23" creationId="{AB07C1AC-F5EF-427C-AD22-6BBCF693D0C1}"/>
          </ac:spMkLst>
        </pc:spChg>
        <pc:spChg chg="add del mod">
          <ac:chgData name="Kate Jones" userId="4a9fd575-894c-4f1c-886c-99f53615ea7e" providerId="ADAL" clId="{E6EB42B3-ADA6-4E74-B3E0-650E771629B9}" dt="2020-01-14T14:27:57.629" v="10239" actId="164"/>
          <ac:spMkLst>
            <pc:docMk/>
            <pc:sldMk cId="3320604040" sldId="312"/>
            <ac:spMk id="24" creationId="{0DC0F0BE-AAF3-4FEF-A6B5-BBA4CE72A496}"/>
          </ac:spMkLst>
        </pc:spChg>
        <pc:spChg chg="add del mod">
          <ac:chgData name="Kate Jones" userId="4a9fd575-894c-4f1c-886c-99f53615ea7e" providerId="ADAL" clId="{E6EB42B3-ADA6-4E74-B3E0-650E771629B9}" dt="2020-01-14T14:26:27.076" v="10220" actId="478"/>
          <ac:spMkLst>
            <pc:docMk/>
            <pc:sldMk cId="3320604040" sldId="312"/>
            <ac:spMk id="25" creationId="{166A9A28-5D27-45EB-86C8-377EE5380B9D}"/>
          </ac:spMkLst>
        </pc:spChg>
        <pc:spChg chg="add del mod">
          <ac:chgData name="Kate Jones" userId="4a9fd575-894c-4f1c-886c-99f53615ea7e" providerId="ADAL" clId="{E6EB42B3-ADA6-4E74-B3E0-650E771629B9}" dt="2020-01-13T20:42:01.274" v="9619"/>
          <ac:spMkLst>
            <pc:docMk/>
            <pc:sldMk cId="3320604040" sldId="312"/>
            <ac:spMk id="26" creationId="{C88DBD54-A8E3-47C8-9E4D-9D030339E59A}"/>
          </ac:spMkLst>
        </pc:spChg>
        <pc:spChg chg="add del mod">
          <ac:chgData name="Kate Jones" userId="4a9fd575-894c-4f1c-886c-99f53615ea7e" providerId="ADAL" clId="{E6EB42B3-ADA6-4E74-B3E0-650E771629B9}" dt="2020-01-13T20:42:01.277" v="9623"/>
          <ac:spMkLst>
            <pc:docMk/>
            <pc:sldMk cId="3320604040" sldId="312"/>
            <ac:spMk id="27" creationId="{F489E1B8-CC0A-473D-A995-70DC4EABD14C}"/>
          </ac:spMkLst>
        </pc:spChg>
        <pc:spChg chg="add del mod">
          <ac:chgData name="Kate Jones" userId="4a9fd575-894c-4f1c-886c-99f53615ea7e" providerId="ADAL" clId="{E6EB42B3-ADA6-4E74-B3E0-650E771629B9}" dt="2020-01-13T20:42:01.275" v="9621"/>
          <ac:spMkLst>
            <pc:docMk/>
            <pc:sldMk cId="3320604040" sldId="312"/>
            <ac:spMk id="28" creationId="{2E3C5EA7-5968-421A-9923-DF8920388037}"/>
          </ac:spMkLst>
        </pc:spChg>
        <pc:spChg chg="add del mod">
          <ac:chgData name="Kate Jones" userId="4a9fd575-894c-4f1c-886c-99f53615ea7e" providerId="ADAL" clId="{E6EB42B3-ADA6-4E74-B3E0-650E771629B9}" dt="2020-01-13T20:42:01.278" v="9625"/>
          <ac:spMkLst>
            <pc:docMk/>
            <pc:sldMk cId="3320604040" sldId="312"/>
            <ac:spMk id="29" creationId="{E138C19B-4C1D-48C1-868B-41579558863B}"/>
          </ac:spMkLst>
        </pc:spChg>
        <pc:spChg chg="add del mod">
          <ac:chgData name="Kate Jones" userId="4a9fd575-894c-4f1c-886c-99f53615ea7e" providerId="ADAL" clId="{E6EB42B3-ADA6-4E74-B3E0-650E771629B9}" dt="2020-01-13T20:42:01.281" v="9627"/>
          <ac:spMkLst>
            <pc:docMk/>
            <pc:sldMk cId="3320604040" sldId="312"/>
            <ac:spMk id="30" creationId="{35E4860B-71F4-4128-AF62-F7569C3200AA}"/>
          </ac:spMkLst>
        </pc:spChg>
        <pc:spChg chg="add del mod">
          <ac:chgData name="Kate Jones" userId="4a9fd575-894c-4f1c-886c-99f53615ea7e" providerId="ADAL" clId="{E6EB42B3-ADA6-4E74-B3E0-650E771629B9}" dt="2020-01-14T14:33:44.741" v="10251" actId="1076"/>
          <ac:spMkLst>
            <pc:docMk/>
            <pc:sldMk cId="3320604040" sldId="312"/>
            <ac:spMk id="31" creationId="{5A7378F2-9CBD-4A7A-8437-F1916FD42372}"/>
          </ac:spMkLst>
        </pc:spChg>
        <pc:spChg chg="add del mod">
          <ac:chgData name="Kate Jones" userId="4a9fd575-894c-4f1c-886c-99f53615ea7e" providerId="ADAL" clId="{E6EB42B3-ADA6-4E74-B3E0-650E771629B9}" dt="2020-01-14T14:33:37.355" v="10250" actId="478"/>
          <ac:spMkLst>
            <pc:docMk/>
            <pc:sldMk cId="3320604040" sldId="312"/>
            <ac:spMk id="32" creationId="{D402AFF8-E336-4A23-9B2A-4BA15A88FFDC}"/>
          </ac:spMkLst>
        </pc:spChg>
        <pc:spChg chg="add del mod">
          <ac:chgData name="Kate Jones" userId="4a9fd575-894c-4f1c-886c-99f53615ea7e" providerId="ADAL" clId="{E6EB42B3-ADA6-4E74-B3E0-650E771629B9}" dt="2020-01-13T20:38:38.813" v="9485"/>
          <ac:spMkLst>
            <pc:docMk/>
            <pc:sldMk cId="3320604040" sldId="312"/>
            <ac:spMk id="33" creationId="{E698D795-0DAD-4631-9614-0F07FFE97960}"/>
          </ac:spMkLst>
        </pc:spChg>
        <pc:spChg chg="add del mod">
          <ac:chgData name="Kate Jones" userId="4a9fd575-894c-4f1c-886c-99f53615ea7e" providerId="ADAL" clId="{E6EB42B3-ADA6-4E74-B3E0-650E771629B9}" dt="2020-01-13T20:38:38.811" v="9483"/>
          <ac:spMkLst>
            <pc:docMk/>
            <pc:sldMk cId="3320604040" sldId="312"/>
            <ac:spMk id="34" creationId="{3BD2B705-1619-4C2E-BF49-6DD949C48551}"/>
          </ac:spMkLst>
        </pc:spChg>
        <pc:spChg chg="add del mod">
          <ac:chgData name="Kate Jones" userId="4a9fd575-894c-4f1c-886c-99f53615ea7e" providerId="ADAL" clId="{E6EB42B3-ADA6-4E74-B3E0-650E771629B9}" dt="2020-01-14T14:26:27.076" v="10220" actId="478"/>
          <ac:spMkLst>
            <pc:docMk/>
            <pc:sldMk cId="3320604040" sldId="312"/>
            <ac:spMk id="35" creationId="{CEBC2EA4-D963-438F-AF1B-83722C3F4866}"/>
          </ac:spMkLst>
        </pc:spChg>
        <pc:spChg chg="add mod">
          <ac:chgData name="Kate Jones" userId="4a9fd575-894c-4f1c-886c-99f53615ea7e" providerId="ADAL" clId="{E6EB42B3-ADA6-4E74-B3E0-650E771629B9}" dt="2020-01-14T14:27:57.629" v="10239" actId="164"/>
          <ac:spMkLst>
            <pc:docMk/>
            <pc:sldMk cId="3320604040" sldId="312"/>
            <ac:spMk id="36" creationId="{FA2DB94A-B4EB-4373-945A-3B669BF5A57D}"/>
          </ac:spMkLst>
        </pc:spChg>
        <pc:spChg chg="add mod">
          <ac:chgData name="Kate Jones" userId="4a9fd575-894c-4f1c-886c-99f53615ea7e" providerId="ADAL" clId="{E6EB42B3-ADA6-4E74-B3E0-650E771629B9}" dt="2020-01-14T14:27:57.629" v="10239" actId="164"/>
          <ac:spMkLst>
            <pc:docMk/>
            <pc:sldMk cId="3320604040" sldId="312"/>
            <ac:spMk id="37" creationId="{873437F0-83AD-4B5D-91F1-19FF11412923}"/>
          </ac:spMkLst>
        </pc:spChg>
        <pc:spChg chg="add mod">
          <ac:chgData name="Kate Jones" userId="4a9fd575-894c-4f1c-886c-99f53615ea7e" providerId="ADAL" clId="{E6EB42B3-ADA6-4E74-B3E0-650E771629B9}" dt="2020-01-14T14:27:57.629" v="10239" actId="164"/>
          <ac:spMkLst>
            <pc:docMk/>
            <pc:sldMk cId="3320604040" sldId="312"/>
            <ac:spMk id="38" creationId="{FA3C738D-4E1F-4311-9178-4771E94B8167}"/>
          </ac:spMkLst>
        </pc:spChg>
        <pc:spChg chg="add mod">
          <ac:chgData name="Kate Jones" userId="4a9fd575-894c-4f1c-886c-99f53615ea7e" providerId="ADAL" clId="{E6EB42B3-ADA6-4E74-B3E0-650E771629B9}" dt="2020-01-14T14:27:57.629" v="10239" actId="164"/>
          <ac:spMkLst>
            <pc:docMk/>
            <pc:sldMk cId="3320604040" sldId="312"/>
            <ac:spMk id="39" creationId="{96E611A2-D98E-47A5-ACD8-941241BC69FD}"/>
          </ac:spMkLst>
        </pc:spChg>
        <pc:spChg chg="add mod">
          <ac:chgData name="Kate Jones" userId="4a9fd575-894c-4f1c-886c-99f53615ea7e" providerId="ADAL" clId="{E6EB42B3-ADA6-4E74-B3E0-650E771629B9}" dt="2020-01-14T14:27:57.629" v="10239" actId="164"/>
          <ac:spMkLst>
            <pc:docMk/>
            <pc:sldMk cId="3320604040" sldId="312"/>
            <ac:spMk id="40" creationId="{849F17F4-3370-4EBF-B598-6E675EA43E55}"/>
          </ac:spMkLst>
        </pc:spChg>
        <pc:spChg chg="add mod">
          <ac:chgData name="Kate Jones" userId="4a9fd575-894c-4f1c-886c-99f53615ea7e" providerId="ADAL" clId="{E6EB42B3-ADA6-4E74-B3E0-650E771629B9}" dt="2020-01-14T14:27:57.629" v="10239" actId="164"/>
          <ac:spMkLst>
            <pc:docMk/>
            <pc:sldMk cId="3320604040" sldId="312"/>
            <ac:spMk id="41" creationId="{0845C69B-C373-45E6-B11C-4C8BAB9DF3E0}"/>
          </ac:spMkLst>
        </pc:spChg>
        <pc:spChg chg="add mod">
          <ac:chgData name="Kate Jones" userId="4a9fd575-894c-4f1c-886c-99f53615ea7e" providerId="ADAL" clId="{E6EB42B3-ADA6-4E74-B3E0-650E771629B9}" dt="2020-01-14T14:27:57.629" v="10239" actId="164"/>
          <ac:spMkLst>
            <pc:docMk/>
            <pc:sldMk cId="3320604040" sldId="312"/>
            <ac:spMk id="42" creationId="{153378F7-3E61-4ABA-A5F0-699CBA4CA1F0}"/>
          </ac:spMkLst>
        </pc:spChg>
        <pc:spChg chg="add mod">
          <ac:chgData name="Kate Jones" userId="4a9fd575-894c-4f1c-886c-99f53615ea7e" providerId="ADAL" clId="{E6EB42B3-ADA6-4E74-B3E0-650E771629B9}" dt="2020-01-14T14:27:57.629" v="10239" actId="164"/>
          <ac:spMkLst>
            <pc:docMk/>
            <pc:sldMk cId="3320604040" sldId="312"/>
            <ac:spMk id="43" creationId="{21A5651A-9C8A-4D64-AFF0-DC5205AB0CFC}"/>
          </ac:spMkLst>
        </pc:spChg>
        <pc:spChg chg="add mod">
          <ac:chgData name="Kate Jones" userId="4a9fd575-894c-4f1c-886c-99f53615ea7e" providerId="ADAL" clId="{E6EB42B3-ADA6-4E74-B3E0-650E771629B9}" dt="2020-01-14T14:27:57.629" v="10239" actId="164"/>
          <ac:spMkLst>
            <pc:docMk/>
            <pc:sldMk cId="3320604040" sldId="312"/>
            <ac:spMk id="44" creationId="{46B7AF39-E5EE-49E3-99A6-5FA43DAB9E42}"/>
          </ac:spMkLst>
        </pc:spChg>
        <pc:spChg chg="add mod">
          <ac:chgData name="Kate Jones" userId="4a9fd575-894c-4f1c-886c-99f53615ea7e" providerId="ADAL" clId="{E6EB42B3-ADA6-4E74-B3E0-650E771629B9}" dt="2020-01-14T14:27:57.629" v="10239" actId="164"/>
          <ac:spMkLst>
            <pc:docMk/>
            <pc:sldMk cId="3320604040" sldId="312"/>
            <ac:spMk id="45" creationId="{A7DB3ECA-5582-42AB-AFFA-D5C8C7364838}"/>
          </ac:spMkLst>
        </pc:spChg>
        <pc:spChg chg="add mod">
          <ac:chgData name="Kate Jones" userId="4a9fd575-894c-4f1c-886c-99f53615ea7e" providerId="ADAL" clId="{E6EB42B3-ADA6-4E74-B3E0-650E771629B9}" dt="2020-01-14T14:27:57.629" v="10239" actId="164"/>
          <ac:spMkLst>
            <pc:docMk/>
            <pc:sldMk cId="3320604040" sldId="312"/>
            <ac:spMk id="46" creationId="{1987075A-4954-452F-9DAA-7F1E71C050C9}"/>
          </ac:spMkLst>
        </pc:spChg>
        <pc:spChg chg="add mod">
          <ac:chgData name="Kate Jones" userId="4a9fd575-894c-4f1c-886c-99f53615ea7e" providerId="ADAL" clId="{E6EB42B3-ADA6-4E74-B3E0-650E771629B9}" dt="2020-01-14T14:27:30.022" v="10235"/>
          <ac:spMkLst>
            <pc:docMk/>
            <pc:sldMk cId="3320604040" sldId="312"/>
            <ac:spMk id="47" creationId="{C00302A7-55A7-473F-AAB7-8E55F5130DF2}"/>
          </ac:spMkLst>
        </pc:spChg>
        <pc:spChg chg="add mod">
          <ac:chgData name="Kate Jones" userId="4a9fd575-894c-4f1c-886c-99f53615ea7e" providerId="ADAL" clId="{E6EB42B3-ADA6-4E74-B3E0-650E771629B9}" dt="2020-01-14T14:27:30.022" v="10235"/>
          <ac:spMkLst>
            <pc:docMk/>
            <pc:sldMk cId="3320604040" sldId="312"/>
            <ac:spMk id="48" creationId="{F929C1FE-4A0C-4398-9E34-2226128A5C55}"/>
          </ac:spMkLst>
        </pc:spChg>
        <pc:spChg chg="add mod">
          <ac:chgData name="Kate Jones" userId="4a9fd575-894c-4f1c-886c-99f53615ea7e" providerId="ADAL" clId="{E6EB42B3-ADA6-4E74-B3E0-650E771629B9}" dt="2020-01-14T14:27:30.022" v="10235"/>
          <ac:spMkLst>
            <pc:docMk/>
            <pc:sldMk cId="3320604040" sldId="312"/>
            <ac:spMk id="49" creationId="{F6E3FF68-7A09-4E07-9AF7-5A033BB5BC74}"/>
          </ac:spMkLst>
        </pc:spChg>
        <pc:spChg chg="add mod">
          <ac:chgData name="Kate Jones" userId="4a9fd575-894c-4f1c-886c-99f53615ea7e" providerId="ADAL" clId="{E6EB42B3-ADA6-4E74-B3E0-650E771629B9}" dt="2020-01-14T14:27:30.022" v="10235"/>
          <ac:spMkLst>
            <pc:docMk/>
            <pc:sldMk cId="3320604040" sldId="312"/>
            <ac:spMk id="50" creationId="{E4078C34-C402-4D6B-A6C2-3B0B56354343}"/>
          </ac:spMkLst>
        </pc:spChg>
        <pc:spChg chg="add mod">
          <ac:chgData name="Kate Jones" userId="4a9fd575-894c-4f1c-886c-99f53615ea7e" providerId="ADAL" clId="{E6EB42B3-ADA6-4E74-B3E0-650E771629B9}" dt="2020-01-14T14:27:30.022" v="10235"/>
          <ac:spMkLst>
            <pc:docMk/>
            <pc:sldMk cId="3320604040" sldId="312"/>
            <ac:spMk id="51" creationId="{F7AEED26-2017-4740-B3FB-D94603771B4D}"/>
          </ac:spMkLst>
        </pc:spChg>
        <pc:spChg chg="add mod">
          <ac:chgData name="Kate Jones" userId="4a9fd575-894c-4f1c-886c-99f53615ea7e" providerId="ADAL" clId="{E6EB42B3-ADA6-4E74-B3E0-650E771629B9}" dt="2020-01-14T14:27:57.629" v="10239" actId="164"/>
          <ac:spMkLst>
            <pc:docMk/>
            <pc:sldMk cId="3320604040" sldId="312"/>
            <ac:spMk id="52" creationId="{28762F0E-E7DF-43F8-AC9A-8E8959E7499A}"/>
          </ac:spMkLst>
        </pc:spChg>
        <pc:spChg chg="add mod">
          <ac:chgData name="Kate Jones" userId="4a9fd575-894c-4f1c-886c-99f53615ea7e" providerId="ADAL" clId="{E6EB42B3-ADA6-4E74-B3E0-650E771629B9}" dt="2020-01-14T14:27:57.629" v="10239" actId="164"/>
          <ac:spMkLst>
            <pc:docMk/>
            <pc:sldMk cId="3320604040" sldId="312"/>
            <ac:spMk id="53" creationId="{54E7DAE0-F71F-402C-B7DB-DB1F45EACC56}"/>
          </ac:spMkLst>
        </pc:spChg>
        <pc:spChg chg="add mod">
          <ac:chgData name="Kate Jones" userId="4a9fd575-894c-4f1c-886c-99f53615ea7e" providerId="ADAL" clId="{E6EB42B3-ADA6-4E74-B3E0-650E771629B9}" dt="2020-01-14T14:27:57.629" v="10239" actId="164"/>
          <ac:spMkLst>
            <pc:docMk/>
            <pc:sldMk cId="3320604040" sldId="312"/>
            <ac:spMk id="54" creationId="{2F2B5CE0-716C-41FB-AE2C-C6F2A0A78DBF}"/>
          </ac:spMkLst>
        </pc:spChg>
        <pc:spChg chg="add mod">
          <ac:chgData name="Kate Jones" userId="4a9fd575-894c-4f1c-886c-99f53615ea7e" providerId="ADAL" clId="{E6EB42B3-ADA6-4E74-B3E0-650E771629B9}" dt="2020-01-14T14:27:57.629" v="10239" actId="164"/>
          <ac:spMkLst>
            <pc:docMk/>
            <pc:sldMk cId="3320604040" sldId="312"/>
            <ac:spMk id="55" creationId="{975F3958-DBB4-4D31-B423-81EE11755192}"/>
          </ac:spMkLst>
        </pc:spChg>
        <pc:spChg chg="add mod">
          <ac:chgData name="Kate Jones" userId="4a9fd575-894c-4f1c-886c-99f53615ea7e" providerId="ADAL" clId="{E6EB42B3-ADA6-4E74-B3E0-650E771629B9}" dt="2020-01-14T14:27:57.629" v="10239" actId="164"/>
          <ac:spMkLst>
            <pc:docMk/>
            <pc:sldMk cId="3320604040" sldId="312"/>
            <ac:spMk id="56" creationId="{418CA6F2-0A25-4FA4-9E23-E97B7A54C7C8}"/>
          </ac:spMkLst>
        </pc:spChg>
        <pc:spChg chg="add mod">
          <ac:chgData name="Kate Jones" userId="4a9fd575-894c-4f1c-886c-99f53615ea7e" providerId="ADAL" clId="{E6EB42B3-ADA6-4E74-B3E0-650E771629B9}" dt="2020-01-14T14:27:57.629" v="10239" actId="164"/>
          <ac:spMkLst>
            <pc:docMk/>
            <pc:sldMk cId="3320604040" sldId="312"/>
            <ac:spMk id="57" creationId="{A112C558-4A20-4802-8D8F-320B5899A6FC}"/>
          </ac:spMkLst>
        </pc:spChg>
        <pc:grpChg chg="add mod">
          <ac:chgData name="Kate Jones" userId="4a9fd575-894c-4f1c-886c-99f53615ea7e" providerId="ADAL" clId="{E6EB42B3-ADA6-4E74-B3E0-650E771629B9}" dt="2020-01-14T14:33:44.741" v="10251" actId="1076"/>
          <ac:grpSpMkLst>
            <pc:docMk/>
            <pc:sldMk cId="3320604040" sldId="312"/>
            <ac:grpSpMk id="3" creationId="{10E142B8-2AF2-443C-AB58-5A44BEC5AE40}"/>
          </ac:grpSpMkLst>
        </pc:grpChg>
        <pc:graphicFrameChg chg="add del mod modGraphic">
          <ac:chgData name="Kate Jones" userId="4a9fd575-894c-4f1c-886c-99f53615ea7e" providerId="ADAL" clId="{E6EB42B3-ADA6-4E74-B3E0-650E771629B9}" dt="2020-01-14T14:33:44.741" v="10251" actId="1076"/>
          <ac:graphicFrameMkLst>
            <pc:docMk/>
            <pc:sldMk cId="3320604040" sldId="312"/>
            <ac:graphicFrameMk id="6" creationId="{A804E103-3209-4A91-9A3A-D13EE97256D7}"/>
          </ac:graphicFrameMkLst>
        </pc:graphicFrameChg>
      </pc:sldChg>
      <pc:sldChg chg="modSp add del">
        <pc:chgData name="Kate Jones" userId="4a9fd575-894c-4f1c-886c-99f53615ea7e" providerId="ADAL" clId="{E6EB42B3-ADA6-4E74-B3E0-650E771629B9}" dt="2020-01-13T20:48:00.303" v="10202" actId="47"/>
        <pc:sldMkLst>
          <pc:docMk/>
          <pc:sldMk cId="380699577" sldId="313"/>
        </pc:sldMkLst>
        <pc:spChg chg="mod">
          <ac:chgData name="Kate Jones" userId="4a9fd575-894c-4f1c-886c-99f53615ea7e" providerId="ADAL" clId="{E6EB42B3-ADA6-4E74-B3E0-650E771629B9}" dt="2020-01-12T20:22:10.200" v="1063" actId="20577"/>
          <ac:spMkLst>
            <pc:docMk/>
            <pc:sldMk cId="380699577" sldId="313"/>
            <ac:spMk id="5" creationId="{F27A5C13-978B-417C-A66E-2C2AE764F805}"/>
          </ac:spMkLst>
        </pc:spChg>
      </pc:sldChg>
      <pc:sldChg chg="del">
        <pc:chgData name="Kate Jones" userId="4a9fd575-894c-4f1c-886c-99f53615ea7e" providerId="ADAL" clId="{E6EB42B3-ADA6-4E74-B3E0-650E771629B9}" dt="2020-01-12T19:41:16.853" v="472" actId="47"/>
        <pc:sldMkLst>
          <pc:docMk/>
          <pc:sldMk cId="2882284328" sldId="313"/>
        </pc:sldMkLst>
      </pc:sldChg>
      <pc:sldChg chg="addSp delSp modSp add delAnim modNotesTx">
        <pc:chgData name="Kate Jones" userId="4a9fd575-894c-4f1c-886c-99f53615ea7e" providerId="ADAL" clId="{E6EB42B3-ADA6-4E74-B3E0-650E771629B9}" dt="2020-01-14T16:11:28.644" v="10770" actId="20577"/>
        <pc:sldMkLst>
          <pc:docMk/>
          <pc:sldMk cId="2415480860" sldId="314"/>
        </pc:sldMkLst>
        <pc:spChg chg="mod topLvl">
          <ac:chgData name="Kate Jones" userId="4a9fd575-894c-4f1c-886c-99f53615ea7e" providerId="ADAL" clId="{E6EB42B3-ADA6-4E74-B3E0-650E771629B9}" dt="2020-01-13T19:21:40.333" v="5221" actId="1076"/>
          <ac:spMkLst>
            <pc:docMk/>
            <pc:sldMk cId="2415480860" sldId="314"/>
            <ac:spMk id="2" creationId="{BD223D81-AB70-44D9-AD2C-5AAEF2F0F79C}"/>
          </ac:spMkLst>
        </pc:spChg>
        <pc:spChg chg="del">
          <ac:chgData name="Kate Jones" userId="4a9fd575-894c-4f1c-886c-99f53615ea7e" providerId="ADAL" clId="{E6EB42B3-ADA6-4E74-B3E0-650E771629B9}" dt="2020-01-13T19:16:03.200" v="4796" actId="478"/>
          <ac:spMkLst>
            <pc:docMk/>
            <pc:sldMk cId="2415480860" sldId="314"/>
            <ac:spMk id="3" creationId="{CE7AC6D8-9D4B-4C6D-AFBA-E59AE1023DE5}"/>
          </ac:spMkLst>
        </pc:spChg>
        <pc:spChg chg="del">
          <ac:chgData name="Kate Jones" userId="4a9fd575-894c-4f1c-886c-99f53615ea7e" providerId="ADAL" clId="{E6EB42B3-ADA6-4E74-B3E0-650E771629B9}" dt="2020-01-13T19:16:03.200" v="4796" actId="478"/>
          <ac:spMkLst>
            <pc:docMk/>
            <pc:sldMk cId="2415480860" sldId="314"/>
            <ac:spMk id="6" creationId="{5B70B408-2B41-4C3F-9E04-D8CE27B30C60}"/>
          </ac:spMkLst>
        </pc:spChg>
        <pc:spChg chg="mod topLvl">
          <ac:chgData name="Kate Jones" userId="4a9fd575-894c-4f1c-886c-99f53615ea7e" providerId="ADAL" clId="{E6EB42B3-ADA6-4E74-B3E0-650E771629B9}" dt="2020-01-13T19:21:40.333" v="5221" actId="1076"/>
          <ac:spMkLst>
            <pc:docMk/>
            <pc:sldMk cId="2415480860" sldId="314"/>
            <ac:spMk id="7" creationId="{00B748E3-7AF8-4A6A-AF83-31C6AEC7E48C}"/>
          </ac:spMkLst>
        </pc:spChg>
        <pc:spChg chg="mod topLvl">
          <ac:chgData name="Kate Jones" userId="4a9fd575-894c-4f1c-886c-99f53615ea7e" providerId="ADAL" clId="{E6EB42B3-ADA6-4E74-B3E0-650E771629B9}" dt="2020-01-13T19:21:40.333" v="5221" actId="1076"/>
          <ac:spMkLst>
            <pc:docMk/>
            <pc:sldMk cId="2415480860" sldId="314"/>
            <ac:spMk id="8" creationId="{AB47C556-671E-4D97-8435-7DE59850F21A}"/>
          </ac:spMkLst>
        </pc:spChg>
        <pc:spChg chg="mod topLvl">
          <ac:chgData name="Kate Jones" userId="4a9fd575-894c-4f1c-886c-99f53615ea7e" providerId="ADAL" clId="{E6EB42B3-ADA6-4E74-B3E0-650E771629B9}" dt="2020-01-13T19:21:40.333" v="5221" actId="1076"/>
          <ac:spMkLst>
            <pc:docMk/>
            <pc:sldMk cId="2415480860" sldId="314"/>
            <ac:spMk id="9" creationId="{BBB10651-8FBB-4275-9F2C-195901E7A173}"/>
          </ac:spMkLst>
        </pc:spChg>
        <pc:spChg chg="mod topLvl">
          <ac:chgData name="Kate Jones" userId="4a9fd575-894c-4f1c-886c-99f53615ea7e" providerId="ADAL" clId="{E6EB42B3-ADA6-4E74-B3E0-650E771629B9}" dt="2020-01-13T19:21:40.333" v="5221" actId="1076"/>
          <ac:spMkLst>
            <pc:docMk/>
            <pc:sldMk cId="2415480860" sldId="314"/>
            <ac:spMk id="10" creationId="{93F8718A-9A3C-40EE-BCC0-826F6DD746B4}"/>
          </ac:spMkLst>
        </pc:spChg>
        <pc:spChg chg="mod topLvl">
          <ac:chgData name="Kate Jones" userId="4a9fd575-894c-4f1c-886c-99f53615ea7e" providerId="ADAL" clId="{E6EB42B3-ADA6-4E74-B3E0-650E771629B9}" dt="2020-01-13T19:21:40.333" v="5221" actId="1076"/>
          <ac:spMkLst>
            <pc:docMk/>
            <pc:sldMk cId="2415480860" sldId="314"/>
            <ac:spMk id="11" creationId="{B230AAD9-297B-43DE-8D02-E338B0E62C55}"/>
          </ac:spMkLst>
        </pc:spChg>
        <pc:spChg chg="mod topLvl">
          <ac:chgData name="Kate Jones" userId="4a9fd575-894c-4f1c-886c-99f53615ea7e" providerId="ADAL" clId="{E6EB42B3-ADA6-4E74-B3E0-650E771629B9}" dt="2020-01-13T19:21:40.333" v="5221" actId="1076"/>
          <ac:spMkLst>
            <pc:docMk/>
            <pc:sldMk cId="2415480860" sldId="314"/>
            <ac:spMk id="12" creationId="{D684C73A-B410-4B16-B579-22AD5FB9A2C7}"/>
          </ac:spMkLst>
        </pc:spChg>
        <pc:spChg chg="mod topLvl">
          <ac:chgData name="Kate Jones" userId="4a9fd575-894c-4f1c-886c-99f53615ea7e" providerId="ADAL" clId="{E6EB42B3-ADA6-4E74-B3E0-650E771629B9}" dt="2020-01-13T19:21:40.333" v="5221" actId="1076"/>
          <ac:spMkLst>
            <pc:docMk/>
            <pc:sldMk cId="2415480860" sldId="314"/>
            <ac:spMk id="13" creationId="{EDAE5F3B-38A3-42C4-8F32-20AB72062F97}"/>
          </ac:spMkLst>
        </pc:spChg>
        <pc:spChg chg="mod topLvl">
          <ac:chgData name="Kate Jones" userId="4a9fd575-894c-4f1c-886c-99f53615ea7e" providerId="ADAL" clId="{E6EB42B3-ADA6-4E74-B3E0-650E771629B9}" dt="2020-01-13T19:21:40.333" v="5221" actId="1076"/>
          <ac:spMkLst>
            <pc:docMk/>
            <pc:sldMk cId="2415480860" sldId="314"/>
            <ac:spMk id="14" creationId="{5EA1E473-9ECF-49C0-AB91-DD201495DF0E}"/>
          </ac:spMkLst>
        </pc:spChg>
        <pc:spChg chg="mod topLvl">
          <ac:chgData name="Kate Jones" userId="4a9fd575-894c-4f1c-886c-99f53615ea7e" providerId="ADAL" clId="{E6EB42B3-ADA6-4E74-B3E0-650E771629B9}" dt="2020-01-13T19:21:40.333" v="5221" actId="1076"/>
          <ac:spMkLst>
            <pc:docMk/>
            <pc:sldMk cId="2415480860" sldId="314"/>
            <ac:spMk id="15" creationId="{8D509CB2-DC71-443D-987A-210E0ED76070}"/>
          </ac:spMkLst>
        </pc:spChg>
        <pc:spChg chg="del">
          <ac:chgData name="Kate Jones" userId="4a9fd575-894c-4f1c-886c-99f53615ea7e" providerId="ADAL" clId="{E6EB42B3-ADA6-4E74-B3E0-650E771629B9}" dt="2020-01-13T19:19:26.531" v="5061" actId="478"/>
          <ac:spMkLst>
            <pc:docMk/>
            <pc:sldMk cId="2415480860" sldId="314"/>
            <ac:spMk id="16" creationId="{4331726E-9400-43F2-9A5D-564D8DD22732}"/>
          </ac:spMkLst>
        </pc:spChg>
        <pc:spChg chg="mod topLvl">
          <ac:chgData name="Kate Jones" userId="4a9fd575-894c-4f1c-886c-99f53615ea7e" providerId="ADAL" clId="{E6EB42B3-ADA6-4E74-B3E0-650E771629B9}" dt="2020-01-13T19:21:40.333" v="5221" actId="1076"/>
          <ac:spMkLst>
            <pc:docMk/>
            <pc:sldMk cId="2415480860" sldId="314"/>
            <ac:spMk id="17" creationId="{44AFC576-FD06-40E6-94AD-103992B93A1A}"/>
          </ac:spMkLst>
        </pc:spChg>
        <pc:spChg chg="mod topLvl">
          <ac:chgData name="Kate Jones" userId="4a9fd575-894c-4f1c-886c-99f53615ea7e" providerId="ADAL" clId="{E6EB42B3-ADA6-4E74-B3E0-650E771629B9}" dt="2020-01-13T19:21:40.333" v="5221" actId="1076"/>
          <ac:spMkLst>
            <pc:docMk/>
            <pc:sldMk cId="2415480860" sldId="314"/>
            <ac:spMk id="18" creationId="{B3FD6E14-2693-4E8B-ACBC-5C4675154A03}"/>
          </ac:spMkLst>
        </pc:spChg>
        <pc:spChg chg="del">
          <ac:chgData name="Kate Jones" userId="4a9fd575-894c-4f1c-886c-99f53615ea7e" providerId="ADAL" clId="{E6EB42B3-ADA6-4E74-B3E0-650E771629B9}" dt="2020-01-13T19:16:03.200" v="4796" actId="478"/>
          <ac:spMkLst>
            <pc:docMk/>
            <pc:sldMk cId="2415480860" sldId="314"/>
            <ac:spMk id="19" creationId="{A03DA500-949A-46E1-87A0-892D9D205CCE}"/>
          </ac:spMkLst>
        </pc:spChg>
        <pc:spChg chg="del">
          <ac:chgData name="Kate Jones" userId="4a9fd575-894c-4f1c-886c-99f53615ea7e" providerId="ADAL" clId="{E6EB42B3-ADA6-4E74-B3E0-650E771629B9}" dt="2020-01-13T19:16:03.200" v="4796" actId="478"/>
          <ac:spMkLst>
            <pc:docMk/>
            <pc:sldMk cId="2415480860" sldId="314"/>
            <ac:spMk id="20" creationId="{5E52E97D-9E57-4C9A-A0AC-DF3FA110ED1D}"/>
          </ac:spMkLst>
        </pc:spChg>
        <pc:spChg chg="del">
          <ac:chgData name="Kate Jones" userId="4a9fd575-894c-4f1c-886c-99f53615ea7e" providerId="ADAL" clId="{E6EB42B3-ADA6-4E74-B3E0-650E771629B9}" dt="2020-01-13T19:16:03.200" v="4796" actId="478"/>
          <ac:spMkLst>
            <pc:docMk/>
            <pc:sldMk cId="2415480860" sldId="314"/>
            <ac:spMk id="21" creationId="{BAF189B8-DBC3-4F14-AA7B-24E40AB7CE1D}"/>
          </ac:spMkLst>
        </pc:spChg>
        <pc:spChg chg="del">
          <ac:chgData name="Kate Jones" userId="4a9fd575-894c-4f1c-886c-99f53615ea7e" providerId="ADAL" clId="{E6EB42B3-ADA6-4E74-B3E0-650E771629B9}" dt="2020-01-13T19:16:03.200" v="4796" actId="478"/>
          <ac:spMkLst>
            <pc:docMk/>
            <pc:sldMk cId="2415480860" sldId="314"/>
            <ac:spMk id="22" creationId="{D0C0A718-F56F-4A71-9716-E9AFA5751317}"/>
          </ac:spMkLst>
        </pc:spChg>
        <pc:spChg chg="add mod">
          <ac:chgData name="Kate Jones" userId="4a9fd575-894c-4f1c-886c-99f53615ea7e" providerId="ADAL" clId="{E6EB42B3-ADA6-4E74-B3E0-650E771629B9}" dt="2020-01-13T19:20:52.093" v="5217" actId="1076"/>
          <ac:spMkLst>
            <pc:docMk/>
            <pc:sldMk cId="2415480860" sldId="314"/>
            <ac:spMk id="23" creationId="{1838DB04-6EED-4963-9EA6-6C25CE2AE5CD}"/>
          </ac:spMkLst>
        </pc:spChg>
        <pc:spChg chg="add mod">
          <ac:chgData name="Kate Jones" userId="4a9fd575-894c-4f1c-886c-99f53615ea7e" providerId="ADAL" clId="{E6EB42B3-ADA6-4E74-B3E0-650E771629B9}" dt="2020-01-13T19:21:40.333" v="5221" actId="1076"/>
          <ac:spMkLst>
            <pc:docMk/>
            <pc:sldMk cId="2415480860" sldId="314"/>
            <ac:spMk id="25" creationId="{85C33503-0DF4-48A1-8EEC-5C03F7B587CD}"/>
          </ac:spMkLst>
        </pc:spChg>
        <pc:spChg chg="add mod">
          <ac:chgData name="Kate Jones" userId="4a9fd575-894c-4f1c-886c-99f53615ea7e" providerId="ADAL" clId="{E6EB42B3-ADA6-4E74-B3E0-650E771629B9}" dt="2020-01-13T19:21:40.333" v="5221" actId="1076"/>
          <ac:spMkLst>
            <pc:docMk/>
            <pc:sldMk cId="2415480860" sldId="314"/>
            <ac:spMk id="26" creationId="{85E2776A-2617-4B44-B38F-8CAAC5C67ECE}"/>
          </ac:spMkLst>
        </pc:spChg>
        <pc:spChg chg="add mod">
          <ac:chgData name="Kate Jones" userId="4a9fd575-894c-4f1c-886c-99f53615ea7e" providerId="ADAL" clId="{E6EB42B3-ADA6-4E74-B3E0-650E771629B9}" dt="2020-01-13T19:21:40.333" v="5221" actId="1076"/>
          <ac:spMkLst>
            <pc:docMk/>
            <pc:sldMk cId="2415480860" sldId="314"/>
            <ac:spMk id="27" creationId="{B51C899E-9935-4758-9914-93A18F4FE101}"/>
          </ac:spMkLst>
        </pc:spChg>
        <pc:spChg chg="add mod">
          <ac:chgData name="Kate Jones" userId="4a9fd575-894c-4f1c-886c-99f53615ea7e" providerId="ADAL" clId="{E6EB42B3-ADA6-4E74-B3E0-650E771629B9}" dt="2020-01-13T19:21:40.333" v="5221" actId="1076"/>
          <ac:spMkLst>
            <pc:docMk/>
            <pc:sldMk cId="2415480860" sldId="314"/>
            <ac:spMk id="28" creationId="{142E2962-1FA5-4805-868D-CE67ACFE4B62}"/>
          </ac:spMkLst>
        </pc:spChg>
        <pc:spChg chg="add del mod">
          <ac:chgData name="Kate Jones" userId="4a9fd575-894c-4f1c-886c-99f53615ea7e" providerId="ADAL" clId="{E6EB42B3-ADA6-4E74-B3E0-650E771629B9}" dt="2020-01-13T19:17:02.533" v="4805" actId="478"/>
          <ac:spMkLst>
            <pc:docMk/>
            <pc:sldMk cId="2415480860" sldId="314"/>
            <ac:spMk id="29" creationId="{E2EECAEF-655B-4601-9B8A-A7AE57644018}"/>
          </ac:spMkLst>
        </pc:spChg>
        <pc:spChg chg="add del mod">
          <ac:chgData name="Kate Jones" userId="4a9fd575-894c-4f1c-886c-99f53615ea7e" providerId="ADAL" clId="{E6EB42B3-ADA6-4E74-B3E0-650E771629B9}" dt="2020-01-13T19:17:02.533" v="4805" actId="478"/>
          <ac:spMkLst>
            <pc:docMk/>
            <pc:sldMk cId="2415480860" sldId="314"/>
            <ac:spMk id="30" creationId="{18E4783F-D4B1-464E-A3E2-8602DE081B84}"/>
          </ac:spMkLst>
        </pc:spChg>
        <pc:spChg chg="add del mod">
          <ac:chgData name="Kate Jones" userId="4a9fd575-894c-4f1c-886c-99f53615ea7e" providerId="ADAL" clId="{E6EB42B3-ADA6-4E74-B3E0-650E771629B9}" dt="2020-01-13T19:17:02.533" v="4805" actId="478"/>
          <ac:spMkLst>
            <pc:docMk/>
            <pc:sldMk cId="2415480860" sldId="314"/>
            <ac:spMk id="31" creationId="{79073BFC-0D49-4F0C-9505-90EC1F69D0F8}"/>
          </ac:spMkLst>
        </pc:spChg>
        <pc:spChg chg="add del mod">
          <ac:chgData name="Kate Jones" userId="4a9fd575-894c-4f1c-886c-99f53615ea7e" providerId="ADAL" clId="{E6EB42B3-ADA6-4E74-B3E0-650E771629B9}" dt="2020-01-13T19:17:02.533" v="4805" actId="478"/>
          <ac:spMkLst>
            <pc:docMk/>
            <pc:sldMk cId="2415480860" sldId="314"/>
            <ac:spMk id="32" creationId="{E76A5519-1469-466A-80A0-0DE0EB3D322D}"/>
          </ac:spMkLst>
        </pc:spChg>
        <pc:spChg chg="add mod">
          <ac:chgData name="Kate Jones" userId="4a9fd575-894c-4f1c-886c-99f53615ea7e" providerId="ADAL" clId="{E6EB42B3-ADA6-4E74-B3E0-650E771629B9}" dt="2020-01-13T19:21:40.333" v="5221" actId="1076"/>
          <ac:spMkLst>
            <pc:docMk/>
            <pc:sldMk cId="2415480860" sldId="314"/>
            <ac:spMk id="33" creationId="{AD73E0FA-9115-4590-9C00-EF88EBBBF7F3}"/>
          </ac:spMkLst>
        </pc:spChg>
        <pc:spChg chg="add mod">
          <ac:chgData name="Kate Jones" userId="4a9fd575-894c-4f1c-886c-99f53615ea7e" providerId="ADAL" clId="{E6EB42B3-ADA6-4E74-B3E0-650E771629B9}" dt="2020-01-13T19:21:40.333" v="5221" actId="1076"/>
          <ac:spMkLst>
            <pc:docMk/>
            <pc:sldMk cId="2415480860" sldId="314"/>
            <ac:spMk id="34" creationId="{9D63E775-40CF-4F00-BBC1-0279C122DCFF}"/>
          </ac:spMkLst>
        </pc:spChg>
        <pc:spChg chg="add mod">
          <ac:chgData name="Kate Jones" userId="4a9fd575-894c-4f1c-886c-99f53615ea7e" providerId="ADAL" clId="{E6EB42B3-ADA6-4E74-B3E0-650E771629B9}" dt="2020-01-13T19:21:40.333" v="5221" actId="1076"/>
          <ac:spMkLst>
            <pc:docMk/>
            <pc:sldMk cId="2415480860" sldId="314"/>
            <ac:spMk id="35" creationId="{CA9E99CF-8157-4F13-9994-25E4EEF5118F}"/>
          </ac:spMkLst>
        </pc:spChg>
        <pc:spChg chg="add mod">
          <ac:chgData name="Kate Jones" userId="4a9fd575-894c-4f1c-886c-99f53615ea7e" providerId="ADAL" clId="{E6EB42B3-ADA6-4E74-B3E0-650E771629B9}" dt="2020-01-13T19:21:40.333" v="5221" actId="1076"/>
          <ac:spMkLst>
            <pc:docMk/>
            <pc:sldMk cId="2415480860" sldId="314"/>
            <ac:spMk id="36" creationId="{2F627F27-7228-4D54-B6FE-3967540FB58E}"/>
          </ac:spMkLst>
        </pc:spChg>
        <pc:spChg chg="add del mod">
          <ac:chgData name="Kate Jones" userId="4a9fd575-894c-4f1c-886c-99f53615ea7e" providerId="ADAL" clId="{E6EB42B3-ADA6-4E74-B3E0-650E771629B9}" dt="2020-01-13T19:17:02.533" v="4805" actId="478"/>
          <ac:spMkLst>
            <pc:docMk/>
            <pc:sldMk cId="2415480860" sldId="314"/>
            <ac:spMk id="37" creationId="{B45210F8-64E5-420E-9CCB-D7A0564FB99C}"/>
          </ac:spMkLst>
        </pc:spChg>
        <pc:spChg chg="add del mod">
          <ac:chgData name="Kate Jones" userId="4a9fd575-894c-4f1c-886c-99f53615ea7e" providerId="ADAL" clId="{E6EB42B3-ADA6-4E74-B3E0-650E771629B9}" dt="2020-01-13T19:17:05.515" v="4806" actId="478"/>
          <ac:spMkLst>
            <pc:docMk/>
            <pc:sldMk cId="2415480860" sldId="314"/>
            <ac:spMk id="38" creationId="{C36A1F31-2562-4DD9-BAF4-FA5EF9B705A1}"/>
          </ac:spMkLst>
        </pc:spChg>
        <pc:spChg chg="add del mod">
          <ac:chgData name="Kate Jones" userId="4a9fd575-894c-4f1c-886c-99f53615ea7e" providerId="ADAL" clId="{E6EB42B3-ADA6-4E74-B3E0-650E771629B9}" dt="2020-01-13T19:17:05.515" v="4806" actId="478"/>
          <ac:spMkLst>
            <pc:docMk/>
            <pc:sldMk cId="2415480860" sldId="314"/>
            <ac:spMk id="39" creationId="{B26CC992-AE6A-423E-8826-933C4029D069}"/>
          </ac:spMkLst>
        </pc:spChg>
        <pc:spChg chg="add del mod">
          <ac:chgData name="Kate Jones" userId="4a9fd575-894c-4f1c-886c-99f53615ea7e" providerId="ADAL" clId="{E6EB42B3-ADA6-4E74-B3E0-650E771629B9}" dt="2020-01-13T19:17:05.515" v="4806" actId="478"/>
          <ac:spMkLst>
            <pc:docMk/>
            <pc:sldMk cId="2415480860" sldId="314"/>
            <ac:spMk id="40" creationId="{7A7F10CE-3339-4051-883B-46E1E68F0A1D}"/>
          </ac:spMkLst>
        </pc:spChg>
        <pc:spChg chg="add del mod">
          <ac:chgData name="Kate Jones" userId="4a9fd575-894c-4f1c-886c-99f53615ea7e" providerId="ADAL" clId="{E6EB42B3-ADA6-4E74-B3E0-650E771629B9}" dt="2020-01-13T19:17:05.515" v="4806" actId="478"/>
          <ac:spMkLst>
            <pc:docMk/>
            <pc:sldMk cId="2415480860" sldId="314"/>
            <ac:spMk id="41" creationId="{87F703FE-4B53-4209-8C0B-2C6ECA696934}"/>
          </ac:spMkLst>
        </pc:spChg>
        <pc:spChg chg="add del mod">
          <ac:chgData name="Kate Jones" userId="4a9fd575-894c-4f1c-886c-99f53615ea7e" providerId="ADAL" clId="{E6EB42B3-ADA6-4E74-B3E0-650E771629B9}" dt="2020-01-13T19:17:09.401" v="4807" actId="478"/>
          <ac:spMkLst>
            <pc:docMk/>
            <pc:sldMk cId="2415480860" sldId="314"/>
            <ac:spMk id="42" creationId="{3192CF67-5A83-4E04-84F9-175785586693}"/>
          </ac:spMkLst>
        </pc:spChg>
        <pc:spChg chg="add del mod">
          <ac:chgData name="Kate Jones" userId="4a9fd575-894c-4f1c-886c-99f53615ea7e" providerId="ADAL" clId="{E6EB42B3-ADA6-4E74-B3E0-650E771629B9}" dt="2020-01-13T19:17:09.401" v="4807" actId="478"/>
          <ac:spMkLst>
            <pc:docMk/>
            <pc:sldMk cId="2415480860" sldId="314"/>
            <ac:spMk id="43" creationId="{437A3AA0-8305-4EA2-A8AF-C87FAB5B158B}"/>
          </ac:spMkLst>
        </pc:spChg>
        <pc:spChg chg="add del mod">
          <ac:chgData name="Kate Jones" userId="4a9fd575-894c-4f1c-886c-99f53615ea7e" providerId="ADAL" clId="{E6EB42B3-ADA6-4E74-B3E0-650E771629B9}" dt="2020-01-13T19:17:09.401" v="4807" actId="478"/>
          <ac:spMkLst>
            <pc:docMk/>
            <pc:sldMk cId="2415480860" sldId="314"/>
            <ac:spMk id="44" creationId="{E6C1D5DB-7C2E-4631-AAAE-7E5FCE54E816}"/>
          </ac:spMkLst>
        </pc:spChg>
        <pc:spChg chg="add del mod">
          <ac:chgData name="Kate Jones" userId="4a9fd575-894c-4f1c-886c-99f53615ea7e" providerId="ADAL" clId="{E6EB42B3-ADA6-4E74-B3E0-650E771629B9}" dt="2020-01-13T19:17:09.401" v="4807" actId="478"/>
          <ac:spMkLst>
            <pc:docMk/>
            <pc:sldMk cId="2415480860" sldId="314"/>
            <ac:spMk id="45" creationId="{B58FDF67-EFC1-4D6E-A4C7-F1F03B3D4551}"/>
          </ac:spMkLst>
        </pc:spChg>
        <pc:spChg chg="add del mod">
          <ac:chgData name="Kate Jones" userId="4a9fd575-894c-4f1c-886c-99f53615ea7e" providerId="ADAL" clId="{E6EB42B3-ADA6-4E74-B3E0-650E771629B9}" dt="2020-01-13T19:17:05.515" v="4806" actId="478"/>
          <ac:spMkLst>
            <pc:docMk/>
            <pc:sldMk cId="2415480860" sldId="314"/>
            <ac:spMk id="46" creationId="{5E8F688C-A3AC-4DF7-8B8B-18CCD49AE7CD}"/>
          </ac:spMkLst>
        </pc:spChg>
        <pc:spChg chg="add del mod">
          <ac:chgData name="Kate Jones" userId="4a9fd575-894c-4f1c-886c-99f53615ea7e" providerId="ADAL" clId="{E6EB42B3-ADA6-4E74-B3E0-650E771629B9}" dt="2020-01-13T19:17:09.401" v="4807" actId="478"/>
          <ac:spMkLst>
            <pc:docMk/>
            <pc:sldMk cId="2415480860" sldId="314"/>
            <ac:spMk id="47" creationId="{DAC94A4C-C247-46E8-B106-96657B8E53D7}"/>
          </ac:spMkLst>
        </pc:spChg>
        <pc:spChg chg="add mod">
          <ac:chgData name="Kate Jones" userId="4a9fd575-894c-4f1c-886c-99f53615ea7e" providerId="ADAL" clId="{E6EB42B3-ADA6-4E74-B3E0-650E771629B9}" dt="2020-01-13T19:21:40.333" v="5221" actId="1076"/>
          <ac:spMkLst>
            <pc:docMk/>
            <pc:sldMk cId="2415480860" sldId="314"/>
            <ac:spMk id="48" creationId="{121DA30E-C5F9-4263-AFDF-BCB3BC920451}"/>
          </ac:spMkLst>
        </pc:spChg>
        <pc:spChg chg="add mod">
          <ac:chgData name="Kate Jones" userId="4a9fd575-894c-4f1c-886c-99f53615ea7e" providerId="ADAL" clId="{E6EB42B3-ADA6-4E74-B3E0-650E771629B9}" dt="2020-01-13T19:21:40.333" v="5221" actId="1076"/>
          <ac:spMkLst>
            <pc:docMk/>
            <pc:sldMk cId="2415480860" sldId="314"/>
            <ac:spMk id="49" creationId="{8EDCEC34-720C-4EAB-88AA-DE08DC6B1B37}"/>
          </ac:spMkLst>
        </pc:spChg>
        <pc:spChg chg="add mod">
          <ac:chgData name="Kate Jones" userId="4a9fd575-894c-4f1c-886c-99f53615ea7e" providerId="ADAL" clId="{E6EB42B3-ADA6-4E74-B3E0-650E771629B9}" dt="2020-01-13T19:21:40.333" v="5221" actId="1076"/>
          <ac:spMkLst>
            <pc:docMk/>
            <pc:sldMk cId="2415480860" sldId="314"/>
            <ac:spMk id="50" creationId="{31F1FAD3-B0F4-4375-8358-D0BBA7783DBA}"/>
          </ac:spMkLst>
        </pc:spChg>
        <pc:spChg chg="add mod">
          <ac:chgData name="Kate Jones" userId="4a9fd575-894c-4f1c-886c-99f53615ea7e" providerId="ADAL" clId="{E6EB42B3-ADA6-4E74-B3E0-650E771629B9}" dt="2020-01-13T19:21:40.333" v="5221" actId="1076"/>
          <ac:spMkLst>
            <pc:docMk/>
            <pc:sldMk cId="2415480860" sldId="314"/>
            <ac:spMk id="51" creationId="{39054458-7F04-4C18-A0B3-A3BCDD7B3C55}"/>
          </ac:spMkLst>
        </pc:spChg>
        <pc:spChg chg="add mod">
          <ac:chgData name="Kate Jones" userId="4a9fd575-894c-4f1c-886c-99f53615ea7e" providerId="ADAL" clId="{E6EB42B3-ADA6-4E74-B3E0-650E771629B9}" dt="2020-01-13T19:21:40.333" v="5221" actId="1076"/>
          <ac:spMkLst>
            <pc:docMk/>
            <pc:sldMk cId="2415480860" sldId="314"/>
            <ac:spMk id="52" creationId="{4B1E4B8F-037A-415A-8D91-FDF151BA152D}"/>
          </ac:spMkLst>
        </pc:spChg>
        <pc:spChg chg="add mod">
          <ac:chgData name="Kate Jones" userId="4a9fd575-894c-4f1c-886c-99f53615ea7e" providerId="ADAL" clId="{E6EB42B3-ADA6-4E74-B3E0-650E771629B9}" dt="2020-01-13T19:21:40.333" v="5221" actId="1076"/>
          <ac:spMkLst>
            <pc:docMk/>
            <pc:sldMk cId="2415480860" sldId="314"/>
            <ac:spMk id="53" creationId="{288BB059-2252-4109-81DC-58067F40F376}"/>
          </ac:spMkLst>
        </pc:spChg>
        <pc:spChg chg="add mod">
          <ac:chgData name="Kate Jones" userId="4a9fd575-894c-4f1c-886c-99f53615ea7e" providerId="ADAL" clId="{E6EB42B3-ADA6-4E74-B3E0-650E771629B9}" dt="2020-01-13T19:21:40.333" v="5221" actId="1076"/>
          <ac:spMkLst>
            <pc:docMk/>
            <pc:sldMk cId="2415480860" sldId="314"/>
            <ac:spMk id="54" creationId="{78D7D9AA-D65B-4293-AA16-ECD0B6F3563E}"/>
          </ac:spMkLst>
        </pc:spChg>
        <pc:spChg chg="add mod">
          <ac:chgData name="Kate Jones" userId="4a9fd575-894c-4f1c-886c-99f53615ea7e" providerId="ADAL" clId="{E6EB42B3-ADA6-4E74-B3E0-650E771629B9}" dt="2020-01-13T19:21:40.333" v="5221" actId="1076"/>
          <ac:spMkLst>
            <pc:docMk/>
            <pc:sldMk cId="2415480860" sldId="314"/>
            <ac:spMk id="55" creationId="{AFF139B1-CA5B-45F0-A098-48CDC11915D8}"/>
          </ac:spMkLst>
        </pc:spChg>
        <pc:spChg chg="add mod">
          <ac:chgData name="Kate Jones" userId="4a9fd575-894c-4f1c-886c-99f53615ea7e" providerId="ADAL" clId="{E6EB42B3-ADA6-4E74-B3E0-650E771629B9}" dt="2020-01-13T19:20:36.915" v="5214" actId="14100"/>
          <ac:spMkLst>
            <pc:docMk/>
            <pc:sldMk cId="2415480860" sldId="314"/>
            <ac:spMk id="57" creationId="{DF4A15A9-30AF-451C-92F8-361126B8275F}"/>
          </ac:spMkLst>
        </pc:spChg>
        <pc:grpChg chg="del">
          <ac:chgData name="Kate Jones" userId="4a9fd575-894c-4f1c-886c-99f53615ea7e" providerId="ADAL" clId="{E6EB42B3-ADA6-4E74-B3E0-650E771629B9}" dt="2020-01-13T19:16:11.777" v="4797" actId="165"/>
          <ac:grpSpMkLst>
            <pc:docMk/>
            <pc:sldMk cId="2415480860" sldId="314"/>
            <ac:grpSpMk id="4" creationId="{5220C7E2-A5B9-400D-8738-8FBFD5796FC2}"/>
          </ac:grpSpMkLst>
        </pc:grpChg>
        <pc:picChg chg="add mod">
          <ac:chgData name="Kate Jones" userId="4a9fd575-894c-4f1c-886c-99f53615ea7e" providerId="ADAL" clId="{E6EB42B3-ADA6-4E74-B3E0-650E771629B9}" dt="2020-01-13T19:21:42.906" v="5222" actId="1076"/>
          <ac:picMkLst>
            <pc:docMk/>
            <pc:sldMk cId="2415480860" sldId="314"/>
            <ac:picMk id="24" creationId="{486A9186-0D7D-4518-933A-0D3D6D883502}"/>
          </ac:picMkLst>
        </pc:picChg>
      </pc:sldChg>
      <pc:sldChg chg="del">
        <pc:chgData name="Kate Jones" userId="4a9fd575-894c-4f1c-886c-99f53615ea7e" providerId="ADAL" clId="{E6EB42B3-ADA6-4E74-B3E0-650E771629B9}" dt="2020-01-12T19:41:17.472" v="474" actId="47"/>
        <pc:sldMkLst>
          <pc:docMk/>
          <pc:sldMk cId="3271368029" sldId="314"/>
        </pc:sldMkLst>
      </pc:sldChg>
      <pc:sldChg chg="addSp delSp modSp add modNotesTx">
        <pc:chgData name="Kate Jones" userId="4a9fd575-894c-4f1c-886c-99f53615ea7e" providerId="ADAL" clId="{E6EB42B3-ADA6-4E74-B3E0-650E771629B9}" dt="2020-01-14T16:10:03.641" v="10710" actId="20577"/>
        <pc:sldMkLst>
          <pc:docMk/>
          <pc:sldMk cId="170709094" sldId="315"/>
        </pc:sldMkLst>
        <pc:spChg chg="mod">
          <ac:chgData name="Kate Jones" userId="4a9fd575-894c-4f1c-886c-99f53615ea7e" providerId="ADAL" clId="{E6EB42B3-ADA6-4E74-B3E0-650E771629B9}" dt="2020-01-13T20:30:41.047" v="9098" actId="14100"/>
          <ac:spMkLst>
            <pc:docMk/>
            <pc:sldMk cId="170709094" sldId="315"/>
            <ac:spMk id="16" creationId="{4331726E-9400-43F2-9A5D-564D8DD22732}"/>
          </ac:spMkLst>
        </pc:spChg>
        <pc:spChg chg="del">
          <ac:chgData name="Kate Jones" userId="4a9fd575-894c-4f1c-886c-99f53615ea7e" providerId="ADAL" clId="{E6EB42B3-ADA6-4E74-B3E0-650E771629B9}" dt="2020-01-13T19:58:25.170" v="6534" actId="478"/>
          <ac:spMkLst>
            <pc:docMk/>
            <pc:sldMk cId="170709094" sldId="315"/>
            <ac:spMk id="27" creationId="{A67A0376-E450-4409-8B2F-F98B46C55E49}"/>
          </ac:spMkLst>
        </pc:spChg>
        <pc:picChg chg="add mod">
          <ac:chgData name="Kate Jones" userId="4a9fd575-894c-4f1c-886c-99f53615ea7e" providerId="ADAL" clId="{E6EB42B3-ADA6-4E74-B3E0-650E771629B9}" dt="2020-01-13T19:58:58.589" v="6565" actId="1076"/>
          <ac:picMkLst>
            <pc:docMk/>
            <pc:sldMk cId="170709094" sldId="315"/>
            <ac:picMk id="2" creationId="{8ADE1524-0254-4F9B-A179-6063FEE2211E}"/>
          </ac:picMkLst>
        </pc:picChg>
        <pc:picChg chg="del">
          <ac:chgData name="Kate Jones" userId="4a9fd575-894c-4f1c-886c-99f53615ea7e" providerId="ADAL" clId="{E6EB42B3-ADA6-4E74-B3E0-650E771629B9}" dt="2020-01-13T19:58:22.695" v="6533" actId="478"/>
          <ac:picMkLst>
            <pc:docMk/>
            <pc:sldMk cId="170709094" sldId="315"/>
            <ac:picMk id="26" creationId="{58EAB43B-6758-487C-9C60-C68CFB494678}"/>
          </ac:picMkLst>
        </pc:picChg>
      </pc:sldChg>
      <pc:sldChg chg="del">
        <pc:chgData name="Kate Jones" userId="4a9fd575-894c-4f1c-886c-99f53615ea7e" providerId="ADAL" clId="{E6EB42B3-ADA6-4E74-B3E0-650E771629B9}" dt="2020-01-12T19:41:17.218" v="473" actId="47"/>
        <pc:sldMkLst>
          <pc:docMk/>
          <pc:sldMk cId="1774024043" sldId="315"/>
        </pc:sldMkLst>
      </pc:sldChg>
      <pc:sldChg chg="delSp modSp add del delAnim modNotesTx">
        <pc:chgData name="Kate Jones" userId="4a9fd575-894c-4f1c-886c-99f53615ea7e" providerId="ADAL" clId="{E6EB42B3-ADA6-4E74-B3E0-650E771629B9}" dt="2020-01-13T20:17:16.967" v="7820" actId="47"/>
        <pc:sldMkLst>
          <pc:docMk/>
          <pc:sldMk cId="1359430807" sldId="316"/>
        </pc:sldMkLst>
        <pc:spChg chg="del mod">
          <ac:chgData name="Kate Jones" userId="4a9fd575-894c-4f1c-886c-99f53615ea7e" providerId="ADAL" clId="{E6EB42B3-ADA6-4E74-B3E0-650E771629B9}" dt="2020-01-13T20:15:13.164" v="7792"/>
          <ac:spMkLst>
            <pc:docMk/>
            <pc:sldMk cId="1359430807" sldId="316"/>
            <ac:spMk id="3" creationId="{2F795902-4BFF-4852-8F78-4194391F029B}"/>
          </ac:spMkLst>
        </pc:spChg>
        <pc:picChg chg="del">
          <ac:chgData name="Kate Jones" userId="4a9fd575-894c-4f1c-886c-99f53615ea7e" providerId="ADAL" clId="{E6EB42B3-ADA6-4E74-B3E0-650E771629B9}" dt="2020-01-13T20:14:03.918" v="7769" actId="478"/>
          <ac:picMkLst>
            <pc:docMk/>
            <pc:sldMk cId="1359430807" sldId="316"/>
            <ac:picMk id="2" creationId="{F0D7C777-34AB-4A94-9B0B-1B271D7D212D}"/>
          </ac:picMkLst>
        </pc:picChg>
        <pc:picChg chg="del">
          <ac:chgData name="Kate Jones" userId="4a9fd575-894c-4f1c-886c-99f53615ea7e" providerId="ADAL" clId="{E6EB42B3-ADA6-4E74-B3E0-650E771629B9}" dt="2020-01-13T20:14:05.481" v="7770" actId="478"/>
          <ac:picMkLst>
            <pc:docMk/>
            <pc:sldMk cId="1359430807" sldId="316"/>
            <ac:picMk id="4" creationId="{C2C27FAE-B4D0-43F5-829A-599EA69E0268}"/>
          </ac:picMkLst>
        </pc:picChg>
      </pc:sldChg>
    </pc:docChg>
  </pc:docChgLst>
  <pc:docChgLst>
    <pc:chgData name="Laura Tyler" userId="S::laura.tyler@mathematicsmastery.org::7fe0bb4e-a2fc-46cc-b313-42f8605cacc5" providerId="AD" clId="Web-{5330C1A5-820C-0A9C-D154-96D0EAFCB37C}"/>
    <pc:docChg chg="">
      <pc:chgData name="Laura Tyler" userId="S::laura.tyler@mathematicsmastery.org::7fe0bb4e-a2fc-46cc-b313-42f8605cacc5" providerId="AD" clId="Web-{5330C1A5-820C-0A9C-D154-96D0EAFCB37C}" dt="2020-01-15T17:40:20.110" v="1"/>
      <pc:docMkLst>
        <pc:docMk/>
      </pc:docMkLst>
      <pc:sldChg chg="addCm">
        <pc:chgData name="Laura Tyler" userId="S::laura.tyler@mathematicsmastery.org::7fe0bb4e-a2fc-46cc-b313-42f8605cacc5" providerId="AD" clId="Web-{5330C1A5-820C-0A9C-D154-96D0EAFCB37C}" dt="2020-01-15T17:40:20.110" v="1"/>
        <pc:sldMkLst>
          <pc:docMk/>
          <pc:sldMk cId="106008437" sldId="317"/>
        </pc:sldMkLst>
      </pc:sldChg>
    </pc:docChg>
  </pc:docChgLst>
  <pc:docChgLst>
    <pc:chgData name="Kate Jones" userId="4a9fd575-894c-4f1c-886c-99f53615ea7e" providerId="ADAL" clId="{84FD3406-024C-4C48-B313-EEDB46418DE0}"/>
    <pc:docChg chg="">
      <pc:chgData name="Kate Jones" userId="4a9fd575-894c-4f1c-886c-99f53615ea7e" providerId="ADAL" clId="{84FD3406-024C-4C48-B313-EEDB46418DE0}" dt="2020-01-15T17:58:56.973" v="1"/>
      <pc:docMkLst>
        <pc:docMk/>
      </pc:docMkLst>
      <pc:sldChg chg="addCm modCm">
        <pc:chgData name="Kate Jones" userId="4a9fd575-894c-4f1c-886c-99f53615ea7e" providerId="ADAL" clId="{84FD3406-024C-4C48-B313-EEDB46418DE0}" dt="2020-01-15T17:58:56.973" v="1"/>
        <pc:sldMkLst>
          <pc:docMk/>
          <pc:sldMk cId="106008437" sldId="317"/>
        </pc:sldMkLst>
      </pc:sldChg>
    </pc:docChg>
  </pc:docChgLst>
  <pc:docChgLst>
    <pc:chgData name="Laura Tyler" userId="S::laura.tyler@mathematicsmastery.org::7fe0bb4e-a2fc-46cc-b313-42f8605cacc5" providerId="AD" clId="Web-{12EE160B-1B37-DD08-E72F-951F00FE25CF}"/>
    <pc:docChg chg="modSld">
      <pc:chgData name="Laura Tyler" userId="S::laura.tyler@mathematicsmastery.org::7fe0bb4e-a2fc-46cc-b313-42f8605cacc5" providerId="AD" clId="Web-{12EE160B-1B37-DD08-E72F-951F00FE25CF}" dt="2020-01-16T09:28:05.892" v="381" actId="14100"/>
      <pc:docMkLst>
        <pc:docMk/>
      </pc:docMkLst>
      <pc:sldChg chg="modSp modNotes">
        <pc:chgData name="Laura Tyler" userId="S::laura.tyler@mathematicsmastery.org::7fe0bb4e-a2fc-46cc-b313-42f8605cacc5" providerId="AD" clId="Web-{12EE160B-1B37-DD08-E72F-951F00FE25CF}" dt="2020-01-16T09:28:05.892" v="381" actId="14100"/>
        <pc:sldMkLst>
          <pc:docMk/>
          <pc:sldMk cId="170709094" sldId="315"/>
        </pc:sldMkLst>
        <pc:spChg chg="mod">
          <ac:chgData name="Laura Tyler" userId="S::laura.tyler@mathematicsmastery.org::7fe0bb4e-a2fc-46cc-b313-42f8605cacc5" providerId="AD" clId="Web-{12EE160B-1B37-DD08-E72F-951F00FE25CF}" dt="2020-01-16T09:28:05.892" v="381" actId="14100"/>
          <ac:spMkLst>
            <pc:docMk/>
            <pc:sldMk cId="170709094" sldId="315"/>
            <ac:spMk id="3" creationId="{DBC98077-A660-4742-A44E-182756573C3E}"/>
          </ac:spMkLst>
        </pc:spChg>
        <pc:picChg chg="ord">
          <ac:chgData name="Laura Tyler" userId="S::laura.tyler@mathematicsmastery.org::7fe0bb4e-a2fc-46cc-b313-42f8605cacc5" providerId="AD" clId="Web-{12EE160B-1B37-DD08-E72F-951F00FE25CF}" dt="2020-01-16T09:16:26.811" v="1"/>
          <ac:picMkLst>
            <pc:docMk/>
            <pc:sldMk cId="170709094" sldId="315"/>
            <ac:picMk id="4" creationId="{3E9F5757-A9D2-4143-B397-5C38EDBC5605}"/>
          </ac:picMkLst>
        </pc:picChg>
      </pc:sldChg>
    </pc:docChg>
  </pc:docChgLst>
  <pc:docChgLst>
    <pc:chgData name="Kate Jones" userId="4a9fd575-894c-4f1c-886c-99f53615ea7e" providerId="ADAL" clId="{9410827E-95E7-43D7-AA9F-B12717CBDF3E}"/>
    <pc:docChg chg="undo custSel addSld delSld modSld sldOrd">
      <pc:chgData name="Kate Jones" userId="4a9fd575-894c-4f1c-886c-99f53615ea7e" providerId="ADAL" clId="{9410827E-95E7-43D7-AA9F-B12717CBDF3E}" dt="2020-01-15T22:17:52.641" v="1480" actId="5793"/>
      <pc:docMkLst>
        <pc:docMk/>
      </pc:docMkLst>
      <pc:sldChg chg="addCm delCm">
        <pc:chgData name="Kate Jones" userId="4a9fd575-894c-4f1c-886c-99f53615ea7e" providerId="ADAL" clId="{9410827E-95E7-43D7-AA9F-B12717CBDF3E}" dt="2020-01-15T22:13:21.713" v="1467" actId="1592"/>
        <pc:sldMkLst>
          <pc:docMk/>
          <pc:sldMk cId="2605528031" sldId="256"/>
        </pc:sldMkLst>
      </pc:sldChg>
      <pc:sldChg chg="modSp">
        <pc:chgData name="Kate Jones" userId="4a9fd575-894c-4f1c-886c-99f53615ea7e" providerId="ADAL" clId="{9410827E-95E7-43D7-AA9F-B12717CBDF3E}" dt="2020-01-15T22:17:52.641" v="1480" actId="5793"/>
        <pc:sldMkLst>
          <pc:docMk/>
          <pc:sldMk cId="162364748" sldId="271"/>
        </pc:sldMkLst>
        <pc:graphicFrameChg chg="modGraphic">
          <ac:chgData name="Kate Jones" userId="4a9fd575-894c-4f1c-886c-99f53615ea7e" providerId="ADAL" clId="{9410827E-95E7-43D7-AA9F-B12717CBDF3E}" dt="2020-01-15T22:17:52.641" v="1480" actId="5793"/>
          <ac:graphicFrameMkLst>
            <pc:docMk/>
            <pc:sldMk cId="162364748" sldId="271"/>
            <ac:graphicFrameMk id="8" creationId="{D7FDD383-9CCA-42D6-9CB0-644FA57C3617}"/>
          </ac:graphicFrameMkLst>
        </pc:graphicFrameChg>
      </pc:sldChg>
      <pc:sldChg chg="modSp delCm modCm">
        <pc:chgData name="Kate Jones" userId="4a9fd575-894c-4f1c-886c-99f53615ea7e" providerId="ADAL" clId="{9410827E-95E7-43D7-AA9F-B12717CBDF3E}" dt="2020-01-15T17:19:12.417" v="27" actId="1592"/>
        <pc:sldMkLst>
          <pc:docMk/>
          <pc:sldMk cId="4180302034" sldId="285"/>
        </pc:sldMkLst>
        <pc:spChg chg="mod">
          <ac:chgData name="Kate Jones" userId="4a9fd575-894c-4f1c-886c-99f53615ea7e" providerId="ADAL" clId="{9410827E-95E7-43D7-AA9F-B12717CBDF3E}" dt="2020-01-15T17:19:05.153" v="25" actId="20577"/>
          <ac:spMkLst>
            <pc:docMk/>
            <pc:sldMk cId="4180302034" sldId="285"/>
            <ac:spMk id="9" creationId="{E98A5FEF-9BB4-4458-A110-734E1B9DDBDF}"/>
          </ac:spMkLst>
        </pc:spChg>
      </pc:sldChg>
      <pc:sldChg chg="addSp delSp modSp delCm modNotesTx">
        <pc:chgData name="Kate Jones" userId="4a9fd575-894c-4f1c-886c-99f53615ea7e" providerId="ADAL" clId="{9410827E-95E7-43D7-AA9F-B12717CBDF3E}" dt="2020-01-15T22:11:47.881" v="1434" actId="1592"/>
        <pc:sldMkLst>
          <pc:docMk/>
          <pc:sldMk cId="3933259006" sldId="308"/>
        </pc:sldMkLst>
        <pc:spChg chg="add mod">
          <ac:chgData name="Kate Jones" userId="4a9fd575-894c-4f1c-886c-99f53615ea7e" providerId="ADAL" clId="{9410827E-95E7-43D7-AA9F-B12717CBDF3E}" dt="2020-01-15T21:31:43.510" v="197" actId="1076"/>
          <ac:spMkLst>
            <pc:docMk/>
            <pc:sldMk cId="3933259006" sldId="308"/>
            <ac:spMk id="8" creationId="{3F76F3B0-F184-4B88-AF57-ED3771B561EE}"/>
          </ac:spMkLst>
        </pc:spChg>
        <pc:spChg chg="del">
          <ac:chgData name="Kate Jones" userId="4a9fd575-894c-4f1c-886c-99f53615ea7e" providerId="ADAL" clId="{9410827E-95E7-43D7-AA9F-B12717CBDF3E}" dt="2020-01-15T21:28:21.949" v="106" actId="478"/>
          <ac:spMkLst>
            <pc:docMk/>
            <pc:sldMk cId="3933259006" sldId="308"/>
            <ac:spMk id="27" creationId="{A67A0376-E450-4409-8B2F-F98B46C55E49}"/>
          </ac:spMkLst>
        </pc:spChg>
        <pc:picChg chg="add mod">
          <ac:chgData name="Kate Jones" userId="4a9fd575-894c-4f1c-886c-99f53615ea7e" providerId="ADAL" clId="{9410827E-95E7-43D7-AA9F-B12717CBDF3E}" dt="2020-01-15T21:31:34.905" v="195" actId="1076"/>
          <ac:picMkLst>
            <pc:docMk/>
            <pc:sldMk cId="3933259006" sldId="308"/>
            <ac:picMk id="2" creationId="{DBD5783B-3E4E-492A-B3DD-7A70E526890E}"/>
          </ac:picMkLst>
        </pc:picChg>
        <pc:picChg chg="mod modCrop">
          <ac:chgData name="Kate Jones" userId="4a9fd575-894c-4f1c-886c-99f53615ea7e" providerId="ADAL" clId="{9410827E-95E7-43D7-AA9F-B12717CBDF3E}" dt="2020-01-15T22:08:16.175" v="1143" actId="1076"/>
          <ac:picMkLst>
            <pc:docMk/>
            <pc:sldMk cId="3933259006" sldId="308"/>
            <ac:picMk id="26" creationId="{58EAB43B-6758-487C-9C60-C68CFB494678}"/>
          </ac:picMkLst>
        </pc:picChg>
      </pc:sldChg>
      <pc:sldChg chg="modSp del ord">
        <pc:chgData name="Kate Jones" userId="4a9fd575-894c-4f1c-886c-99f53615ea7e" providerId="ADAL" clId="{9410827E-95E7-43D7-AA9F-B12717CBDF3E}" dt="2020-01-15T21:53:54.069" v="461" actId="47"/>
        <pc:sldMkLst>
          <pc:docMk/>
          <pc:sldMk cId="2376878576" sldId="310"/>
        </pc:sldMkLst>
        <pc:graphicFrameChg chg="mod">
          <ac:chgData name="Kate Jones" userId="4a9fd575-894c-4f1c-886c-99f53615ea7e" providerId="ADAL" clId="{9410827E-95E7-43D7-AA9F-B12717CBDF3E}" dt="2020-01-15T17:09:55.245" v="1" actId="1076"/>
          <ac:graphicFrameMkLst>
            <pc:docMk/>
            <pc:sldMk cId="2376878576" sldId="310"/>
            <ac:graphicFrameMk id="7" creationId="{3513E973-887B-4C7C-9D77-2038E75EC3E2}"/>
          </ac:graphicFrameMkLst>
        </pc:graphicFrameChg>
      </pc:sldChg>
      <pc:sldChg chg="addSp delSp modSp delCm modNotesTx">
        <pc:chgData name="Kate Jones" userId="4a9fd575-894c-4f1c-886c-99f53615ea7e" providerId="ADAL" clId="{9410827E-95E7-43D7-AA9F-B12717CBDF3E}" dt="2020-01-15T22:01:08.850" v="664" actId="255"/>
        <pc:sldMkLst>
          <pc:docMk/>
          <pc:sldMk cId="202023246" sldId="311"/>
        </pc:sldMkLst>
        <pc:spChg chg="add mod">
          <ac:chgData name="Kate Jones" userId="4a9fd575-894c-4f1c-886c-99f53615ea7e" providerId="ADAL" clId="{9410827E-95E7-43D7-AA9F-B12717CBDF3E}" dt="2020-01-15T22:01:08.850" v="664" actId="255"/>
          <ac:spMkLst>
            <pc:docMk/>
            <pc:sldMk cId="202023246" sldId="311"/>
            <ac:spMk id="7" creationId="{DAA27DD2-0D56-4360-91C7-A83C91142415}"/>
          </ac:spMkLst>
        </pc:spChg>
        <pc:spChg chg="mod topLvl">
          <ac:chgData name="Kate Jones" userId="4a9fd575-894c-4f1c-886c-99f53615ea7e" providerId="ADAL" clId="{9410827E-95E7-43D7-AA9F-B12717CBDF3E}" dt="2020-01-15T21:42:45.455" v="299" actId="338"/>
          <ac:spMkLst>
            <pc:docMk/>
            <pc:sldMk cId="202023246" sldId="311"/>
            <ac:spMk id="11" creationId="{8A0B6F21-CC31-4BFD-9403-C240FD65D018}"/>
          </ac:spMkLst>
        </pc:spChg>
        <pc:spChg chg="mod topLvl">
          <ac:chgData name="Kate Jones" userId="4a9fd575-894c-4f1c-886c-99f53615ea7e" providerId="ADAL" clId="{9410827E-95E7-43D7-AA9F-B12717CBDF3E}" dt="2020-01-15T21:42:45.455" v="299" actId="338"/>
          <ac:spMkLst>
            <pc:docMk/>
            <pc:sldMk cId="202023246" sldId="311"/>
            <ac:spMk id="12" creationId="{13853596-5F1A-4EB6-AC4D-384EDB43F51E}"/>
          </ac:spMkLst>
        </pc:spChg>
        <pc:spChg chg="mod topLvl">
          <ac:chgData name="Kate Jones" userId="4a9fd575-894c-4f1c-886c-99f53615ea7e" providerId="ADAL" clId="{9410827E-95E7-43D7-AA9F-B12717CBDF3E}" dt="2020-01-15T21:42:45.455" v="299" actId="338"/>
          <ac:spMkLst>
            <pc:docMk/>
            <pc:sldMk cId="202023246" sldId="311"/>
            <ac:spMk id="13" creationId="{E60EB7A7-7537-4197-BF3E-1F300254888A}"/>
          </ac:spMkLst>
        </pc:spChg>
        <pc:spChg chg="mod topLvl">
          <ac:chgData name="Kate Jones" userId="4a9fd575-894c-4f1c-886c-99f53615ea7e" providerId="ADAL" clId="{9410827E-95E7-43D7-AA9F-B12717CBDF3E}" dt="2020-01-15T21:42:45.455" v="299" actId="338"/>
          <ac:spMkLst>
            <pc:docMk/>
            <pc:sldMk cId="202023246" sldId="311"/>
            <ac:spMk id="14" creationId="{2BB8941E-D44A-40C6-83B8-18ADFC50F1CB}"/>
          </ac:spMkLst>
        </pc:spChg>
        <pc:spChg chg="mod topLvl">
          <ac:chgData name="Kate Jones" userId="4a9fd575-894c-4f1c-886c-99f53615ea7e" providerId="ADAL" clId="{9410827E-95E7-43D7-AA9F-B12717CBDF3E}" dt="2020-01-15T21:42:45.455" v="299" actId="338"/>
          <ac:spMkLst>
            <pc:docMk/>
            <pc:sldMk cId="202023246" sldId="311"/>
            <ac:spMk id="15" creationId="{E6A50BD6-F7C6-440D-A485-00811820C3C5}"/>
          </ac:spMkLst>
        </pc:spChg>
        <pc:spChg chg="mod topLvl">
          <ac:chgData name="Kate Jones" userId="4a9fd575-894c-4f1c-886c-99f53615ea7e" providerId="ADAL" clId="{9410827E-95E7-43D7-AA9F-B12717CBDF3E}" dt="2020-01-15T21:42:45.455" v="299" actId="338"/>
          <ac:spMkLst>
            <pc:docMk/>
            <pc:sldMk cId="202023246" sldId="311"/>
            <ac:spMk id="17" creationId="{D09B5941-A747-4D12-83F6-09332E7822CE}"/>
          </ac:spMkLst>
        </pc:spChg>
        <pc:spChg chg="mod topLvl">
          <ac:chgData name="Kate Jones" userId="4a9fd575-894c-4f1c-886c-99f53615ea7e" providerId="ADAL" clId="{9410827E-95E7-43D7-AA9F-B12717CBDF3E}" dt="2020-01-15T21:42:45.455" v="299" actId="338"/>
          <ac:spMkLst>
            <pc:docMk/>
            <pc:sldMk cId="202023246" sldId="311"/>
            <ac:spMk id="18" creationId="{802C0FFE-2217-4FA6-A32D-F57B7EFD001B}"/>
          </ac:spMkLst>
        </pc:spChg>
        <pc:spChg chg="mod topLvl">
          <ac:chgData name="Kate Jones" userId="4a9fd575-894c-4f1c-886c-99f53615ea7e" providerId="ADAL" clId="{9410827E-95E7-43D7-AA9F-B12717CBDF3E}" dt="2020-01-15T21:42:45.455" v="299" actId="338"/>
          <ac:spMkLst>
            <pc:docMk/>
            <pc:sldMk cId="202023246" sldId="311"/>
            <ac:spMk id="19" creationId="{2AFFCFEF-B013-4390-809E-10215C188995}"/>
          </ac:spMkLst>
        </pc:spChg>
        <pc:spChg chg="mod topLvl">
          <ac:chgData name="Kate Jones" userId="4a9fd575-894c-4f1c-886c-99f53615ea7e" providerId="ADAL" clId="{9410827E-95E7-43D7-AA9F-B12717CBDF3E}" dt="2020-01-15T21:42:45.455" v="299" actId="338"/>
          <ac:spMkLst>
            <pc:docMk/>
            <pc:sldMk cId="202023246" sldId="311"/>
            <ac:spMk id="20" creationId="{C95A9E8E-E797-444A-886D-0A689E136A27}"/>
          </ac:spMkLst>
        </pc:spChg>
        <pc:spChg chg="mod topLvl">
          <ac:chgData name="Kate Jones" userId="4a9fd575-894c-4f1c-886c-99f53615ea7e" providerId="ADAL" clId="{9410827E-95E7-43D7-AA9F-B12717CBDF3E}" dt="2020-01-15T21:42:45.455" v="299" actId="338"/>
          <ac:spMkLst>
            <pc:docMk/>
            <pc:sldMk cId="202023246" sldId="311"/>
            <ac:spMk id="21" creationId="{32504366-475E-451F-97A5-1CA7A92065F8}"/>
          </ac:spMkLst>
        </pc:spChg>
        <pc:spChg chg="mod topLvl">
          <ac:chgData name="Kate Jones" userId="4a9fd575-894c-4f1c-886c-99f53615ea7e" providerId="ADAL" clId="{9410827E-95E7-43D7-AA9F-B12717CBDF3E}" dt="2020-01-15T21:42:45.455" v="299" actId="338"/>
          <ac:spMkLst>
            <pc:docMk/>
            <pc:sldMk cId="202023246" sldId="311"/>
            <ac:spMk id="23" creationId="{1D337A6D-F395-4E56-8D67-5A6E743CA14A}"/>
          </ac:spMkLst>
        </pc:spChg>
        <pc:spChg chg="mod topLvl">
          <ac:chgData name="Kate Jones" userId="4a9fd575-894c-4f1c-886c-99f53615ea7e" providerId="ADAL" clId="{9410827E-95E7-43D7-AA9F-B12717CBDF3E}" dt="2020-01-15T21:42:45.455" v="299" actId="338"/>
          <ac:spMkLst>
            <pc:docMk/>
            <pc:sldMk cId="202023246" sldId="311"/>
            <ac:spMk id="24" creationId="{333051AC-8F5E-48CD-B79B-D67E6FBAB54F}"/>
          </ac:spMkLst>
        </pc:spChg>
        <pc:spChg chg="mod topLvl">
          <ac:chgData name="Kate Jones" userId="4a9fd575-894c-4f1c-886c-99f53615ea7e" providerId="ADAL" clId="{9410827E-95E7-43D7-AA9F-B12717CBDF3E}" dt="2020-01-15T21:42:45.455" v="299" actId="338"/>
          <ac:spMkLst>
            <pc:docMk/>
            <pc:sldMk cId="202023246" sldId="311"/>
            <ac:spMk id="25" creationId="{4AD88D84-2863-4242-8230-D16CC3F6E2CE}"/>
          </ac:spMkLst>
        </pc:spChg>
        <pc:spChg chg="mod topLvl">
          <ac:chgData name="Kate Jones" userId="4a9fd575-894c-4f1c-886c-99f53615ea7e" providerId="ADAL" clId="{9410827E-95E7-43D7-AA9F-B12717CBDF3E}" dt="2020-01-15T21:42:45.455" v="299" actId="338"/>
          <ac:spMkLst>
            <pc:docMk/>
            <pc:sldMk cId="202023246" sldId="311"/>
            <ac:spMk id="26" creationId="{E10A2192-C6EC-4575-93C8-141B163891DE}"/>
          </ac:spMkLst>
        </pc:spChg>
        <pc:spChg chg="mod topLvl">
          <ac:chgData name="Kate Jones" userId="4a9fd575-894c-4f1c-886c-99f53615ea7e" providerId="ADAL" clId="{9410827E-95E7-43D7-AA9F-B12717CBDF3E}" dt="2020-01-15T21:42:45.455" v="299" actId="338"/>
          <ac:spMkLst>
            <pc:docMk/>
            <pc:sldMk cId="202023246" sldId="311"/>
            <ac:spMk id="27" creationId="{E60EBBE4-BE79-4EB5-AAAE-45AB77AB9BAB}"/>
          </ac:spMkLst>
        </pc:spChg>
        <pc:spChg chg="mod topLvl">
          <ac:chgData name="Kate Jones" userId="4a9fd575-894c-4f1c-886c-99f53615ea7e" providerId="ADAL" clId="{9410827E-95E7-43D7-AA9F-B12717CBDF3E}" dt="2020-01-15T21:42:45.455" v="299" actId="338"/>
          <ac:spMkLst>
            <pc:docMk/>
            <pc:sldMk cId="202023246" sldId="311"/>
            <ac:spMk id="28" creationId="{D61A45F3-8DB4-4ADD-8B60-6B31E2EC8DAC}"/>
          </ac:spMkLst>
        </pc:spChg>
        <pc:spChg chg="mod topLvl">
          <ac:chgData name="Kate Jones" userId="4a9fd575-894c-4f1c-886c-99f53615ea7e" providerId="ADAL" clId="{9410827E-95E7-43D7-AA9F-B12717CBDF3E}" dt="2020-01-15T21:42:45.455" v="299" actId="338"/>
          <ac:spMkLst>
            <pc:docMk/>
            <pc:sldMk cId="202023246" sldId="311"/>
            <ac:spMk id="29" creationId="{BCDCB577-5765-46BD-9612-E696F72F6DE4}"/>
          </ac:spMkLst>
        </pc:spChg>
        <pc:spChg chg="mod topLvl">
          <ac:chgData name="Kate Jones" userId="4a9fd575-894c-4f1c-886c-99f53615ea7e" providerId="ADAL" clId="{9410827E-95E7-43D7-AA9F-B12717CBDF3E}" dt="2020-01-15T21:42:45.455" v="299" actId="338"/>
          <ac:spMkLst>
            <pc:docMk/>
            <pc:sldMk cId="202023246" sldId="311"/>
            <ac:spMk id="30" creationId="{837D4D34-2FFF-4E8E-A476-EB6A12DBB8FE}"/>
          </ac:spMkLst>
        </pc:spChg>
        <pc:spChg chg="mod topLvl">
          <ac:chgData name="Kate Jones" userId="4a9fd575-894c-4f1c-886c-99f53615ea7e" providerId="ADAL" clId="{9410827E-95E7-43D7-AA9F-B12717CBDF3E}" dt="2020-01-15T21:42:45.455" v="299" actId="338"/>
          <ac:spMkLst>
            <pc:docMk/>
            <pc:sldMk cId="202023246" sldId="311"/>
            <ac:spMk id="31" creationId="{285A90B1-6E32-4FA9-9617-956E86E89841}"/>
          </ac:spMkLst>
        </pc:spChg>
        <pc:spChg chg="mod topLvl">
          <ac:chgData name="Kate Jones" userId="4a9fd575-894c-4f1c-886c-99f53615ea7e" providerId="ADAL" clId="{9410827E-95E7-43D7-AA9F-B12717CBDF3E}" dt="2020-01-15T21:42:45.455" v="299" actId="338"/>
          <ac:spMkLst>
            <pc:docMk/>
            <pc:sldMk cId="202023246" sldId="311"/>
            <ac:spMk id="32" creationId="{B99C92B4-C38F-4443-B7F5-BD0D24AB3481}"/>
          </ac:spMkLst>
        </pc:spChg>
        <pc:spChg chg="mod topLvl">
          <ac:chgData name="Kate Jones" userId="4a9fd575-894c-4f1c-886c-99f53615ea7e" providerId="ADAL" clId="{9410827E-95E7-43D7-AA9F-B12717CBDF3E}" dt="2020-01-15T21:42:45.455" v="299" actId="338"/>
          <ac:spMkLst>
            <pc:docMk/>
            <pc:sldMk cId="202023246" sldId="311"/>
            <ac:spMk id="34" creationId="{1F57F297-6566-41C0-86E8-1DA4997C8E89}"/>
          </ac:spMkLst>
        </pc:spChg>
        <pc:spChg chg="mod topLvl">
          <ac:chgData name="Kate Jones" userId="4a9fd575-894c-4f1c-886c-99f53615ea7e" providerId="ADAL" clId="{9410827E-95E7-43D7-AA9F-B12717CBDF3E}" dt="2020-01-15T21:42:45.455" v="299" actId="338"/>
          <ac:spMkLst>
            <pc:docMk/>
            <pc:sldMk cId="202023246" sldId="311"/>
            <ac:spMk id="35" creationId="{979C8EBF-56D0-4225-8C45-A05004D4E07B}"/>
          </ac:spMkLst>
        </pc:spChg>
        <pc:spChg chg="mod topLvl">
          <ac:chgData name="Kate Jones" userId="4a9fd575-894c-4f1c-886c-99f53615ea7e" providerId="ADAL" clId="{9410827E-95E7-43D7-AA9F-B12717CBDF3E}" dt="2020-01-15T21:42:45.455" v="299" actId="338"/>
          <ac:spMkLst>
            <pc:docMk/>
            <pc:sldMk cId="202023246" sldId="311"/>
            <ac:spMk id="36" creationId="{B0FBE119-41F7-4DA4-8A62-5E250F9C7EFA}"/>
          </ac:spMkLst>
        </pc:spChg>
        <pc:spChg chg="mod topLvl">
          <ac:chgData name="Kate Jones" userId="4a9fd575-894c-4f1c-886c-99f53615ea7e" providerId="ADAL" clId="{9410827E-95E7-43D7-AA9F-B12717CBDF3E}" dt="2020-01-15T21:42:45.455" v="299" actId="338"/>
          <ac:spMkLst>
            <pc:docMk/>
            <pc:sldMk cId="202023246" sldId="311"/>
            <ac:spMk id="37" creationId="{22304329-BCC0-4781-A116-2B3BE40B8602}"/>
          </ac:spMkLst>
        </pc:spChg>
        <pc:spChg chg="mod topLvl">
          <ac:chgData name="Kate Jones" userId="4a9fd575-894c-4f1c-886c-99f53615ea7e" providerId="ADAL" clId="{9410827E-95E7-43D7-AA9F-B12717CBDF3E}" dt="2020-01-15T21:42:45.455" v="299" actId="338"/>
          <ac:spMkLst>
            <pc:docMk/>
            <pc:sldMk cId="202023246" sldId="311"/>
            <ac:spMk id="38" creationId="{532EF2FE-B38C-4876-B143-2DE384C9D540}"/>
          </ac:spMkLst>
        </pc:spChg>
        <pc:spChg chg="mod topLvl">
          <ac:chgData name="Kate Jones" userId="4a9fd575-894c-4f1c-886c-99f53615ea7e" providerId="ADAL" clId="{9410827E-95E7-43D7-AA9F-B12717CBDF3E}" dt="2020-01-15T21:42:45.455" v="299" actId="338"/>
          <ac:spMkLst>
            <pc:docMk/>
            <pc:sldMk cId="202023246" sldId="311"/>
            <ac:spMk id="39" creationId="{AB8E4FDD-EE91-4C0B-8777-38E5A4F0C917}"/>
          </ac:spMkLst>
        </pc:spChg>
        <pc:spChg chg="mod topLvl">
          <ac:chgData name="Kate Jones" userId="4a9fd575-894c-4f1c-886c-99f53615ea7e" providerId="ADAL" clId="{9410827E-95E7-43D7-AA9F-B12717CBDF3E}" dt="2020-01-15T21:42:45.455" v="299" actId="338"/>
          <ac:spMkLst>
            <pc:docMk/>
            <pc:sldMk cId="202023246" sldId="311"/>
            <ac:spMk id="40" creationId="{8C043B09-9C4A-4462-B678-C2B7F6E79617}"/>
          </ac:spMkLst>
        </pc:spChg>
        <pc:spChg chg="mod topLvl">
          <ac:chgData name="Kate Jones" userId="4a9fd575-894c-4f1c-886c-99f53615ea7e" providerId="ADAL" clId="{9410827E-95E7-43D7-AA9F-B12717CBDF3E}" dt="2020-01-15T21:42:45.455" v="299" actId="338"/>
          <ac:spMkLst>
            <pc:docMk/>
            <pc:sldMk cId="202023246" sldId="311"/>
            <ac:spMk id="41" creationId="{EAE3836C-E7E8-4BBC-85C9-DAC75F4ED647}"/>
          </ac:spMkLst>
        </pc:spChg>
        <pc:spChg chg="mod topLvl">
          <ac:chgData name="Kate Jones" userId="4a9fd575-894c-4f1c-886c-99f53615ea7e" providerId="ADAL" clId="{9410827E-95E7-43D7-AA9F-B12717CBDF3E}" dt="2020-01-15T21:42:45.455" v="299" actId="338"/>
          <ac:spMkLst>
            <pc:docMk/>
            <pc:sldMk cId="202023246" sldId="311"/>
            <ac:spMk id="42" creationId="{25E16706-9330-417D-9244-F68FD3FE2DC8}"/>
          </ac:spMkLst>
        </pc:spChg>
        <pc:spChg chg="mod topLvl">
          <ac:chgData name="Kate Jones" userId="4a9fd575-894c-4f1c-886c-99f53615ea7e" providerId="ADAL" clId="{9410827E-95E7-43D7-AA9F-B12717CBDF3E}" dt="2020-01-15T21:42:45.455" v="299" actId="338"/>
          <ac:spMkLst>
            <pc:docMk/>
            <pc:sldMk cId="202023246" sldId="311"/>
            <ac:spMk id="43" creationId="{4D9C5063-E6ED-46F1-88B2-C6D19EAEA08E}"/>
          </ac:spMkLst>
        </pc:spChg>
        <pc:spChg chg="mod topLvl">
          <ac:chgData name="Kate Jones" userId="4a9fd575-894c-4f1c-886c-99f53615ea7e" providerId="ADAL" clId="{9410827E-95E7-43D7-AA9F-B12717CBDF3E}" dt="2020-01-15T21:42:45.455" v="299" actId="338"/>
          <ac:spMkLst>
            <pc:docMk/>
            <pc:sldMk cId="202023246" sldId="311"/>
            <ac:spMk id="45" creationId="{8910F48F-284E-484D-848D-C2AC90F29FF0}"/>
          </ac:spMkLst>
        </pc:spChg>
        <pc:spChg chg="mod topLvl">
          <ac:chgData name="Kate Jones" userId="4a9fd575-894c-4f1c-886c-99f53615ea7e" providerId="ADAL" clId="{9410827E-95E7-43D7-AA9F-B12717CBDF3E}" dt="2020-01-15T21:42:45.455" v="299" actId="338"/>
          <ac:spMkLst>
            <pc:docMk/>
            <pc:sldMk cId="202023246" sldId="311"/>
            <ac:spMk id="46" creationId="{198AB118-3257-485C-B35F-94E4DD8B9E90}"/>
          </ac:spMkLst>
        </pc:spChg>
        <pc:spChg chg="mod topLvl">
          <ac:chgData name="Kate Jones" userId="4a9fd575-894c-4f1c-886c-99f53615ea7e" providerId="ADAL" clId="{9410827E-95E7-43D7-AA9F-B12717CBDF3E}" dt="2020-01-15T21:42:45.455" v="299" actId="338"/>
          <ac:spMkLst>
            <pc:docMk/>
            <pc:sldMk cId="202023246" sldId="311"/>
            <ac:spMk id="47" creationId="{D80F0939-65BF-4632-A0C0-6E38BD7EB868}"/>
          </ac:spMkLst>
        </pc:spChg>
        <pc:spChg chg="mod topLvl">
          <ac:chgData name="Kate Jones" userId="4a9fd575-894c-4f1c-886c-99f53615ea7e" providerId="ADAL" clId="{9410827E-95E7-43D7-AA9F-B12717CBDF3E}" dt="2020-01-15T21:42:45.455" v="299" actId="338"/>
          <ac:spMkLst>
            <pc:docMk/>
            <pc:sldMk cId="202023246" sldId="311"/>
            <ac:spMk id="48" creationId="{137AFA9F-FA4A-41F0-A487-020D5D7737CF}"/>
          </ac:spMkLst>
        </pc:spChg>
        <pc:spChg chg="mod topLvl">
          <ac:chgData name="Kate Jones" userId="4a9fd575-894c-4f1c-886c-99f53615ea7e" providerId="ADAL" clId="{9410827E-95E7-43D7-AA9F-B12717CBDF3E}" dt="2020-01-15T21:42:45.455" v="299" actId="338"/>
          <ac:spMkLst>
            <pc:docMk/>
            <pc:sldMk cId="202023246" sldId="311"/>
            <ac:spMk id="49" creationId="{4CBB2622-EB92-4F8C-BA5C-44D49EF84593}"/>
          </ac:spMkLst>
        </pc:spChg>
        <pc:spChg chg="mod topLvl">
          <ac:chgData name="Kate Jones" userId="4a9fd575-894c-4f1c-886c-99f53615ea7e" providerId="ADAL" clId="{9410827E-95E7-43D7-AA9F-B12717CBDF3E}" dt="2020-01-15T21:42:45.455" v="299" actId="338"/>
          <ac:spMkLst>
            <pc:docMk/>
            <pc:sldMk cId="202023246" sldId="311"/>
            <ac:spMk id="50" creationId="{75CB4051-DACD-4F14-A458-53756E21CDB8}"/>
          </ac:spMkLst>
        </pc:spChg>
        <pc:spChg chg="mod topLvl">
          <ac:chgData name="Kate Jones" userId="4a9fd575-894c-4f1c-886c-99f53615ea7e" providerId="ADAL" clId="{9410827E-95E7-43D7-AA9F-B12717CBDF3E}" dt="2020-01-15T21:42:45.455" v="299" actId="338"/>
          <ac:spMkLst>
            <pc:docMk/>
            <pc:sldMk cId="202023246" sldId="311"/>
            <ac:spMk id="51" creationId="{AACFAE13-EC85-45E8-8CD6-0BB2B1AABB29}"/>
          </ac:spMkLst>
        </pc:spChg>
        <pc:spChg chg="mod topLvl">
          <ac:chgData name="Kate Jones" userId="4a9fd575-894c-4f1c-886c-99f53615ea7e" providerId="ADAL" clId="{9410827E-95E7-43D7-AA9F-B12717CBDF3E}" dt="2020-01-15T21:42:45.455" v="299" actId="338"/>
          <ac:spMkLst>
            <pc:docMk/>
            <pc:sldMk cId="202023246" sldId="311"/>
            <ac:spMk id="52" creationId="{59BF8428-96A9-4588-9E72-C49935639084}"/>
          </ac:spMkLst>
        </pc:spChg>
        <pc:spChg chg="mod topLvl">
          <ac:chgData name="Kate Jones" userId="4a9fd575-894c-4f1c-886c-99f53615ea7e" providerId="ADAL" clId="{9410827E-95E7-43D7-AA9F-B12717CBDF3E}" dt="2020-01-15T21:42:45.455" v="299" actId="338"/>
          <ac:spMkLst>
            <pc:docMk/>
            <pc:sldMk cId="202023246" sldId="311"/>
            <ac:spMk id="53" creationId="{11B9558E-8CF1-4E79-8B6B-A7C96F54CD77}"/>
          </ac:spMkLst>
        </pc:spChg>
        <pc:spChg chg="mod topLvl">
          <ac:chgData name="Kate Jones" userId="4a9fd575-894c-4f1c-886c-99f53615ea7e" providerId="ADAL" clId="{9410827E-95E7-43D7-AA9F-B12717CBDF3E}" dt="2020-01-15T21:42:45.455" v="299" actId="338"/>
          <ac:spMkLst>
            <pc:docMk/>
            <pc:sldMk cId="202023246" sldId="311"/>
            <ac:spMk id="54" creationId="{17F6C4F7-5172-492B-A4F1-2F3E0D47B151}"/>
          </ac:spMkLst>
        </pc:spChg>
        <pc:spChg chg="add mod">
          <ac:chgData name="Kate Jones" userId="4a9fd575-894c-4f1c-886c-99f53615ea7e" providerId="ADAL" clId="{9410827E-95E7-43D7-AA9F-B12717CBDF3E}" dt="2020-01-15T21:43:01.344" v="301" actId="1076"/>
          <ac:spMkLst>
            <pc:docMk/>
            <pc:sldMk cId="202023246" sldId="311"/>
            <ac:spMk id="55" creationId="{E04E026E-71D9-43C5-BF23-DBE4CA6F41AD}"/>
          </ac:spMkLst>
        </pc:spChg>
        <pc:spChg chg="add mod">
          <ac:chgData name="Kate Jones" userId="4a9fd575-894c-4f1c-886c-99f53615ea7e" providerId="ADAL" clId="{9410827E-95E7-43D7-AA9F-B12717CBDF3E}" dt="2020-01-15T21:43:01.344" v="301" actId="1076"/>
          <ac:spMkLst>
            <pc:docMk/>
            <pc:sldMk cId="202023246" sldId="311"/>
            <ac:spMk id="56" creationId="{D414718D-5B18-420A-8AD8-BACFC3B7E381}"/>
          </ac:spMkLst>
        </pc:spChg>
        <pc:spChg chg="add del mod">
          <ac:chgData name="Kate Jones" userId="4a9fd575-894c-4f1c-886c-99f53615ea7e" providerId="ADAL" clId="{9410827E-95E7-43D7-AA9F-B12717CBDF3E}" dt="2020-01-15T21:40:53.049" v="281" actId="478"/>
          <ac:spMkLst>
            <pc:docMk/>
            <pc:sldMk cId="202023246" sldId="311"/>
            <ac:spMk id="57" creationId="{2B1A0470-7A9A-4568-A621-EEAA71765B76}"/>
          </ac:spMkLst>
        </pc:spChg>
        <pc:spChg chg="add del mod">
          <ac:chgData name="Kate Jones" userId="4a9fd575-894c-4f1c-886c-99f53615ea7e" providerId="ADAL" clId="{9410827E-95E7-43D7-AA9F-B12717CBDF3E}" dt="2020-01-15T21:40:41.329" v="278" actId="478"/>
          <ac:spMkLst>
            <pc:docMk/>
            <pc:sldMk cId="202023246" sldId="311"/>
            <ac:spMk id="58" creationId="{E1D95AE9-8D17-4858-AD25-067497EC8A70}"/>
          </ac:spMkLst>
        </pc:spChg>
        <pc:spChg chg="add mod">
          <ac:chgData name="Kate Jones" userId="4a9fd575-894c-4f1c-886c-99f53615ea7e" providerId="ADAL" clId="{9410827E-95E7-43D7-AA9F-B12717CBDF3E}" dt="2020-01-15T21:43:01.344" v="301" actId="1076"/>
          <ac:spMkLst>
            <pc:docMk/>
            <pc:sldMk cId="202023246" sldId="311"/>
            <ac:spMk id="59" creationId="{73266C13-7BDB-4382-B7A1-5F7B987BB22E}"/>
          </ac:spMkLst>
        </pc:spChg>
        <pc:spChg chg="add mod">
          <ac:chgData name="Kate Jones" userId="4a9fd575-894c-4f1c-886c-99f53615ea7e" providerId="ADAL" clId="{9410827E-95E7-43D7-AA9F-B12717CBDF3E}" dt="2020-01-15T21:43:01.344" v="301" actId="1076"/>
          <ac:spMkLst>
            <pc:docMk/>
            <pc:sldMk cId="202023246" sldId="311"/>
            <ac:spMk id="60" creationId="{0CEE29D5-ABCE-463D-9B8E-51CC942A9A95}"/>
          </ac:spMkLst>
        </pc:spChg>
        <pc:spChg chg="add mod">
          <ac:chgData name="Kate Jones" userId="4a9fd575-894c-4f1c-886c-99f53615ea7e" providerId="ADAL" clId="{9410827E-95E7-43D7-AA9F-B12717CBDF3E}" dt="2020-01-15T21:43:01.344" v="301" actId="1076"/>
          <ac:spMkLst>
            <pc:docMk/>
            <pc:sldMk cId="202023246" sldId="311"/>
            <ac:spMk id="61" creationId="{4F48EE6E-7207-437A-9473-B82E7ECD7B62}"/>
          </ac:spMkLst>
        </pc:spChg>
        <pc:spChg chg="add mod">
          <ac:chgData name="Kate Jones" userId="4a9fd575-894c-4f1c-886c-99f53615ea7e" providerId="ADAL" clId="{9410827E-95E7-43D7-AA9F-B12717CBDF3E}" dt="2020-01-15T21:43:01.344" v="301" actId="1076"/>
          <ac:spMkLst>
            <pc:docMk/>
            <pc:sldMk cId="202023246" sldId="311"/>
            <ac:spMk id="62" creationId="{896C1D62-57E3-43B5-912B-A55E612A322D}"/>
          </ac:spMkLst>
        </pc:spChg>
        <pc:spChg chg="add mod">
          <ac:chgData name="Kate Jones" userId="4a9fd575-894c-4f1c-886c-99f53615ea7e" providerId="ADAL" clId="{9410827E-95E7-43D7-AA9F-B12717CBDF3E}" dt="2020-01-15T21:43:01.344" v="301" actId="1076"/>
          <ac:spMkLst>
            <pc:docMk/>
            <pc:sldMk cId="202023246" sldId="311"/>
            <ac:spMk id="63" creationId="{64ABBCC4-6826-47A3-9B7F-3784BA3D2EF1}"/>
          </ac:spMkLst>
        </pc:spChg>
        <pc:spChg chg="add mod">
          <ac:chgData name="Kate Jones" userId="4a9fd575-894c-4f1c-886c-99f53615ea7e" providerId="ADAL" clId="{9410827E-95E7-43D7-AA9F-B12717CBDF3E}" dt="2020-01-15T21:43:01.344" v="301" actId="1076"/>
          <ac:spMkLst>
            <pc:docMk/>
            <pc:sldMk cId="202023246" sldId="311"/>
            <ac:spMk id="64" creationId="{5EB8A58B-FAA3-448B-8F2D-73A0C784C33D}"/>
          </ac:spMkLst>
        </pc:spChg>
        <pc:grpChg chg="add mod">
          <ac:chgData name="Kate Jones" userId="4a9fd575-894c-4f1c-886c-99f53615ea7e" providerId="ADAL" clId="{9410827E-95E7-43D7-AA9F-B12717CBDF3E}" dt="2020-01-15T21:43:01.344" v="301" actId="1076"/>
          <ac:grpSpMkLst>
            <pc:docMk/>
            <pc:sldMk cId="202023246" sldId="311"/>
            <ac:grpSpMk id="8" creationId="{734E983D-E1DA-4EAF-9CE3-7ED008DB6C8D}"/>
          </ac:grpSpMkLst>
        </pc:grpChg>
        <pc:grpChg chg="add mod">
          <ac:chgData name="Kate Jones" userId="4a9fd575-894c-4f1c-886c-99f53615ea7e" providerId="ADAL" clId="{9410827E-95E7-43D7-AA9F-B12717CBDF3E}" dt="2020-01-15T21:43:01.344" v="301" actId="1076"/>
          <ac:grpSpMkLst>
            <pc:docMk/>
            <pc:sldMk cId="202023246" sldId="311"/>
            <ac:grpSpMk id="9" creationId="{01A07DCE-00A4-4DDE-8B1B-FF16A3292315}"/>
          </ac:grpSpMkLst>
        </pc:grpChg>
        <pc:grpChg chg="add del mod">
          <ac:chgData name="Kate Jones" userId="4a9fd575-894c-4f1c-886c-99f53615ea7e" providerId="ADAL" clId="{9410827E-95E7-43D7-AA9F-B12717CBDF3E}" dt="2020-01-15T21:42:33.404" v="298" actId="165"/>
          <ac:grpSpMkLst>
            <pc:docMk/>
            <pc:sldMk cId="202023246" sldId="311"/>
            <ac:grpSpMk id="10" creationId="{7EB40763-5303-4B7C-8880-54BFF42D186A}"/>
          </ac:grpSpMkLst>
        </pc:grpChg>
        <pc:grpChg chg="add del mod">
          <ac:chgData name="Kate Jones" userId="4a9fd575-894c-4f1c-886c-99f53615ea7e" providerId="ADAL" clId="{9410827E-95E7-43D7-AA9F-B12717CBDF3E}" dt="2020-01-15T21:42:33.404" v="298" actId="165"/>
          <ac:grpSpMkLst>
            <pc:docMk/>
            <pc:sldMk cId="202023246" sldId="311"/>
            <ac:grpSpMk id="22" creationId="{A1A6C6B4-C234-4AC6-BA80-52438930361C}"/>
          </ac:grpSpMkLst>
        </pc:grpChg>
        <pc:grpChg chg="add del mod">
          <ac:chgData name="Kate Jones" userId="4a9fd575-894c-4f1c-886c-99f53615ea7e" providerId="ADAL" clId="{9410827E-95E7-43D7-AA9F-B12717CBDF3E}" dt="2020-01-15T21:42:33.404" v="298" actId="165"/>
          <ac:grpSpMkLst>
            <pc:docMk/>
            <pc:sldMk cId="202023246" sldId="311"/>
            <ac:grpSpMk id="33" creationId="{A2F3B020-1D49-4EDD-B8FF-B2F681D69309}"/>
          </ac:grpSpMkLst>
        </pc:grpChg>
        <pc:grpChg chg="add del mod">
          <ac:chgData name="Kate Jones" userId="4a9fd575-894c-4f1c-886c-99f53615ea7e" providerId="ADAL" clId="{9410827E-95E7-43D7-AA9F-B12717CBDF3E}" dt="2020-01-15T21:42:33.404" v="298" actId="165"/>
          <ac:grpSpMkLst>
            <pc:docMk/>
            <pc:sldMk cId="202023246" sldId="311"/>
            <ac:grpSpMk id="44" creationId="{17CA78FB-80E6-42AA-BBA5-864F6CC4826D}"/>
          </ac:grpSpMkLst>
        </pc:grpChg>
        <pc:grpChg chg="add mod">
          <ac:chgData name="Kate Jones" userId="4a9fd575-894c-4f1c-886c-99f53615ea7e" providerId="ADAL" clId="{9410827E-95E7-43D7-AA9F-B12717CBDF3E}" dt="2020-01-15T21:43:01.344" v="301" actId="1076"/>
          <ac:grpSpMkLst>
            <pc:docMk/>
            <pc:sldMk cId="202023246" sldId="311"/>
            <ac:grpSpMk id="65" creationId="{4DA83D78-0E85-40DB-8A83-1DF5CF78F85F}"/>
          </ac:grpSpMkLst>
        </pc:grpChg>
        <pc:grpChg chg="add mod">
          <ac:chgData name="Kate Jones" userId="4a9fd575-894c-4f1c-886c-99f53615ea7e" providerId="ADAL" clId="{9410827E-95E7-43D7-AA9F-B12717CBDF3E}" dt="2020-01-15T21:43:01.344" v="301" actId="1076"/>
          <ac:grpSpMkLst>
            <pc:docMk/>
            <pc:sldMk cId="202023246" sldId="311"/>
            <ac:grpSpMk id="66" creationId="{19775074-6F37-41CC-B7C2-5E45A2085750}"/>
          </ac:grpSpMkLst>
        </pc:grpChg>
        <pc:graphicFrameChg chg="add mod modGraphic">
          <ac:chgData name="Kate Jones" userId="4a9fd575-894c-4f1c-886c-99f53615ea7e" providerId="ADAL" clId="{9410827E-95E7-43D7-AA9F-B12717CBDF3E}" dt="2020-01-15T21:43:01.344" v="301" actId="1076"/>
          <ac:graphicFrameMkLst>
            <pc:docMk/>
            <pc:sldMk cId="202023246" sldId="311"/>
            <ac:graphicFrameMk id="3" creationId="{5F2D4BB4-4EAF-4AEE-88F8-7649EBDDFD07}"/>
          </ac:graphicFrameMkLst>
        </pc:graphicFrameChg>
        <pc:graphicFrameChg chg="add del mod">
          <ac:chgData name="Kate Jones" userId="4a9fd575-894c-4f1c-886c-99f53615ea7e" providerId="ADAL" clId="{9410827E-95E7-43D7-AA9F-B12717CBDF3E}" dt="2020-01-15T21:35:58.936" v="214" actId="478"/>
          <ac:graphicFrameMkLst>
            <pc:docMk/>
            <pc:sldMk cId="202023246" sldId="311"/>
            <ac:graphicFrameMk id="6" creationId="{A80B6781-1D5A-4F21-B1AA-CFC864BE418D}"/>
          </ac:graphicFrameMkLst>
        </pc:graphicFrameChg>
        <pc:picChg chg="del mod">
          <ac:chgData name="Kate Jones" userId="4a9fd575-894c-4f1c-886c-99f53615ea7e" providerId="ADAL" clId="{9410827E-95E7-43D7-AA9F-B12717CBDF3E}" dt="2020-01-15T21:42:18.488" v="297" actId="478"/>
          <ac:picMkLst>
            <pc:docMk/>
            <pc:sldMk cId="202023246" sldId="311"/>
            <ac:picMk id="2" creationId="{DAF3D2C4-97D8-4AE1-800E-821DDD071F6C}"/>
          </ac:picMkLst>
        </pc:picChg>
      </pc:sldChg>
      <pc:sldChg chg="addSp modSp delCm modCm modNotesTx">
        <pc:chgData name="Kate Jones" userId="4a9fd575-894c-4f1c-886c-99f53615ea7e" providerId="ADAL" clId="{9410827E-95E7-43D7-AA9F-B12717CBDF3E}" dt="2020-01-15T22:12:53.253" v="1465" actId="1592"/>
        <pc:sldMkLst>
          <pc:docMk/>
          <pc:sldMk cId="170709094" sldId="315"/>
        </pc:sldMkLst>
        <pc:spChg chg="mod">
          <ac:chgData name="Kate Jones" userId="4a9fd575-894c-4f1c-886c-99f53615ea7e" providerId="ADAL" clId="{9410827E-95E7-43D7-AA9F-B12717CBDF3E}" dt="2020-01-15T21:05:22.409" v="100" actId="1076"/>
          <ac:spMkLst>
            <pc:docMk/>
            <pc:sldMk cId="170709094" sldId="315"/>
            <ac:spMk id="3" creationId="{DBC98077-A660-4742-A44E-182756573C3E}"/>
          </ac:spMkLst>
        </pc:spChg>
        <pc:picChg chg="mod">
          <ac:chgData name="Kate Jones" userId="4a9fd575-894c-4f1c-886c-99f53615ea7e" providerId="ADAL" clId="{9410827E-95E7-43D7-AA9F-B12717CBDF3E}" dt="2020-01-15T17:20:31.310" v="85" actId="1076"/>
          <ac:picMkLst>
            <pc:docMk/>
            <pc:sldMk cId="170709094" sldId="315"/>
            <ac:picMk id="2" creationId="{8ADE1524-0254-4F9B-A179-6063FEE2211E}"/>
          </ac:picMkLst>
        </pc:picChg>
        <pc:picChg chg="add mod modCrop">
          <ac:chgData name="Kate Jones" userId="4a9fd575-894c-4f1c-886c-99f53615ea7e" providerId="ADAL" clId="{9410827E-95E7-43D7-AA9F-B12717CBDF3E}" dt="2020-01-15T21:05:15.813" v="99" actId="732"/>
          <ac:picMkLst>
            <pc:docMk/>
            <pc:sldMk cId="170709094" sldId="315"/>
            <ac:picMk id="4" creationId="{3E9F5757-A9D2-4143-B397-5C38EDBC5605}"/>
          </ac:picMkLst>
        </pc:picChg>
      </pc:sldChg>
      <pc:sldChg chg="add del">
        <pc:chgData name="Kate Jones" userId="4a9fd575-894c-4f1c-886c-99f53615ea7e" providerId="ADAL" clId="{9410827E-95E7-43D7-AA9F-B12717CBDF3E}" dt="2020-01-15T17:18:18.757" v="9" actId="47"/>
        <pc:sldMkLst>
          <pc:docMk/>
          <pc:sldMk cId="612783111" sldId="316"/>
        </pc:sldMkLst>
      </pc:sldChg>
      <pc:sldChg chg="addSp delSp modSp add delAnim modAnim addCm delCm modCm modNotesTx">
        <pc:chgData name="Kate Jones" userId="4a9fd575-894c-4f1c-886c-99f53615ea7e" providerId="ADAL" clId="{9410827E-95E7-43D7-AA9F-B12717CBDF3E}" dt="2020-01-15T22:02:16.418" v="680"/>
        <pc:sldMkLst>
          <pc:docMk/>
          <pc:sldMk cId="106008437" sldId="317"/>
        </pc:sldMkLst>
        <pc:spChg chg="mod ord">
          <ac:chgData name="Kate Jones" userId="4a9fd575-894c-4f1c-886c-99f53615ea7e" providerId="ADAL" clId="{9410827E-95E7-43D7-AA9F-B12717CBDF3E}" dt="2020-01-15T22:01:50.801" v="673" actId="1076"/>
          <ac:spMkLst>
            <pc:docMk/>
            <pc:sldMk cId="106008437" sldId="317"/>
            <ac:spMk id="6" creationId="{CB8675C6-E7D4-445A-99CB-8D8BD6BCEF7B}"/>
          </ac:spMkLst>
        </pc:spChg>
        <pc:picChg chg="del">
          <ac:chgData name="Kate Jones" userId="4a9fd575-894c-4f1c-886c-99f53615ea7e" providerId="ADAL" clId="{9410827E-95E7-43D7-AA9F-B12717CBDF3E}" dt="2020-01-15T21:50:55.135" v="418" actId="478"/>
          <ac:picMkLst>
            <pc:docMk/>
            <pc:sldMk cId="106008437" sldId="317"/>
            <ac:picMk id="2" creationId="{F0D7C777-34AB-4A94-9B0B-1B271D7D212D}"/>
          </ac:picMkLst>
        </pc:picChg>
        <pc:picChg chg="del">
          <ac:chgData name="Kate Jones" userId="4a9fd575-894c-4f1c-886c-99f53615ea7e" providerId="ADAL" clId="{9410827E-95E7-43D7-AA9F-B12717CBDF3E}" dt="2020-01-15T21:50:56.909" v="419" actId="478"/>
          <ac:picMkLst>
            <pc:docMk/>
            <pc:sldMk cId="106008437" sldId="317"/>
            <ac:picMk id="4" creationId="{C2C27FAE-B4D0-43F5-829A-599EA69E0268}"/>
          </ac:picMkLst>
        </pc:picChg>
        <pc:picChg chg="add del mod">
          <ac:chgData name="Kate Jones" userId="4a9fd575-894c-4f1c-886c-99f53615ea7e" providerId="ADAL" clId="{9410827E-95E7-43D7-AA9F-B12717CBDF3E}" dt="2020-01-15T21:51:18.361" v="425"/>
          <ac:picMkLst>
            <pc:docMk/>
            <pc:sldMk cId="106008437" sldId="317"/>
            <ac:picMk id="7" creationId="{8D1A9A0B-A8DB-4858-BF42-6ACF6EFE9F07}"/>
          </ac:picMkLst>
        </pc:picChg>
        <pc:picChg chg="add mod">
          <ac:chgData name="Kate Jones" userId="4a9fd575-894c-4f1c-886c-99f53615ea7e" providerId="ADAL" clId="{9410827E-95E7-43D7-AA9F-B12717CBDF3E}" dt="2020-01-15T21:51:47.591" v="431" actId="1076"/>
          <ac:picMkLst>
            <pc:docMk/>
            <pc:sldMk cId="106008437" sldId="317"/>
            <ac:picMk id="8" creationId="{FDBC6D4A-BFC0-41C5-852B-4F0CD8DE4767}"/>
          </ac:picMkLst>
        </pc:picChg>
        <pc:picChg chg="add mod">
          <ac:chgData name="Kate Jones" userId="4a9fd575-894c-4f1c-886c-99f53615ea7e" providerId="ADAL" clId="{9410827E-95E7-43D7-AA9F-B12717CBDF3E}" dt="2020-01-15T21:59:50.127" v="650" actId="1076"/>
          <ac:picMkLst>
            <pc:docMk/>
            <pc:sldMk cId="106008437" sldId="317"/>
            <ac:picMk id="10" creationId="{5FED4A77-5092-4176-8F63-83A6AB74FA8A}"/>
          </ac:picMkLst>
        </pc:picChg>
      </pc:sldChg>
      <pc:sldChg chg="addSp delSp modSp add delAnim modNotesTx">
        <pc:chgData name="Kate Jones" userId="4a9fd575-894c-4f1c-886c-99f53615ea7e" providerId="ADAL" clId="{9410827E-95E7-43D7-AA9F-B12717CBDF3E}" dt="2020-01-15T22:06:54.385" v="1135" actId="20577"/>
        <pc:sldMkLst>
          <pc:docMk/>
          <pc:sldMk cId="4189672168" sldId="318"/>
        </pc:sldMkLst>
        <pc:spChg chg="del">
          <ac:chgData name="Kate Jones" userId="4a9fd575-894c-4f1c-886c-99f53615ea7e" providerId="ADAL" clId="{9410827E-95E7-43D7-AA9F-B12717CBDF3E}" dt="2020-01-15T17:19:54.271" v="33" actId="478"/>
          <ac:spMkLst>
            <pc:docMk/>
            <pc:sldMk cId="4189672168" sldId="318"/>
            <ac:spMk id="2" creationId="{53DCF6A4-3D04-41C2-B7FB-2ADF1FC95E08}"/>
          </ac:spMkLst>
        </pc:spChg>
        <pc:spChg chg="del">
          <ac:chgData name="Kate Jones" userId="4a9fd575-894c-4f1c-886c-99f53615ea7e" providerId="ADAL" clId="{9410827E-95E7-43D7-AA9F-B12717CBDF3E}" dt="2020-01-15T17:19:56.950" v="34" actId="478"/>
          <ac:spMkLst>
            <pc:docMk/>
            <pc:sldMk cId="4189672168" sldId="318"/>
            <ac:spMk id="3" creationId="{92F68DBC-93DE-42BC-B71E-299A4FA25D5F}"/>
          </ac:spMkLst>
        </pc:spChg>
        <pc:spChg chg="mod">
          <ac:chgData name="Kate Jones" userId="4a9fd575-894c-4f1c-886c-99f53615ea7e" providerId="ADAL" clId="{9410827E-95E7-43D7-AA9F-B12717CBDF3E}" dt="2020-01-15T17:20:02.380" v="53" actId="20577"/>
          <ac:spMkLst>
            <pc:docMk/>
            <pc:sldMk cId="4189672168" sldId="318"/>
            <ac:spMk id="5" creationId="{F27A5C13-978B-417C-A66E-2C2AE764F805}"/>
          </ac:spMkLst>
        </pc:spChg>
        <pc:spChg chg="add mod">
          <ac:chgData name="Kate Jones" userId="4a9fd575-894c-4f1c-886c-99f53615ea7e" providerId="ADAL" clId="{9410827E-95E7-43D7-AA9F-B12717CBDF3E}" dt="2020-01-15T22:03:34.322" v="704" actId="20577"/>
          <ac:spMkLst>
            <pc:docMk/>
            <pc:sldMk cId="4189672168" sldId="318"/>
            <ac:spMk id="8" creationId="{0F02324C-F386-497C-8679-39D7E1B0360D}"/>
          </ac:spMkLst>
        </pc:spChg>
        <pc:picChg chg="add del">
          <ac:chgData name="Kate Jones" userId="4a9fd575-894c-4f1c-886c-99f53615ea7e" providerId="ADAL" clId="{9410827E-95E7-43D7-AA9F-B12717CBDF3E}" dt="2020-01-15T21:28:45.747" v="111" actId="478"/>
          <ac:picMkLst>
            <pc:docMk/>
            <pc:sldMk cId="4189672168" sldId="318"/>
            <ac:picMk id="4" creationId="{BF6AB786-6044-4373-B372-C0412D27CF9F}"/>
          </ac:picMkLst>
        </pc:picChg>
        <pc:picChg chg="add mod">
          <ac:chgData name="Kate Jones" userId="4a9fd575-894c-4f1c-886c-99f53615ea7e" providerId="ADAL" clId="{9410827E-95E7-43D7-AA9F-B12717CBDF3E}" dt="2020-01-15T21:29:42.456" v="116" actId="1076"/>
          <ac:picMkLst>
            <pc:docMk/>
            <pc:sldMk cId="4189672168" sldId="318"/>
            <ac:picMk id="6" creationId="{7092566D-89C8-4CC5-A140-36E54186332B}"/>
          </ac:picMkLst>
        </pc:picChg>
      </pc:sldChg>
      <pc:sldChg chg="addSp delSp modSp add del">
        <pc:chgData name="Kate Jones" userId="4a9fd575-894c-4f1c-886c-99f53615ea7e" providerId="ADAL" clId="{9410827E-95E7-43D7-AA9F-B12717CBDF3E}" dt="2020-01-15T21:55:49.708" v="589" actId="47"/>
        <pc:sldMkLst>
          <pc:docMk/>
          <pc:sldMk cId="4078870092" sldId="319"/>
        </pc:sldMkLst>
        <pc:spChg chg="add mod">
          <ac:chgData name="Kate Jones" userId="4a9fd575-894c-4f1c-886c-99f53615ea7e" providerId="ADAL" clId="{9410827E-95E7-43D7-AA9F-B12717CBDF3E}" dt="2020-01-15T21:48:13.073" v="396" actId="14100"/>
          <ac:spMkLst>
            <pc:docMk/>
            <pc:sldMk cId="4078870092" sldId="319"/>
            <ac:spMk id="4" creationId="{A81CAB0C-223B-458E-BC26-E718C5EAFD8E}"/>
          </ac:spMkLst>
        </pc:spChg>
        <pc:spChg chg="del mod">
          <ac:chgData name="Kate Jones" userId="4a9fd575-894c-4f1c-886c-99f53615ea7e" providerId="ADAL" clId="{9410827E-95E7-43D7-AA9F-B12717CBDF3E}" dt="2020-01-15T21:50:18.685" v="414" actId="478"/>
          <ac:spMkLst>
            <pc:docMk/>
            <pc:sldMk cId="4078870092" sldId="319"/>
            <ac:spMk id="55" creationId="{E04E026E-71D9-43C5-BF23-DBE4CA6F41AD}"/>
          </ac:spMkLst>
        </pc:spChg>
        <pc:spChg chg="mod">
          <ac:chgData name="Kate Jones" userId="4a9fd575-894c-4f1c-886c-99f53615ea7e" providerId="ADAL" clId="{9410827E-95E7-43D7-AA9F-B12717CBDF3E}" dt="2020-01-15T21:46:20.417" v="379" actId="1076"/>
          <ac:spMkLst>
            <pc:docMk/>
            <pc:sldMk cId="4078870092" sldId="319"/>
            <ac:spMk id="56" creationId="{D414718D-5B18-420A-8AD8-BACFC3B7E381}"/>
          </ac:spMkLst>
        </pc:spChg>
        <pc:spChg chg="mod">
          <ac:chgData name="Kate Jones" userId="4a9fd575-894c-4f1c-886c-99f53615ea7e" providerId="ADAL" clId="{9410827E-95E7-43D7-AA9F-B12717CBDF3E}" dt="2020-01-15T21:46:20.417" v="379" actId="1076"/>
          <ac:spMkLst>
            <pc:docMk/>
            <pc:sldMk cId="4078870092" sldId="319"/>
            <ac:spMk id="59" creationId="{73266C13-7BDB-4382-B7A1-5F7B987BB22E}"/>
          </ac:spMkLst>
        </pc:spChg>
        <pc:spChg chg="mod">
          <ac:chgData name="Kate Jones" userId="4a9fd575-894c-4f1c-886c-99f53615ea7e" providerId="ADAL" clId="{9410827E-95E7-43D7-AA9F-B12717CBDF3E}" dt="2020-01-15T21:46:20.417" v="379" actId="1076"/>
          <ac:spMkLst>
            <pc:docMk/>
            <pc:sldMk cId="4078870092" sldId="319"/>
            <ac:spMk id="60" creationId="{0CEE29D5-ABCE-463D-9B8E-51CC942A9A95}"/>
          </ac:spMkLst>
        </pc:spChg>
        <pc:spChg chg="mod">
          <ac:chgData name="Kate Jones" userId="4a9fd575-894c-4f1c-886c-99f53615ea7e" providerId="ADAL" clId="{9410827E-95E7-43D7-AA9F-B12717CBDF3E}" dt="2020-01-15T21:46:20.417" v="379" actId="1076"/>
          <ac:spMkLst>
            <pc:docMk/>
            <pc:sldMk cId="4078870092" sldId="319"/>
            <ac:spMk id="61" creationId="{4F48EE6E-7207-437A-9473-B82E7ECD7B62}"/>
          </ac:spMkLst>
        </pc:spChg>
        <pc:spChg chg="mod">
          <ac:chgData name="Kate Jones" userId="4a9fd575-894c-4f1c-886c-99f53615ea7e" providerId="ADAL" clId="{9410827E-95E7-43D7-AA9F-B12717CBDF3E}" dt="2020-01-15T21:46:20.417" v="379" actId="1076"/>
          <ac:spMkLst>
            <pc:docMk/>
            <pc:sldMk cId="4078870092" sldId="319"/>
            <ac:spMk id="62" creationId="{896C1D62-57E3-43B5-912B-A55E612A322D}"/>
          </ac:spMkLst>
        </pc:spChg>
        <pc:spChg chg="del mod">
          <ac:chgData name="Kate Jones" userId="4a9fd575-894c-4f1c-886c-99f53615ea7e" providerId="ADAL" clId="{9410827E-95E7-43D7-AA9F-B12717CBDF3E}" dt="2020-01-15T21:50:22.213" v="416" actId="478"/>
          <ac:spMkLst>
            <pc:docMk/>
            <pc:sldMk cId="4078870092" sldId="319"/>
            <ac:spMk id="63" creationId="{64ABBCC4-6826-47A3-9B7F-3784BA3D2EF1}"/>
          </ac:spMkLst>
        </pc:spChg>
        <pc:spChg chg="del mod">
          <ac:chgData name="Kate Jones" userId="4a9fd575-894c-4f1c-886c-99f53615ea7e" providerId="ADAL" clId="{9410827E-95E7-43D7-AA9F-B12717CBDF3E}" dt="2020-01-15T21:50:20.622" v="415" actId="478"/>
          <ac:spMkLst>
            <pc:docMk/>
            <pc:sldMk cId="4078870092" sldId="319"/>
            <ac:spMk id="64" creationId="{5EB8A58B-FAA3-448B-8F2D-73A0C784C33D}"/>
          </ac:spMkLst>
        </pc:spChg>
        <pc:spChg chg="add mod">
          <ac:chgData name="Kate Jones" userId="4a9fd575-894c-4f1c-886c-99f53615ea7e" providerId="ADAL" clId="{9410827E-95E7-43D7-AA9F-B12717CBDF3E}" dt="2020-01-15T21:46:20.417" v="379" actId="1076"/>
          <ac:spMkLst>
            <pc:docMk/>
            <pc:sldMk cId="4078870092" sldId="319"/>
            <ac:spMk id="67" creationId="{2E2415E0-851A-4566-87C8-3A24DEFF7C4E}"/>
          </ac:spMkLst>
        </pc:spChg>
        <pc:spChg chg="add mod">
          <ac:chgData name="Kate Jones" userId="4a9fd575-894c-4f1c-886c-99f53615ea7e" providerId="ADAL" clId="{9410827E-95E7-43D7-AA9F-B12717CBDF3E}" dt="2020-01-15T21:46:20.417" v="379" actId="1076"/>
          <ac:spMkLst>
            <pc:docMk/>
            <pc:sldMk cId="4078870092" sldId="319"/>
            <ac:spMk id="68" creationId="{DE528308-FDEB-40CB-8B1D-2861235DAAA0}"/>
          </ac:spMkLst>
        </pc:spChg>
        <pc:spChg chg="add mod">
          <ac:chgData name="Kate Jones" userId="4a9fd575-894c-4f1c-886c-99f53615ea7e" providerId="ADAL" clId="{9410827E-95E7-43D7-AA9F-B12717CBDF3E}" dt="2020-01-15T21:46:20.417" v="379" actId="1076"/>
          <ac:spMkLst>
            <pc:docMk/>
            <pc:sldMk cId="4078870092" sldId="319"/>
            <ac:spMk id="69" creationId="{5B2B13E4-882C-4F26-A96C-B5FF77BFB835}"/>
          </ac:spMkLst>
        </pc:spChg>
        <pc:spChg chg="add mod">
          <ac:chgData name="Kate Jones" userId="4a9fd575-894c-4f1c-886c-99f53615ea7e" providerId="ADAL" clId="{9410827E-95E7-43D7-AA9F-B12717CBDF3E}" dt="2020-01-15T21:46:20.417" v="379" actId="1076"/>
          <ac:spMkLst>
            <pc:docMk/>
            <pc:sldMk cId="4078870092" sldId="319"/>
            <ac:spMk id="70" creationId="{104894DD-EF59-473D-9608-97F7ACA2FB00}"/>
          </ac:spMkLst>
        </pc:spChg>
        <pc:spChg chg="add mod">
          <ac:chgData name="Kate Jones" userId="4a9fd575-894c-4f1c-886c-99f53615ea7e" providerId="ADAL" clId="{9410827E-95E7-43D7-AA9F-B12717CBDF3E}" dt="2020-01-15T21:46:20.417" v="379" actId="1076"/>
          <ac:spMkLst>
            <pc:docMk/>
            <pc:sldMk cId="4078870092" sldId="319"/>
            <ac:spMk id="71" creationId="{BBE53500-726D-4389-8500-9CBC5F2F40A5}"/>
          </ac:spMkLst>
        </pc:spChg>
        <pc:spChg chg="add mod">
          <ac:chgData name="Kate Jones" userId="4a9fd575-894c-4f1c-886c-99f53615ea7e" providerId="ADAL" clId="{9410827E-95E7-43D7-AA9F-B12717CBDF3E}" dt="2020-01-15T21:46:20.417" v="379" actId="1076"/>
          <ac:spMkLst>
            <pc:docMk/>
            <pc:sldMk cId="4078870092" sldId="319"/>
            <ac:spMk id="72" creationId="{82A7EE5D-FC85-41ED-91BB-795F750A9962}"/>
          </ac:spMkLst>
        </pc:spChg>
        <pc:spChg chg="add mod">
          <ac:chgData name="Kate Jones" userId="4a9fd575-894c-4f1c-886c-99f53615ea7e" providerId="ADAL" clId="{9410827E-95E7-43D7-AA9F-B12717CBDF3E}" dt="2020-01-15T21:46:20.417" v="379" actId="1076"/>
          <ac:spMkLst>
            <pc:docMk/>
            <pc:sldMk cId="4078870092" sldId="319"/>
            <ac:spMk id="73" creationId="{D7CFDC51-3D0D-49CF-B0A7-4B14DEE0CFA1}"/>
          </ac:spMkLst>
        </pc:spChg>
        <pc:spChg chg="add mod">
          <ac:chgData name="Kate Jones" userId="4a9fd575-894c-4f1c-886c-99f53615ea7e" providerId="ADAL" clId="{9410827E-95E7-43D7-AA9F-B12717CBDF3E}" dt="2020-01-15T21:46:20.417" v="379" actId="1076"/>
          <ac:spMkLst>
            <pc:docMk/>
            <pc:sldMk cId="4078870092" sldId="319"/>
            <ac:spMk id="74" creationId="{056BCA94-9E3B-4E89-AFBC-9DE4ADE9D8EF}"/>
          </ac:spMkLst>
        </pc:spChg>
        <pc:spChg chg="add mod">
          <ac:chgData name="Kate Jones" userId="4a9fd575-894c-4f1c-886c-99f53615ea7e" providerId="ADAL" clId="{9410827E-95E7-43D7-AA9F-B12717CBDF3E}" dt="2020-01-15T21:46:20.417" v="379" actId="1076"/>
          <ac:spMkLst>
            <pc:docMk/>
            <pc:sldMk cId="4078870092" sldId="319"/>
            <ac:spMk id="75" creationId="{1A62E208-D6B6-4164-8081-802E684088A8}"/>
          </ac:spMkLst>
        </pc:spChg>
        <pc:spChg chg="add mod">
          <ac:chgData name="Kate Jones" userId="4a9fd575-894c-4f1c-886c-99f53615ea7e" providerId="ADAL" clId="{9410827E-95E7-43D7-AA9F-B12717CBDF3E}" dt="2020-01-15T21:46:20.417" v="379" actId="1076"/>
          <ac:spMkLst>
            <pc:docMk/>
            <pc:sldMk cId="4078870092" sldId="319"/>
            <ac:spMk id="76" creationId="{95394C8F-C3D2-43DB-B157-2B88058F79B0}"/>
          </ac:spMkLst>
        </pc:spChg>
        <pc:spChg chg="add mod">
          <ac:chgData name="Kate Jones" userId="4a9fd575-894c-4f1c-886c-99f53615ea7e" providerId="ADAL" clId="{9410827E-95E7-43D7-AA9F-B12717CBDF3E}" dt="2020-01-15T21:46:45.774" v="382" actId="1076"/>
          <ac:spMkLst>
            <pc:docMk/>
            <pc:sldMk cId="4078870092" sldId="319"/>
            <ac:spMk id="113" creationId="{0E04532F-162D-432C-8EBC-9205E5581E3E}"/>
          </ac:spMkLst>
        </pc:spChg>
        <pc:spChg chg="add mod">
          <ac:chgData name="Kate Jones" userId="4a9fd575-894c-4f1c-886c-99f53615ea7e" providerId="ADAL" clId="{9410827E-95E7-43D7-AA9F-B12717CBDF3E}" dt="2020-01-15T21:46:45.774" v="382" actId="1076"/>
          <ac:spMkLst>
            <pc:docMk/>
            <pc:sldMk cId="4078870092" sldId="319"/>
            <ac:spMk id="114" creationId="{ABA40EE1-A9A6-4CA3-9098-C07D0C27D15C}"/>
          </ac:spMkLst>
        </pc:spChg>
        <pc:spChg chg="add mod">
          <ac:chgData name="Kate Jones" userId="4a9fd575-894c-4f1c-886c-99f53615ea7e" providerId="ADAL" clId="{9410827E-95E7-43D7-AA9F-B12717CBDF3E}" dt="2020-01-15T21:46:45.774" v="382" actId="1076"/>
          <ac:spMkLst>
            <pc:docMk/>
            <pc:sldMk cId="4078870092" sldId="319"/>
            <ac:spMk id="115" creationId="{B04C605B-F553-4B6A-BF5F-A75570D7256C}"/>
          </ac:spMkLst>
        </pc:spChg>
        <pc:spChg chg="add mod">
          <ac:chgData name="Kate Jones" userId="4a9fd575-894c-4f1c-886c-99f53615ea7e" providerId="ADAL" clId="{9410827E-95E7-43D7-AA9F-B12717CBDF3E}" dt="2020-01-15T21:46:45.774" v="382" actId="1076"/>
          <ac:spMkLst>
            <pc:docMk/>
            <pc:sldMk cId="4078870092" sldId="319"/>
            <ac:spMk id="116" creationId="{5FD50B4F-24EF-424F-9C95-98C5DF8240BE}"/>
          </ac:spMkLst>
        </pc:spChg>
        <pc:spChg chg="add mod">
          <ac:chgData name="Kate Jones" userId="4a9fd575-894c-4f1c-886c-99f53615ea7e" providerId="ADAL" clId="{9410827E-95E7-43D7-AA9F-B12717CBDF3E}" dt="2020-01-15T21:46:45.774" v="382" actId="1076"/>
          <ac:spMkLst>
            <pc:docMk/>
            <pc:sldMk cId="4078870092" sldId="319"/>
            <ac:spMk id="117" creationId="{7163A64E-A079-4F23-8DC0-93A28DE7CA6B}"/>
          </ac:spMkLst>
        </pc:spChg>
        <pc:spChg chg="add mod">
          <ac:chgData name="Kate Jones" userId="4a9fd575-894c-4f1c-886c-99f53615ea7e" providerId="ADAL" clId="{9410827E-95E7-43D7-AA9F-B12717CBDF3E}" dt="2020-01-15T21:46:45.774" v="382" actId="1076"/>
          <ac:spMkLst>
            <pc:docMk/>
            <pc:sldMk cId="4078870092" sldId="319"/>
            <ac:spMk id="118" creationId="{BDD5ED10-1323-442B-9C68-8EE1D519F7A3}"/>
          </ac:spMkLst>
        </pc:spChg>
        <pc:spChg chg="add mod">
          <ac:chgData name="Kate Jones" userId="4a9fd575-894c-4f1c-886c-99f53615ea7e" providerId="ADAL" clId="{9410827E-95E7-43D7-AA9F-B12717CBDF3E}" dt="2020-01-15T21:46:45.774" v="382" actId="1076"/>
          <ac:spMkLst>
            <pc:docMk/>
            <pc:sldMk cId="4078870092" sldId="319"/>
            <ac:spMk id="119" creationId="{5CFF8CAA-46A3-47CF-A5B2-FDEC97399226}"/>
          </ac:spMkLst>
        </pc:spChg>
        <pc:spChg chg="add mod">
          <ac:chgData name="Kate Jones" userId="4a9fd575-894c-4f1c-886c-99f53615ea7e" providerId="ADAL" clId="{9410827E-95E7-43D7-AA9F-B12717CBDF3E}" dt="2020-01-15T21:46:45.774" v="382" actId="1076"/>
          <ac:spMkLst>
            <pc:docMk/>
            <pc:sldMk cId="4078870092" sldId="319"/>
            <ac:spMk id="120" creationId="{DE626085-2A7E-4F00-9CCA-A3C7AAD9DF4F}"/>
          </ac:spMkLst>
        </pc:spChg>
        <pc:spChg chg="add mod">
          <ac:chgData name="Kate Jones" userId="4a9fd575-894c-4f1c-886c-99f53615ea7e" providerId="ADAL" clId="{9410827E-95E7-43D7-AA9F-B12717CBDF3E}" dt="2020-01-15T21:46:45.774" v="382" actId="1076"/>
          <ac:spMkLst>
            <pc:docMk/>
            <pc:sldMk cId="4078870092" sldId="319"/>
            <ac:spMk id="121" creationId="{B443AA04-F83F-4E60-B650-DF111BA5233E}"/>
          </ac:spMkLst>
        </pc:spChg>
        <pc:spChg chg="add mod">
          <ac:chgData name="Kate Jones" userId="4a9fd575-894c-4f1c-886c-99f53615ea7e" providerId="ADAL" clId="{9410827E-95E7-43D7-AA9F-B12717CBDF3E}" dt="2020-01-15T21:46:45.774" v="382" actId="1076"/>
          <ac:spMkLst>
            <pc:docMk/>
            <pc:sldMk cId="4078870092" sldId="319"/>
            <ac:spMk id="122" creationId="{C642A93B-424B-4BEA-B716-D70C23273CBA}"/>
          </ac:spMkLst>
        </pc:spChg>
        <pc:spChg chg="add mod">
          <ac:chgData name="Kate Jones" userId="4a9fd575-894c-4f1c-886c-99f53615ea7e" providerId="ADAL" clId="{9410827E-95E7-43D7-AA9F-B12717CBDF3E}" dt="2020-01-15T21:46:45.774" v="382" actId="1076"/>
          <ac:spMkLst>
            <pc:docMk/>
            <pc:sldMk cId="4078870092" sldId="319"/>
            <ac:spMk id="123" creationId="{66222323-41EA-4A47-9D1C-DD0EF86309B6}"/>
          </ac:spMkLst>
        </pc:spChg>
        <pc:spChg chg="add mod">
          <ac:chgData name="Kate Jones" userId="4a9fd575-894c-4f1c-886c-99f53615ea7e" providerId="ADAL" clId="{9410827E-95E7-43D7-AA9F-B12717CBDF3E}" dt="2020-01-15T21:46:45.774" v="382" actId="1076"/>
          <ac:spMkLst>
            <pc:docMk/>
            <pc:sldMk cId="4078870092" sldId="319"/>
            <ac:spMk id="124" creationId="{12AF5A0E-AFD4-432C-8ACD-0F3F40E539F9}"/>
          </ac:spMkLst>
        </pc:spChg>
        <pc:spChg chg="add mod">
          <ac:chgData name="Kate Jones" userId="4a9fd575-894c-4f1c-886c-99f53615ea7e" providerId="ADAL" clId="{9410827E-95E7-43D7-AA9F-B12717CBDF3E}" dt="2020-01-15T21:46:45.774" v="382" actId="1076"/>
          <ac:spMkLst>
            <pc:docMk/>
            <pc:sldMk cId="4078870092" sldId="319"/>
            <ac:spMk id="125" creationId="{71BB9246-504B-4C7E-BF50-33888140950A}"/>
          </ac:spMkLst>
        </pc:spChg>
        <pc:spChg chg="add mod">
          <ac:chgData name="Kate Jones" userId="4a9fd575-894c-4f1c-886c-99f53615ea7e" providerId="ADAL" clId="{9410827E-95E7-43D7-AA9F-B12717CBDF3E}" dt="2020-01-15T21:46:45.774" v="382" actId="1076"/>
          <ac:spMkLst>
            <pc:docMk/>
            <pc:sldMk cId="4078870092" sldId="319"/>
            <ac:spMk id="126" creationId="{567760D3-F232-436F-A6BF-7A93E6D31F1B}"/>
          </ac:spMkLst>
        </pc:spChg>
        <pc:spChg chg="add mod">
          <ac:chgData name="Kate Jones" userId="4a9fd575-894c-4f1c-886c-99f53615ea7e" providerId="ADAL" clId="{9410827E-95E7-43D7-AA9F-B12717CBDF3E}" dt="2020-01-15T21:46:45.774" v="382" actId="1076"/>
          <ac:spMkLst>
            <pc:docMk/>
            <pc:sldMk cId="4078870092" sldId="319"/>
            <ac:spMk id="127" creationId="{BC932E18-3FA6-4D42-8F4E-E0858279B062}"/>
          </ac:spMkLst>
        </pc:spChg>
        <pc:grpChg chg="del">
          <ac:chgData name="Kate Jones" userId="4a9fd575-894c-4f1c-886c-99f53615ea7e" providerId="ADAL" clId="{9410827E-95E7-43D7-AA9F-B12717CBDF3E}" dt="2020-01-15T21:45:30.247" v="367" actId="478"/>
          <ac:grpSpMkLst>
            <pc:docMk/>
            <pc:sldMk cId="4078870092" sldId="319"/>
            <ac:grpSpMk id="8" creationId="{734E983D-E1DA-4EAF-9CE3-7ED008DB6C8D}"/>
          </ac:grpSpMkLst>
        </pc:grpChg>
        <pc:grpChg chg="mod">
          <ac:chgData name="Kate Jones" userId="4a9fd575-894c-4f1c-886c-99f53615ea7e" providerId="ADAL" clId="{9410827E-95E7-43D7-AA9F-B12717CBDF3E}" dt="2020-01-15T21:46:20.417" v="379" actId="1076"/>
          <ac:grpSpMkLst>
            <pc:docMk/>
            <pc:sldMk cId="4078870092" sldId="319"/>
            <ac:grpSpMk id="9" creationId="{01A07DCE-00A4-4DDE-8B1B-FF16A3292315}"/>
          </ac:grpSpMkLst>
        </pc:grpChg>
        <pc:grpChg chg="mod">
          <ac:chgData name="Kate Jones" userId="4a9fd575-894c-4f1c-886c-99f53615ea7e" providerId="ADAL" clId="{9410827E-95E7-43D7-AA9F-B12717CBDF3E}" dt="2020-01-15T21:46:20.417" v="379" actId="1076"/>
          <ac:grpSpMkLst>
            <pc:docMk/>
            <pc:sldMk cId="4078870092" sldId="319"/>
            <ac:grpSpMk id="65" creationId="{4DA83D78-0E85-40DB-8A83-1DF5CF78F85F}"/>
          </ac:grpSpMkLst>
        </pc:grpChg>
        <pc:grpChg chg="mod">
          <ac:chgData name="Kate Jones" userId="4a9fd575-894c-4f1c-886c-99f53615ea7e" providerId="ADAL" clId="{9410827E-95E7-43D7-AA9F-B12717CBDF3E}" dt="2020-01-15T21:46:20.417" v="379" actId="1076"/>
          <ac:grpSpMkLst>
            <pc:docMk/>
            <pc:sldMk cId="4078870092" sldId="319"/>
            <ac:grpSpMk id="66" creationId="{19775074-6F37-41CC-B7C2-5E45A2085750}"/>
          </ac:grpSpMkLst>
        </pc:grpChg>
        <pc:grpChg chg="add mod">
          <ac:chgData name="Kate Jones" userId="4a9fd575-894c-4f1c-886c-99f53615ea7e" providerId="ADAL" clId="{9410827E-95E7-43D7-AA9F-B12717CBDF3E}" dt="2020-01-15T21:46:45.774" v="382" actId="1076"/>
          <ac:grpSpMkLst>
            <pc:docMk/>
            <pc:sldMk cId="4078870092" sldId="319"/>
            <ac:grpSpMk id="78" creationId="{523CA8A4-17F6-4A6C-A590-05F092125996}"/>
          </ac:grpSpMkLst>
        </pc:grpChg>
        <pc:grpChg chg="add mod">
          <ac:chgData name="Kate Jones" userId="4a9fd575-894c-4f1c-886c-99f53615ea7e" providerId="ADAL" clId="{9410827E-95E7-43D7-AA9F-B12717CBDF3E}" dt="2020-01-15T21:46:45.774" v="382" actId="1076"/>
          <ac:grpSpMkLst>
            <pc:docMk/>
            <pc:sldMk cId="4078870092" sldId="319"/>
            <ac:grpSpMk id="91" creationId="{E410FB31-D98C-4D64-92C8-8853902E3FC1}"/>
          </ac:grpSpMkLst>
        </pc:grpChg>
        <pc:grpChg chg="add mod">
          <ac:chgData name="Kate Jones" userId="4a9fd575-894c-4f1c-886c-99f53615ea7e" providerId="ADAL" clId="{9410827E-95E7-43D7-AA9F-B12717CBDF3E}" dt="2020-01-15T21:46:45.774" v="382" actId="1076"/>
          <ac:grpSpMkLst>
            <pc:docMk/>
            <pc:sldMk cId="4078870092" sldId="319"/>
            <ac:grpSpMk id="102" creationId="{2002EEAD-C974-47BF-973A-417DA89A02C3}"/>
          </ac:grpSpMkLst>
        </pc:grpChg>
        <pc:grpChg chg="add mod">
          <ac:chgData name="Kate Jones" userId="4a9fd575-894c-4f1c-886c-99f53615ea7e" providerId="ADAL" clId="{9410827E-95E7-43D7-AA9F-B12717CBDF3E}" dt="2020-01-15T21:49:24.970" v="406" actId="1076"/>
          <ac:grpSpMkLst>
            <pc:docMk/>
            <pc:sldMk cId="4078870092" sldId="319"/>
            <ac:grpSpMk id="129" creationId="{8AA11D9F-3DFB-453C-B250-1CD073B8BC0A}"/>
          </ac:grpSpMkLst>
        </pc:grpChg>
        <pc:graphicFrameChg chg="mod modGraphic">
          <ac:chgData name="Kate Jones" userId="4a9fd575-894c-4f1c-886c-99f53615ea7e" providerId="ADAL" clId="{9410827E-95E7-43D7-AA9F-B12717CBDF3E}" dt="2020-01-15T21:46:20.417" v="379" actId="1076"/>
          <ac:graphicFrameMkLst>
            <pc:docMk/>
            <pc:sldMk cId="4078870092" sldId="319"/>
            <ac:graphicFrameMk id="3" creationId="{5F2D4BB4-4EAF-4AEE-88F8-7649EBDDFD07}"/>
          </ac:graphicFrameMkLst>
        </pc:graphicFrameChg>
        <pc:graphicFrameChg chg="add mod">
          <ac:chgData name="Kate Jones" userId="4a9fd575-894c-4f1c-886c-99f53615ea7e" providerId="ADAL" clId="{9410827E-95E7-43D7-AA9F-B12717CBDF3E}" dt="2020-01-15T21:47:32.801" v="391" actId="1076"/>
          <ac:graphicFrameMkLst>
            <pc:docMk/>
            <pc:sldMk cId="4078870092" sldId="319"/>
            <ac:graphicFrameMk id="77" creationId="{C7F8C864-0B26-4D02-B5C9-8A215183D696}"/>
          </ac:graphicFrameMkLst>
        </pc:graphicFrameChg>
        <pc:picChg chg="add del mod ord">
          <ac:chgData name="Kate Jones" userId="4a9fd575-894c-4f1c-886c-99f53615ea7e" providerId="ADAL" clId="{9410827E-95E7-43D7-AA9F-B12717CBDF3E}" dt="2020-01-15T21:50:14.673" v="413" actId="478"/>
          <ac:picMkLst>
            <pc:docMk/>
            <pc:sldMk cId="4078870092" sldId="319"/>
            <ac:picMk id="2" creationId="{C871E625-D41A-45B5-8675-B1E403220CDE}"/>
          </ac:picMkLst>
        </pc:picChg>
        <pc:cxnChg chg="add mod">
          <ac:chgData name="Kate Jones" userId="4a9fd575-894c-4f1c-886c-99f53615ea7e" providerId="ADAL" clId="{9410827E-95E7-43D7-AA9F-B12717CBDF3E}" dt="2020-01-15T21:48:31.417" v="397" actId="11529"/>
          <ac:cxnSpMkLst>
            <pc:docMk/>
            <pc:sldMk cId="4078870092" sldId="319"/>
            <ac:cxnSpMk id="10" creationId="{ABD73146-AB86-436A-8B33-AB443332B1A7}"/>
          </ac:cxnSpMkLst>
        </pc:cxnChg>
        <pc:cxnChg chg="add mod">
          <ac:chgData name="Kate Jones" userId="4a9fd575-894c-4f1c-886c-99f53615ea7e" providerId="ADAL" clId="{9410827E-95E7-43D7-AA9F-B12717CBDF3E}" dt="2020-01-15T21:50:05.950" v="411" actId="14100"/>
          <ac:cxnSpMkLst>
            <pc:docMk/>
            <pc:sldMk cId="4078870092" sldId="319"/>
            <ac:cxnSpMk id="58" creationId="{A0285E2C-0861-4B45-B2FA-D72814F3CBDE}"/>
          </ac:cxnSpMkLst>
        </pc:cxnChg>
        <pc:cxnChg chg="add mod">
          <ac:chgData name="Kate Jones" userId="4a9fd575-894c-4f1c-886c-99f53615ea7e" providerId="ADAL" clId="{9410827E-95E7-43D7-AA9F-B12717CBDF3E}" dt="2020-01-15T21:48:46.383" v="401" actId="14100"/>
          <ac:cxnSpMkLst>
            <pc:docMk/>
            <pc:sldMk cId="4078870092" sldId="319"/>
            <ac:cxnSpMk id="128" creationId="{21F91B76-6BC1-4F34-B282-4BDB6366239D}"/>
          </ac:cxnSpMkLst>
        </pc:cxnChg>
      </pc:sldChg>
    </pc:docChg>
  </pc:docChgLst>
  <pc:docChgLst>
    <pc:chgData name="Laura Tyler" userId="7fe0bb4e-a2fc-46cc-b313-42f8605cacc5" providerId="ADAL" clId="{D99AD08C-0A99-4482-938A-2F527164C654}"/>
    <pc:docChg chg="custSel modSld">
      <pc:chgData name="Laura Tyler" userId="7fe0bb4e-a2fc-46cc-b313-42f8605cacc5" providerId="ADAL" clId="{D99AD08C-0A99-4482-938A-2F527164C654}" dt="2020-01-15T12:06:57.881" v="11"/>
      <pc:docMkLst>
        <pc:docMk/>
      </pc:docMkLst>
      <pc:sldChg chg="addCm modCm">
        <pc:chgData name="Laura Tyler" userId="7fe0bb4e-a2fc-46cc-b313-42f8605cacc5" providerId="ADAL" clId="{D99AD08C-0A99-4482-938A-2F527164C654}" dt="2020-01-15T12:06:57.881" v="11"/>
        <pc:sldMkLst>
          <pc:docMk/>
          <pc:sldMk cId="4180302034" sldId="285"/>
        </pc:sldMkLst>
      </pc:sldChg>
      <pc:sldChg chg="modCm">
        <pc:chgData name="Laura Tyler" userId="7fe0bb4e-a2fc-46cc-b313-42f8605cacc5" providerId="ADAL" clId="{D99AD08C-0A99-4482-938A-2F527164C654}" dt="2020-01-15T11:59:10.742" v="0"/>
        <pc:sldMkLst>
          <pc:docMk/>
          <pc:sldMk cId="3933259006" sldId="308"/>
        </pc:sldMkLst>
      </pc:sldChg>
      <pc:sldChg chg="modSp addCm modCm">
        <pc:chgData name="Laura Tyler" userId="7fe0bb4e-a2fc-46cc-b313-42f8605cacc5" providerId="ADAL" clId="{D99AD08C-0A99-4482-938A-2F527164C654}" dt="2020-01-15T12:01:07.915" v="7"/>
        <pc:sldMkLst>
          <pc:docMk/>
          <pc:sldMk cId="2376878576" sldId="310"/>
        </pc:sldMkLst>
        <pc:graphicFrameChg chg="mod modGraphic">
          <ac:chgData name="Laura Tyler" userId="7fe0bb4e-a2fc-46cc-b313-42f8605cacc5" providerId="ADAL" clId="{D99AD08C-0A99-4482-938A-2F527164C654}" dt="2020-01-15T11:59:31.810" v="4" actId="207"/>
          <ac:graphicFrameMkLst>
            <pc:docMk/>
            <pc:sldMk cId="2376878576" sldId="310"/>
            <ac:graphicFrameMk id="7" creationId="{3513E973-887B-4C7C-9D77-2038E75EC3E2}"/>
          </ac:graphicFrameMkLst>
        </pc:graphicFrameChg>
      </pc:sldChg>
      <pc:sldChg chg="modSp">
        <pc:chgData name="Laura Tyler" userId="7fe0bb4e-a2fc-46cc-b313-42f8605cacc5" providerId="ADAL" clId="{D99AD08C-0A99-4482-938A-2F527164C654}" dt="2020-01-15T12:01:15.622" v="9" actId="20577"/>
        <pc:sldMkLst>
          <pc:docMk/>
          <pc:sldMk cId="202023246" sldId="311"/>
        </pc:sldMkLst>
        <pc:spChg chg="mod">
          <ac:chgData name="Laura Tyler" userId="7fe0bb4e-a2fc-46cc-b313-42f8605cacc5" providerId="ADAL" clId="{D99AD08C-0A99-4482-938A-2F527164C654}" dt="2020-01-15T12:01:15.622" v="9" actId="20577"/>
          <ac:spMkLst>
            <pc:docMk/>
            <pc:sldMk cId="202023246" sldId="311"/>
            <ac:spMk id="16" creationId="{4331726E-9400-43F2-9A5D-564D8DD22732}"/>
          </ac:spMkLst>
        </pc:spChg>
      </pc:sldChg>
    </pc:docChg>
  </pc:docChgLst>
  <pc:docChgLst>
    <pc:chgData name="Laura Tyler" userId="S::laura.tyler@mathematicsmastery.org::7fe0bb4e-a2fc-46cc-b313-42f8605cacc5" providerId="AD" clId="Web-{90A66CDA-CA2B-3BB8-68AC-A16B1EBCA662}"/>
    <pc:docChg chg="modSld">
      <pc:chgData name="Laura Tyler" userId="S::laura.tyler@mathematicsmastery.org::7fe0bb4e-a2fc-46cc-b313-42f8605cacc5" providerId="AD" clId="Web-{90A66CDA-CA2B-3BB8-68AC-A16B1EBCA662}" dt="2020-01-15T11:55:49.183" v="67"/>
      <pc:docMkLst>
        <pc:docMk/>
      </pc:docMkLst>
      <pc:sldChg chg="modSp">
        <pc:chgData name="Laura Tyler" userId="S::laura.tyler@mathematicsmastery.org::7fe0bb4e-a2fc-46cc-b313-42f8605cacc5" providerId="AD" clId="Web-{90A66CDA-CA2B-3BB8-68AC-A16B1EBCA662}" dt="2020-01-15T11:43:03.581" v="18" actId="20577"/>
        <pc:sldMkLst>
          <pc:docMk/>
          <pc:sldMk cId="421409790" sldId="292"/>
        </pc:sldMkLst>
        <pc:spChg chg="mod">
          <ac:chgData name="Laura Tyler" userId="S::laura.tyler@mathematicsmastery.org::7fe0bb4e-a2fc-46cc-b313-42f8605cacc5" providerId="AD" clId="Web-{90A66CDA-CA2B-3BB8-68AC-A16B1EBCA662}" dt="2020-01-15T11:43:03.581" v="18" actId="20577"/>
          <ac:spMkLst>
            <pc:docMk/>
            <pc:sldMk cId="421409790" sldId="292"/>
            <ac:spMk id="2" creationId="{00D2002F-0E62-4C98-BC96-34FAE824FB0F}"/>
          </ac:spMkLst>
        </pc:spChg>
      </pc:sldChg>
      <pc:sldChg chg="modSp">
        <pc:chgData name="Laura Tyler" userId="S::laura.tyler@mathematicsmastery.org::7fe0bb4e-a2fc-46cc-b313-42f8605cacc5" providerId="AD" clId="Web-{90A66CDA-CA2B-3BB8-68AC-A16B1EBCA662}" dt="2020-01-15T11:43:28.643" v="19" actId="1076"/>
        <pc:sldMkLst>
          <pc:docMk/>
          <pc:sldMk cId="4260857543" sldId="306"/>
        </pc:sldMkLst>
        <pc:spChg chg="mod">
          <ac:chgData name="Laura Tyler" userId="S::laura.tyler@mathematicsmastery.org::7fe0bb4e-a2fc-46cc-b313-42f8605cacc5" providerId="AD" clId="Web-{90A66CDA-CA2B-3BB8-68AC-A16B1EBCA662}" dt="2020-01-15T11:43:28.643" v="19" actId="1076"/>
          <ac:spMkLst>
            <pc:docMk/>
            <pc:sldMk cId="4260857543" sldId="306"/>
            <ac:spMk id="22" creationId="{4871E4A8-3FF5-47DF-86B2-0A7F3CABF972}"/>
          </ac:spMkLst>
        </pc:spChg>
      </pc:sldChg>
      <pc:sldChg chg="addCm">
        <pc:chgData name="Laura Tyler" userId="S::laura.tyler@mathematicsmastery.org::7fe0bb4e-a2fc-46cc-b313-42f8605cacc5" providerId="AD" clId="Web-{90A66CDA-CA2B-3BB8-68AC-A16B1EBCA662}" dt="2020-01-15T11:47:53.828" v="20"/>
        <pc:sldMkLst>
          <pc:docMk/>
          <pc:sldMk cId="3933259006" sldId="308"/>
        </pc:sldMkLst>
      </pc:sldChg>
      <pc:sldChg chg="addSp modSp addCm">
        <pc:chgData name="Laura Tyler" userId="S::laura.tyler@mathematicsmastery.org::7fe0bb4e-a2fc-46cc-b313-42f8605cacc5" providerId="AD" clId="Web-{90A66CDA-CA2B-3BB8-68AC-A16B1EBCA662}" dt="2020-01-15T11:55:49.183" v="67"/>
        <pc:sldMkLst>
          <pc:docMk/>
          <pc:sldMk cId="2376878576" sldId="310"/>
        </pc:sldMkLst>
        <pc:graphicFrameChg chg="add mod modGraphic">
          <ac:chgData name="Laura Tyler" userId="S::laura.tyler@mathematicsmastery.org::7fe0bb4e-a2fc-46cc-b313-42f8605cacc5" providerId="AD" clId="Web-{90A66CDA-CA2B-3BB8-68AC-A16B1EBCA662}" dt="2020-01-15T11:55:49.183" v="67"/>
          <ac:graphicFrameMkLst>
            <pc:docMk/>
            <pc:sldMk cId="2376878576" sldId="310"/>
            <ac:graphicFrameMk id="7" creationId="{3513E973-887B-4C7C-9D77-2038E75EC3E2}"/>
          </ac:graphicFrameMkLst>
        </pc:graphicFrameChg>
      </pc:sldChg>
      <pc:sldChg chg="addCm modNotes">
        <pc:chgData name="Laura Tyler" userId="S::laura.tyler@mathematicsmastery.org::7fe0bb4e-a2fc-46cc-b313-42f8605cacc5" providerId="AD" clId="Web-{90A66CDA-CA2B-3BB8-68AC-A16B1EBCA662}" dt="2020-01-15T11:55:10.059" v="60"/>
        <pc:sldMkLst>
          <pc:docMk/>
          <pc:sldMk cId="202023246" sldId="311"/>
        </pc:sldMkLst>
      </pc:sldChg>
      <pc:sldChg chg="addSp modSp addCm">
        <pc:chgData name="Laura Tyler" userId="S::laura.tyler@mathematicsmastery.org::7fe0bb4e-a2fc-46cc-b313-42f8605cacc5" providerId="AD" clId="Web-{90A66CDA-CA2B-3BB8-68AC-A16B1EBCA662}" dt="2020-01-15T11:51:51.529" v="56"/>
        <pc:sldMkLst>
          <pc:docMk/>
          <pc:sldMk cId="170709094" sldId="315"/>
        </pc:sldMkLst>
        <pc:spChg chg="add mod">
          <ac:chgData name="Laura Tyler" userId="S::laura.tyler@mathematicsmastery.org::7fe0bb4e-a2fc-46cc-b313-42f8605cacc5" providerId="AD" clId="Web-{90A66CDA-CA2B-3BB8-68AC-A16B1EBCA662}" dt="2020-01-15T11:50:36.671" v="55" actId="1076"/>
          <ac:spMkLst>
            <pc:docMk/>
            <pc:sldMk cId="170709094" sldId="315"/>
            <ac:spMk id="3" creationId="{DBC98077-A660-4742-A44E-182756573C3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E41A3-BE0C-45F0-8A46-50877E689D7E}" type="datetimeFigureOut">
              <a:rPr lang="en-GB" smtClean="0"/>
              <a:t>16/01/2020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D0FEC-1AEC-4A3B-BF6C-F44763AA426E}" type="slidenum">
              <a:rPr lang="en-GB" smtClean="0"/>
              <a:t>‹#›</a:t>
            </a:fld>
            <a:endParaRPr lang="en-GB" dirty="0"/>
          </a:p>
        </p:txBody>
      </p:sp>
    </p:spTree>
    <p:extLst>
      <p:ext uri="{BB962C8B-B14F-4D97-AF65-F5344CB8AC3E}">
        <p14:creationId xmlns:p14="http://schemas.microsoft.com/office/powerpoint/2010/main" val="366844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General Guidance about parent workshops </a:t>
            </a:r>
            <a:endParaRPr lang="en-GB" dirty="0"/>
          </a:p>
          <a:p>
            <a:pPr marL="171450" indent="-171450">
              <a:buFont typeface="Arial" panose="020B0604020202020204" pitchFamily="34" charset="0"/>
              <a:buChar char="•"/>
            </a:pPr>
            <a:r>
              <a:rPr lang="en-GB" dirty="0"/>
              <a:t>This workshop (if delivering in full) is designed to be completed in 50 minutes – 1 hour. </a:t>
            </a:r>
          </a:p>
          <a:p>
            <a:pPr marL="171450" indent="-171450">
              <a:buFont typeface="Arial" panose="020B0604020202020204" pitchFamily="34" charset="0"/>
              <a:buChar char="•"/>
            </a:pPr>
            <a:r>
              <a:rPr lang="en-GB" dirty="0"/>
              <a:t>This workshop </a:t>
            </a:r>
            <a:r>
              <a:rPr lang="en-GB" b="1" dirty="0"/>
              <a:t>can be adapted and shortened to suit the priorities of your school. </a:t>
            </a:r>
            <a:r>
              <a:rPr lang="en-GB" dirty="0"/>
              <a:t>Select the parts that are purposeful for you. </a:t>
            </a:r>
            <a:endParaRPr lang="en-GB" dirty="0">
              <a:cs typeface="Calibri"/>
            </a:endParaRPr>
          </a:p>
          <a:p>
            <a:pPr marL="171450" indent="-171450">
              <a:buFont typeface="Arial" panose="020B0604020202020204" pitchFamily="34" charset="0"/>
              <a:buChar char="•"/>
            </a:pPr>
            <a:r>
              <a:rPr lang="en-GB" dirty="0"/>
              <a:t>See our parent workshop guidance for an overview of the structure to support you in adapting. </a:t>
            </a:r>
          </a:p>
          <a:p>
            <a:pPr marL="171450" indent="-171450">
              <a:buFont typeface="Arial" panose="020B0604020202020204" pitchFamily="34" charset="0"/>
              <a:buChar char="•"/>
            </a:pPr>
            <a:r>
              <a:rPr lang="en-GB" dirty="0"/>
              <a:t>Additionally you may wish to add in information specific to your school e.g. photos, videos, calculation policy. </a:t>
            </a:r>
          </a:p>
          <a:p>
            <a:pPr marL="171450" indent="-171450">
              <a:buFont typeface="Arial" panose="020B0604020202020204" pitchFamily="34" charset="0"/>
              <a:buChar char="•"/>
            </a:pPr>
            <a:r>
              <a:rPr lang="en-GB" dirty="0"/>
              <a:t>Have on the tables the termly parent packs - these are to be taken home after the workshop and contain the Big Picture, vocabulary, key representations and games discussed in the workshop. This can also be sent out to parents who were not able to attend the workshop. </a:t>
            </a:r>
          </a:p>
          <a:p>
            <a:pPr marL="0" indent="0">
              <a:buFont typeface="Arial" panose="020B0604020202020204" pitchFamily="34" charset="0"/>
              <a:buNone/>
            </a:pPr>
            <a:r>
              <a:rPr lang="en-GB" b="1" dirty="0">
                <a:cs typeface="Calibri"/>
              </a:rPr>
              <a:t>Resources: Cuisenaire, bead strings, tens and ones Dienes, dice</a:t>
            </a:r>
          </a:p>
        </p:txBody>
      </p:sp>
      <p:sp>
        <p:nvSpPr>
          <p:cNvPr id="4" name="Slide Number Placeholder 3"/>
          <p:cNvSpPr>
            <a:spLocks noGrp="1"/>
          </p:cNvSpPr>
          <p:nvPr>
            <p:ph type="sldNum" sz="quarter" idx="5"/>
          </p:nvPr>
        </p:nvSpPr>
        <p:spPr/>
        <p:txBody>
          <a:bodyPr/>
          <a:lstStyle/>
          <a:p>
            <a:fld id="{493D0FEC-1AEC-4A3B-BF6C-F44763AA426E}" type="slidenum">
              <a:rPr lang="en-GB" smtClean="0"/>
              <a:t>1</a:t>
            </a:fld>
            <a:endParaRPr lang="en-GB" dirty="0"/>
          </a:p>
        </p:txBody>
      </p:sp>
    </p:spTree>
    <p:extLst>
      <p:ext uri="{BB962C8B-B14F-4D97-AF65-F5344CB8AC3E}">
        <p14:creationId xmlns:p14="http://schemas.microsoft.com/office/powerpoint/2010/main" val="2875812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3 minutes</a:t>
            </a:r>
          </a:p>
          <a:p>
            <a:r>
              <a:rPr lang="en-GB" b="1" dirty="0"/>
              <a:t>Purpose: </a:t>
            </a:r>
            <a:r>
              <a:rPr lang="en-GB" b="0" dirty="0"/>
              <a:t>To explain the expectations for multiplication tables</a:t>
            </a:r>
          </a:p>
          <a:p>
            <a:r>
              <a:rPr lang="en-GB" b="1" dirty="0"/>
              <a:t>Facilitation: </a:t>
            </a:r>
            <a:r>
              <a:rPr lang="en-GB" b="0" dirty="0"/>
              <a:t>Explain to parents the expectation for times tables.  Emphasise that pupils should practise counting forwards and backwards in the given times tables as well as out of order. Emphasise the importance of learning the division facts as well as the multiplication facts.</a:t>
            </a:r>
          </a:p>
          <a:p>
            <a:r>
              <a:rPr lang="en-GB" b="0" dirty="0"/>
              <a:t>Ask them how they might support their child with multiplication tables. Explain that learning times tables  should be made enjoyable; using songs and rhymes can be helpful as well as online multiplication games.  Share any strategies your school may use to promote times tables e.g. an online platform, home learning initiatives.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10</a:t>
            </a:fld>
            <a:endParaRPr lang="en-GB" dirty="0"/>
          </a:p>
        </p:txBody>
      </p:sp>
    </p:spTree>
    <p:extLst>
      <p:ext uri="{BB962C8B-B14F-4D97-AF65-F5344CB8AC3E}">
        <p14:creationId xmlns:p14="http://schemas.microsoft.com/office/powerpoint/2010/main" val="919181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1 minutes</a:t>
            </a:r>
          </a:p>
          <a:p>
            <a:r>
              <a:rPr lang="en-GB" b="1" dirty="0"/>
              <a:t>Purpose: </a:t>
            </a:r>
            <a:r>
              <a:rPr lang="en-GB" b="0" dirty="0"/>
              <a:t>To point out the connections between multiplication tables</a:t>
            </a:r>
          </a:p>
          <a:p>
            <a:r>
              <a:rPr lang="en-GB" b="1" dirty="0"/>
              <a:t>Facilitation: </a:t>
            </a:r>
            <a:r>
              <a:rPr lang="en-GB" b="0" dirty="0"/>
              <a:t>Explain that when learning new multiplication tables pupils be encouraged to derive facts from facts they know. Once pupils have learnt their 4 times table, use that to help derive their 8 times table. The sentence stem “If I know…then I know” is useful in prompting children to connect previous learning to new learning. </a:t>
            </a:r>
          </a:p>
          <a:p>
            <a:endParaRPr lang="en-GB" b="0"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11</a:t>
            </a:fld>
            <a:endParaRPr lang="en-GB" dirty="0"/>
          </a:p>
        </p:txBody>
      </p:sp>
    </p:spTree>
    <p:extLst>
      <p:ext uri="{BB962C8B-B14F-4D97-AF65-F5344CB8AC3E}">
        <p14:creationId xmlns:p14="http://schemas.microsoft.com/office/powerpoint/2010/main" val="4236396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2 minutes</a:t>
            </a:r>
          </a:p>
          <a:p>
            <a:r>
              <a:rPr lang="en-GB" b="1" dirty="0"/>
              <a:t>Purpose: </a:t>
            </a:r>
            <a:r>
              <a:rPr lang="en-GB" b="0" dirty="0"/>
              <a:t>To explain the importance of mental strategies in multiplication and division</a:t>
            </a:r>
          </a:p>
          <a:p>
            <a:r>
              <a:rPr lang="en-GB" b="1" dirty="0"/>
              <a:t>Facilitation: </a:t>
            </a:r>
            <a:r>
              <a:rPr lang="en-GB" b="0" dirty="0"/>
              <a:t>Pupils should also be encouraged to use their knowledge of place value to derive new facts. Pupils can use their knowledge of ten times greater to work out problems like the one shown. Rather than using a formal strategy for 6 x 30, it may be more efficient to use the fact 6 x 3 then multiply by 10. The supporting image supports pupils understanding of why this is true.</a:t>
            </a:r>
          </a:p>
          <a:p>
            <a:endParaRPr lang="en-GB" b="0" dirty="0"/>
          </a:p>
          <a:p>
            <a:r>
              <a:rPr lang="en-GB" b="0" dirty="0"/>
              <a:t> Similarly pupils may draw upon doubles fact to derive a new fact. For example, if I know 6 x 3 = 18 I know that 6 x 6 will be double (36) and that 12 x 3 will also be equal to 36.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12</a:t>
            </a:fld>
            <a:endParaRPr lang="en-GB" dirty="0"/>
          </a:p>
        </p:txBody>
      </p:sp>
    </p:spTree>
    <p:extLst>
      <p:ext uri="{BB962C8B-B14F-4D97-AF65-F5344CB8AC3E}">
        <p14:creationId xmlns:p14="http://schemas.microsoft.com/office/powerpoint/2010/main" val="1654850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5 minutes</a:t>
            </a:r>
          </a:p>
          <a:p>
            <a:r>
              <a:rPr lang="en-GB" b="1" dirty="0"/>
              <a:t>Purpose: </a:t>
            </a:r>
            <a:r>
              <a:rPr lang="en-GB" b="0" dirty="0"/>
              <a:t>To explain the importance of mental strategies in multiplication and division</a:t>
            </a:r>
          </a:p>
          <a:p>
            <a:r>
              <a:rPr lang="en-GB" b="1" dirty="0"/>
              <a:t>Facilitation: </a:t>
            </a:r>
            <a:r>
              <a:rPr lang="en-GB" b="0" dirty="0"/>
              <a:t>Ask parents and their children to derive facts from his multiplication equation using what they know about commutativity, inverse relationships, doubling facts related multiplication tables and place value. Encourage them to use division facts as well as multiplication.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13</a:t>
            </a:fld>
            <a:endParaRPr lang="en-GB" dirty="0"/>
          </a:p>
        </p:txBody>
      </p:sp>
    </p:spTree>
    <p:extLst>
      <p:ext uri="{BB962C8B-B14F-4D97-AF65-F5344CB8AC3E}">
        <p14:creationId xmlns:p14="http://schemas.microsoft.com/office/powerpoint/2010/main" val="3255058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3-5 minutes</a:t>
            </a:r>
          </a:p>
          <a:p>
            <a:r>
              <a:rPr lang="en-GB" b="1" dirty="0"/>
              <a:t>Purpose: </a:t>
            </a:r>
            <a:r>
              <a:rPr lang="en-GB" b="0" dirty="0"/>
              <a:t>To share a strategy for multiplying two digit numbers using Dienes</a:t>
            </a:r>
          </a:p>
          <a:p>
            <a:r>
              <a:rPr lang="en-GB" b="1" dirty="0"/>
              <a:t>Facilitation: </a:t>
            </a:r>
            <a:r>
              <a:rPr lang="en-GB" b="0" dirty="0"/>
              <a:t>In Year 3, once pupils have a deep understanding of multiplicative relationships, pupils begin to multiply two digit numbers by a one digit number. This shown to pupils using dienes blocks. Demonstrate how to use dienes blocks to solve the problem shown, making sure to use the star words. Animate to reveal image. Use </a:t>
            </a:r>
            <a:r>
              <a:rPr lang="en-GB" b="1" dirty="0"/>
              <a:t>concrete dienes </a:t>
            </a:r>
            <a:r>
              <a:rPr lang="en-GB" b="0" dirty="0"/>
              <a:t>rather than the PowerPoint image when modelling.</a:t>
            </a:r>
          </a:p>
          <a:p>
            <a:r>
              <a:rPr lang="en-GB" b="0" dirty="0"/>
              <a:t>E.g. I need to </a:t>
            </a:r>
            <a:r>
              <a:rPr lang="en-GB" b="1" dirty="0"/>
              <a:t>partition</a:t>
            </a:r>
            <a:r>
              <a:rPr lang="en-GB" b="0" dirty="0"/>
              <a:t> 15 into tens and ones, I need three groups of 15. Now there are 3 tens and fifteen ones. There are 15 ones, I need to </a:t>
            </a:r>
            <a:r>
              <a:rPr lang="en-GB" b="1" dirty="0"/>
              <a:t>regroup </a:t>
            </a:r>
            <a:r>
              <a:rPr lang="en-GB" b="0" dirty="0"/>
              <a:t>ten ones to one ten. </a:t>
            </a:r>
          </a:p>
          <a:p>
            <a:r>
              <a:rPr lang="en-GB" b="0" dirty="0"/>
              <a:t>Ask parents to have a go at the second equation: 27 x 4 </a:t>
            </a:r>
          </a:p>
          <a:p>
            <a:r>
              <a:rPr lang="en-GB" b="1" dirty="0"/>
              <a:t>Resources: Dienes</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14</a:t>
            </a:fld>
            <a:endParaRPr lang="en-GB" dirty="0"/>
          </a:p>
        </p:txBody>
      </p:sp>
    </p:spTree>
    <p:extLst>
      <p:ext uri="{BB962C8B-B14F-4D97-AF65-F5344CB8AC3E}">
        <p14:creationId xmlns:p14="http://schemas.microsoft.com/office/powerpoint/2010/main" val="1662276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3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a strategy for dividing two digit numbers using Dienes</a:t>
            </a:r>
            <a:endParaRPr lang="en-GB" b="1" dirty="0"/>
          </a:p>
          <a:p>
            <a:r>
              <a:rPr lang="en-GB" b="1" dirty="0"/>
              <a:t>Facilitation: </a:t>
            </a:r>
            <a:r>
              <a:rPr lang="en-GB" b="0" dirty="0"/>
              <a:t>Demonstrate using Dienes cubes (again use concrete resources rather than the PowerPoint) how to divide a two digit number by a two digit number.</a:t>
            </a:r>
            <a:r>
              <a:rPr lang="en-GB" dirty="0"/>
              <a:t> </a:t>
            </a:r>
            <a:endParaRPr lang="en-GB" b="0" dirty="0">
              <a:cs typeface="Calibri"/>
            </a:endParaRPr>
          </a:p>
          <a:p>
            <a:r>
              <a:rPr lang="en-GB" b="0" dirty="0"/>
              <a:t>Explain that the strategies used in Year 3 will be built upon next year in Year 4 as pupils move towards using more formal methods. </a:t>
            </a:r>
          </a:p>
          <a:p>
            <a:r>
              <a:rPr lang="en-GB" b="1" dirty="0"/>
              <a:t>Resources: Dienes</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15</a:t>
            </a:fld>
            <a:endParaRPr lang="en-GB" dirty="0"/>
          </a:p>
        </p:txBody>
      </p:sp>
    </p:spTree>
    <p:extLst>
      <p:ext uri="{BB962C8B-B14F-4D97-AF65-F5344CB8AC3E}">
        <p14:creationId xmlns:p14="http://schemas.microsoft.com/office/powerpoint/2010/main" val="2134887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a:t>
            </a:r>
            <a:r>
              <a:rPr lang="en-GB" b="0" dirty="0"/>
              <a:t>  10 -15 minutes</a:t>
            </a:r>
          </a:p>
          <a:p>
            <a:r>
              <a:rPr lang="en-GB" b="1" dirty="0"/>
              <a:t>Purpose: </a:t>
            </a:r>
            <a:r>
              <a:rPr lang="en-GB" b="0" dirty="0"/>
              <a:t>To share a multiplication game parents can play at home</a:t>
            </a:r>
          </a:p>
          <a:p>
            <a:r>
              <a:rPr lang="en-GB" b="1" dirty="0"/>
              <a:t>Facilitation: </a:t>
            </a:r>
            <a:r>
              <a:rPr lang="en-GB" b="0" dirty="0"/>
              <a:t>Explain and model how to play the game referring to the Star Words as you play.</a:t>
            </a:r>
          </a:p>
          <a:p>
            <a:r>
              <a:rPr lang="en-GB" b="0" dirty="0"/>
              <a:t>Note: This is an adapted version of “fill up the square” task in the Y3U6 Task Bank:</a:t>
            </a:r>
          </a:p>
          <a:p>
            <a:r>
              <a:rPr lang="en-GB" b="0" dirty="0"/>
              <a:t>https://toolkit.mathematicsmastery.org/downloads/view/5ce411482abe4 </a:t>
            </a:r>
          </a:p>
          <a:p>
            <a:r>
              <a:rPr lang="en-GB" b="1" dirty="0"/>
              <a:t>Resources: </a:t>
            </a:r>
            <a:r>
              <a:rPr lang="en-GB" b="0" dirty="0"/>
              <a:t>Give parents black 100 squares (if possible laminated to reuse and take home) or use the ones in the parent pack.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16</a:t>
            </a:fld>
            <a:endParaRPr lang="en-GB" dirty="0"/>
          </a:p>
        </p:txBody>
      </p:sp>
    </p:spTree>
    <p:extLst>
      <p:ext uri="{BB962C8B-B14F-4D97-AF65-F5344CB8AC3E}">
        <p14:creationId xmlns:p14="http://schemas.microsoft.com/office/powerpoint/2010/main" val="24816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Time: </a:t>
            </a:r>
            <a:r>
              <a:rPr lang="en-GB"/>
              <a:t>1 minute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Purpose: </a:t>
            </a:r>
            <a:r>
              <a:rPr lang="en-GB" b="0"/>
              <a:t>To suggest activities to build upon learning in school. </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t>Facilitation: </a:t>
            </a:r>
            <a:r>
              <a:rPr lang="en-GB"/>
              <a:t>Go through each bullet point. </a:t>
            </a:r>
          </a:p>
          <a:p>
            <a:r>
              <a:rPr lang="en-GB"/>
              <a:t>Explain that today’s games and some further activities to support addition and subtraction can be found in the maths pack. </a:t>
            </a:r>
          </a:p>
          <a:p>
            <a:r>
              <a:rPr lang="en-GB"/>
              <a:t>Make sure everyone takes their maths pack home.</a:t>
            </a:r>
          </a:p>
          <a:p>
            <a:endParaRPr lang="en-GB"/>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17</a:t>
            </a:fld>
            <a:endParaRPr lang="en-GB"/>
          </a:p>
        </p:txBody>
      </p:sp>
    </p:spTree>
    <p:extLst>
      <p:ext uri="{BB962C8B-B14F-4D97-AF65-F5344CB8AC3E}">
        <p14:creationId xmlns:p14="http://schemas.microsoft.com/office/powerpoint/2010/main" val="2474311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none" dirty="0"/>
              <a:t>Thank parents for attending the workshop and take any questions afterwards. </a:t>
            </a:r>
          </a:p>
        </p:txBody>
      </p:sp>
      <p:sp>
        <p:nvSpPr>
          <p:cNvPr id="4" name="Slide Number Placeholder 3"/>
          <p:cNvSpPr>
            <a:spLocks noGrp="1"/>
          </p:cNvSpPr>
          <p:nvPr>
            <p:ph type="sldNum" sz="quarter" idx="5"/>
          </p:nvPr>
        </p:nvSpPr>
        <p:spPr/>
        <p:txBody>
          <a:bodyPr/>
          <a:lstStyle/>
          <a:p>
            <a:fld id="{493D0FEC-1AEC-4A3B-BF6C-F44763AA426E}" type="slidenum">
              <a:rPr lang="en-GB" smtClean="0"/>
              <a:t>18</a:t>
            </a:fld>
            <a:endParaRPr lang="en-GB" dirty="0"/>
          </a:p>
        </p:txBody>
      </p:sp>
    </p:spTree>
    <p:extLst>
      <p:ext uri="{BB962C8B-B14F-4D97-AF65-F5344CB8AC3E}">
        <p14:creationId xmlns:p14="http://schemas.microsoft.com/office/powerpoint/2010/main" val="657103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2-3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Remind parents of the principles of mathematics mastery. </a:t>
            </a:r>
          </a:p>
          <a:p>
            <a:pPr>
              <a:defRPr/>
            </a:pPr>
            <a:r>
              <a:rPr lang="en-GB" b="1" dirty="0"/>
              <a:t>Facilitation: </a:t>
            </a:r>
            <a:r>
              <a:rPr lang="en-GB" b="0" dirty="0"/>
              <a:t>A full introduction to mathematics mastery was included in the Autumn Parent workshop</a:t>
            </a:r>
            <a:r>
              <a:rPr lang="en-GB" dirty="0"/>
              <a:t>. If</a:t>
            </a:r>
            <a:r>
              <a:rPr lang="en-GB" b="0" dirty="0"/>
              <a:t> this is the first parent workshop being delivered please refer to slides 1-6 of the Autumn workshop. Remind parents that we use the Mathematics Mastery curriculum materials</a:t>
            </a:r>
            <a:r>
              <a:rPr lang="en-GB" dirty="0"/>
              <a:t> and that </a:t>
            </a:r>
            <a:r>
              <a:rPr lang="en-GB" b="0" dirty="0"/>
              <a:t>mastery in maths refers to gaining a deeper understanding of concepts so that pupils can apply their learning and solve problems. Explain that in order to achieve this we promote the </a:t>
            </a:r>
            <a:r>
              <a:rPr lang="en-GB" dirty="0"/>
              <a:t>Dimensions</a:t>
            </a:r>
            <a:r>
              <a:rPr lang="en-GB" b="0" dirty="0"/>
              <a:t> of </a:t>
            </a:r>
            <a:r>
              <a:rPr lang="en-GB" dirty="0"/>
              <a:t>Depth</a:t>
            </a:r>
            <a:r>
              <a:rPr lang="en-GB" b="0" dirty="0"/>
              <a:t>: a focus on conceptual understanding, language and communication and mathematical thinking. A definition of each of these can be found in your packs. </a:t>
            </a:r>
            <a:r>
              <a:rPr lang="en-GB" dirty="0"/>
              <a:t>The programme is based on research and evidence from both national  and the curriculum is designed so that all pupils can succeed regardless of background and ability. </a:t>
            </a:r>
            <a:r>
              <a:rPr lang="en-GB" b="0" dirty="0"/>
              <a:t>Give parents a moment to refer to the parent pack.</a:t>
            </a:r>
            <a:r>
              <a:rPr lang="en-GB" dirty="0"/>
              <a:t> </a:t>
            </a:r>
            <a:endParaRPr lang="en-GB" b="0" dirty="0">
              <a:cs typeface="Calibri"/>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2</a:t>
            </a:fld>
            <a:endParaRPr lang="en-GB" dirty="0"/>
          </a:p>
        </p:txBody>
      </p:sp>
    </p:spTree>
    <p:extLst>
      <p:ext uri="{BB962C8B-B14F-4D97-AF65-F5344CB8AC3E}">
        <p14:creationId xmlns:p14="http://schemas.microsoft.com/office/powerpoint/2010/main" val="1406783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2 minutes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Remind parents about the </a:t>
            </a:r>
            <a:r>
              <a:rPr lang="en-GB" dirty="0"/>
              <a:t>opportunities to support with mathematics at home</a:t>
            </a:r>
          </a:p>
          <a:p>
            <a:pPr marL="0" indent="0">
              <a:buNone/>
            </a:pPr>
            <a:r>
              <a:rPr lang="en-GB" b="1" dirty="0"/>
              <a:t>Facilitation: </a:t>
            </a:r>
          </a:p>
          <a:p>
            <a:pPr marL="0" indent="0">
              <a:buNone/>
            </a:pPr>
            <a:r>
              <a:rPr lang="en-GB" b="0" dirty="0"/>
              <a:t>This was also included in the Autumn workshop but the messaging may be worth reiterating. Make </a:t>
            </a:r>
            <a:r>
              <a:rPr lang="en-GB" b="0" baseline="0" dirty="0"/>
              <a:t>the following points: </a:t>
            </a:r>
            <a:endParaRPr lang="en-GB" b="1" dirty="0"/>
          </a:p>
          <a:p>
            <a:pPr marL="228600" indent="-228600">
              <a:buAutoNum type="arabicParenR"/>
            </a:pPr>
            <a:r>
              <a:rPr lang="en-GB" dirty="0"/>
              <a:t>Everyday Talk: try to talk about maths when doing activities like shopping, cooking, time etc. 5 minutes a day can make a big difference! </a:t>
            </a:r>
          </a:p>
          <a:p>
            <a:pPr marL="228600" indent="-228600">
              <a:buAutoNum type="arabicParenR"/>
            </a:pPr>
            <a:r>
              <a:rPr lang="en-GB" dirty="0"/>
              <a:t>Play with your child: puzzles, board games, verbal games help them to apply vocabulary, problem solve and reason. Interaction and dialogue that you cannot get from playing on a computer or iPad! </a:t>
            </a:r>
            <a:endParaRPr lang="en-GB" dirty="0">
              <a:cs typeface="Calibri"/>
            </a:endParaRPr>
          </a:p>
          <a:p>
            <a:pPr marL="228600" indent="-228600">
              <a:buAutoNum type="arabicParenR"/>
            </a:pPr>
            <a:r>
              <a:rPr lang="en-GB" dirty="0"/>
              <a:t>Mistakes are opportunities for learning. </a:t>
            </a:r>
          </a:p>
          <a:p>
            <a:pPr marL="228600" indent="-228600">
              <a:buAutoNum type="arabicParenR"/>
            </a:pPr>
            <a:r>
              <a:rPr lang="en-GB" dirty="0"/>
              <a:t>You may have learned one method at school but at school we actively encourage children to seek out multiple strategies and choose one that works for them and build connections between strategies. </a:t>
            </a:r>
            <a:endParaRPr lang="en-GB" dirty="0">
              <a:cs typeface="Calibri"/>
            </a:endParaRPr>
          </a:p>
          <a:p>
            <a:pPr marL="228600" indent="-228600">
              <a:buAutoNum type="arabicParenR"/>
            </a:pPr>
            <a:r>
              <a:rPr lang="en-GB" dirty="0"/>
              <a:t>Praise children for trying hard and overcoming challenges. If pupils are only praised for getting everything correct they may not try and challenge themselves as they may be afraid to get things wrong. </a:t>
            </a:r>
          </a:p>
          <a:p>
            <a:r>
              <a:rPr lang="en-GB" dirty="0"/>
              <a:t>6) Try to avoid saying things like “I’m useless at maths”. You may remember maths as being hard, </a:t>
            </a:r>
            <a:r>
              <a:rPr lang="en-GB" sz="1200" kern="1200" dirty="0">
                <a:solidFill>
                  <a:schemeClr val="tx1"/>
                </a:solidFill>
                <a:latin typeface="+mn-lt"/>
                <a:ea typeface="+mn-ea"/>
                <a:cs typeface="+mn-cs"/>
              </a:rPr>
              <a:t>but if your child hears you saying that, or that it's not important to be good at maths, they will believe that too!</a:t>
            </a:r>
            <a:endParaRPr lang="en-GB" dirty="0">
              <a:cs typeface="Calibri" panose="020F0502020204030204"/>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3</a:t>
            </a:fld>
            <a:endParaRPr lang="en-GB" dirty="0"/>
          </a:p>
        </p:txBody>
      </p:sp>
    </p:spTree>
    <p:extLst>
      <p:ext uri="{BB962C8B-B14F-4D97-AF65-F5344CB8AC3E}">
        <p14:creationId xmlns:p14="http://schemas.microsoft.com/office/powerpoint/2010/main" val="1841889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show parents how we use the big picture to connect maths to a context/the real world.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dirty="0"/>
              <a:t>Explain that the big pictures are used to provide children with opportunities to connect maths with the real world, make connections and supports mathematical talk and reasoning. The Big Pictures in Year 3 relate to areas of the UK. Give parents a copy of the restaurant big picture (in parent pack or display on the board) and explain this is used in the fractions unit, which is our focus today. Allow them to discuss what maths they can see with their children. </a:t>
            </a:r>
          </a:p>
          <a:p>
            <a:r>
              <a:rPr lang="en-GB" dirty="0"/>
              <a:t>Mathematics Mastery encourages pupils to make connections between the maths they are doing and real life contexts. Often pupils are asked to relate the maths they are doing to a real life problem which we call a “maths story”. (click to animate sticker)</a:t>
            </a:r>
            <a:endParaRPr lang="en-GB" dirty="0">
              <a:cs typeface="Calibri"/>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4</a:t>
            </a:fld>
            <a:endParaRPr lang="en-GB" dirty="0"/>
          </a:p>
        </p:txBody>
      </p:sp>
    </p:spTree>
    <p:extLst>
      <p:ext uri="{BB962C8B-B14F-4D97-AF65-F5344CB8AC3E}">
        <p14:creationId xmlns:p14="http://schemas.microsoft.com/office/powerpoint/2010/main" val="699053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the Spring curriculum map with parents.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dirty="0"/>
              <a:t>Allow parents to view the Year 3 curriculum map for Spring and briefly talk through the focus of each unit (no need to go through the individual objectives) </a:t>
            </a:r>
          </a:p>
          <a:p>
            <a:r>
              <a:rPr lang="en-GB" dirty="0"/>
              <a:t>Explain that the Spring map is in the parent pack.  Explain that in this workshop we have chosen to focus on multiplication and division as this is the main focus of the term. Work in later units such as fractions will draw upon learning from these units. </a:t>
            </a:r>
          </a:p>
          <a:p>
            <a:r>
              <a:rPr lang="en-GB" dirty="0"/>
              <a:t>You may want to handout entire Year 3 curriculum map for parents to take home.  Entire curriculum map can be found here:</a:t>
            </a:r>
          </a:p>
          <a:p>
            <a:r>
              <a:rPr lang="en-GB" dirty="0">
                <a:cs typeface="Calibri"/>
              </a:rPr>
              <a:t>http://toolkit.mathematicsmastery.org/download/5ce3b99b3c6e1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5</a:t>
            </a:fld>
            <a:endParaRPr lang="en-GB" dirty="0"/>
          </a:p>
        </p:txBody>
      </p:sp>
    </p:spTree>
    <p:extLst>
      <p:ext uri="{BB962C8B-B14F-4D97-AF65-F5344CB8AC3E}">
        <p14:creationId xmlns:p14="http://schemas.microsoft.com/office/powerpoint/2010/main" val="12189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the progressive learning steps pupils will follow for multiplication and division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Explain that </a:t>
            </a:r>
            <a:r>
              <a:rPr lang="en-GB" dirty="0"/>
              <a:t>Mathematics Mastery is a cumulative curriculum meaning that learning is built over time, with new learning that makes connections to prior learning. The  multiplication and division  units are broken down into small progressive steps that are covered over several weeks. Before pupils begin to learn strategies to multiply two digit numbers they need a firm understanding of multiplicative relationships, familiarity with the shown multiplication tables, mental strategies to derive multiplication/division facts and an understanding of the link between multiplication and division.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6</a:t>
            </a:fld>
            <a:endParaRPr lang="en-GB" dirty="0"/>
          </a:p>
        </p:txBody>
      </p:sp>
    </p:spTree>
    <p:extLst>
      <p:ext uri="{BB962C8B-B14F-4D97-AF65-F5344CB8AC3E}">
        <p14:creationId xmlns:p14="http://schemas.microsoft.com/office/powerpoint/2010/main" val="1499739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5 minutes </a:t>
            </a:r>
          </a:p>
          <a:p>
            <a:r>
              <a:rPr lang="en-GB" b="1" dirty="0"/>
              <a:t>Purpose: </a:t>
            </a:r>
            <a:r>
              <a:rPr lang="en-GB" b="0" dirty="0"/>
              <a:t>To explore commutativity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Explain that one of the key concepts that pupils first explore in Year 3 is the rule of commutativity. Multiplication (like addition) is commutative which means that 2 numbers can be multiplied in any order and the product will remain the same, 5 multiplied by 3 is the same as 3 multiplied by 5, both equations will have a product of 15. Pupils are introduced to this concept in Key Stage One and so should already be familiar with it. In Year 3 pupils should be able to use manipulatives or drawings together with explanation to demonstrate </a:t>
            </a:r>
            <a:r>
              <a:rPr lang="en-GB" b="1" dirty="0"/>
              <a:t>why </a:t>
            </a:r>
            <a:r>
              <a:rPr lang="en-GB" b="0" dirty="0"/>
              <a:t>this is correct. The ‘show me’ sticker is used to promote pupils to prove their answers or “convince me”. Ask parents to use the equipment on their tables or their own drawings (bead strings and Cuisenaire) to show why the shown statement is true. Reveal the blue box as a hint. Encourage them to back up their representations with explanations that use the star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Resources: </a:t>
            </a:r>
            <a:r>
              <a:rPr lang="en-GB" b="0" dirty="0"/>
              <a:t>Bead strings and Cuisenaire</a:t>
            </a:r>
          </a:p>
          <a:p>
            <a:endParaRPr lang="en-GB" b="0"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7</a:t>
            </a:fld>
            <a:endParaRPr lang="en-GB" dirty="0"/>
          </a:p>
        </p:txBody>
      </p:sp>
    </p:spTree>
    <p:extLst>
      <p:ext uri="{BB962C8B-B14F-4D97-AF65-F5344CB8AC3E}">
        <p14:creationId xmlns:p14="http://schemas.microsoft.com/office/powerpoint/2010/main" val="39166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3 minutes</a:t>
            </a:r>
          </a:p>
          <a:p>
            <a:r>
              <a:rPr lang="en-GB" b="1" dirty="0"/>
              <a:t>Purpose: </a:t>
            </a:r>
            <a:r>
              <a:rPr lang="en-GB" b="0" dirty="0"/>
              <a:t>To share a key representation for multiplication and division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Explain that arrays can be used to represent both multiplication and division and consistently using this model supports pupils in making links between the two operations which are the inverse of each other. </a:t>
            </a:r>
          </a:p>
          <a:p>
            <a:r>
              <a:rPr lang="en-GB" b="0" dirty="0"/>
              <a:t> This array represents all four of the shown equations. Demonstrate the following statements by referring to the diagram: (you may wish to use your own drawn array on a flip chart)</a:t>
            </a:r>
          </a:p>
          <a:p>
            <a:r>
              <a:rPr lang="en-GB" b="0" dirty="0"/>
              <a:t>We can see 4 groups of three or three groups of four.</a:t>
            </a:r>
          </a:p>
          <a:p>
            <a:r>
              <a:rPr lang="en-GB" b="0" dirty="0"/>
              <a:t>We can see if we divide 12 into three groups each group will have a value of 4.</a:t>
            </a:r>
          </a:p>
          <a:p>
            <a:r>
              <a:rPr lang="en-GB" b="0" dirty="0"/>
              <a:t>If we divide 12 into four groups each group will have a value of 3. </a:t>
            </a:r>
          </a:p>
          <a:p>
            <a:r>
              <a:rPr lang="en-GB" b="0" dirty="0"/>
              <a:t>Together we can call the 4 related equations a fact family. </a:t>
            </a:r>
          </a:p>
          <a:p>
            <a:r>
              <a:rPr lang="en-GB" b="0" dirty="0"/>
              <a:t>Explain the array can be presented in a different orientation (animate) and it still represents the same fact family. </a:t>
            </a:r>
            <a:endParaRPr lang="en-GB" b="1"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8</a:t>
            </a:fld>
            <a:endParaRPr lang="en-GB" dirty="0"/>
          </a:p>
        </p:txBody>
      </p:sp>
    </p:spTree>
    <p:extLst>
      <p:ext uri="{BB962C8B-B14F-4D97-AF65-F5344CB8AC3E}">
        <p14:creationId xmlns:p14="http://schemas.microsoft.com/office/powerpoint/2010/main" val="3654365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3 minutes</a:t>
            </a:r>
          </a:p>
          <a:p>
            <a:r>
              <a:rPr lang="en-GB" b="1" dirty="0"/>
              <a:t>Purpose: </a:t>
            </a:r>
            <a:r>
              <a:rPr lang="en-GB" b="0" dirty="0"/>
              <a:t>To share a key representation for multiplication and division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Ask parents to write all 4 equations for this fact family and explain how they know using the star words.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9</a:t>
            </a:fld>
            <a:endParaRPr lang="en-GB" dirty="0"/>
          </a:p>
        </p:txBody>
      </p:sp>
    </p:spTree>
    <p:extLst>
      <p:ext uri="{BB962C8B-B14F-4D97-AF65-F5344CB8AC3E}">
        <p14:creationId xmlns:p14="http://schemas.microsoft.com/office/powerpoint/2010/main" val="204402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BBB4-E8AA-4898-AECB-3518DF937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7A0C2D-4BE9-48E2-9A87-3837DFBA9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C2D0BF-B527-4229-8E94-7CFE0190B686}"/>
              </a:ext>
            </a:extLst>
          </p:cNvPr>
          <p:cNvSpPr>
            <a:spLocks noGrp="1"/>
          </p:cNvSpPr>
          <p:nvPr>
            <p:ph type="dt" sz="half" idx="10"/>
          </p:nvPr>
        </p:nvSpPr>
        <p:spPr/>
        <p:txBody>
          <a:bodyPr/>
          <a:lstStyle/>
          <a:p>
            <a:fld id="{11BC4312-A55D-431F-9D6F-9636159E383A}" type="datetimeFigureOut">
              <a:rPr lang="en-GB" smtClean="0"/>
              <a:t>16/01/2020</a:t>
            </a:fld>
            <a:endParaRPr lang="en-GB" dirty="0"/>
          </a:p>
        </p:txBody>
      </p:sp>
      <p:sp>
        <p:nvSpPr>
          <p:cNvPr id="5" name="Footer Placeholder 4">
            <a:extLst>
              <a:ext uri="{FF2B5EF4-FFF2-40B4-BE49-F238E27FC236}">
                <a16:creationId xmlns:a16="http://schemas.microsoft.com/office/drawing/2014/main" id="{C1718172-9F7D-444D-9869-7920D01DF5F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6A063D2-0D71-44C9-B826-C9ED991BF57C}"/>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375083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ED6B-F198-4ADA-B81C-8CDD8A04DA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7E7BB8-E84D-42AF-9536-68E0F405AA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5E44D5-8DB3-4CED-92C3-C71277DE4090}"/>
              </a:ext>
            </a:extLst>
          </p:cNvPr>
          <p:cNvSpPr>
            <a:spLocks noGrp="1"/>
          </p:cNvSpPr>
          <p:nvPr>
            <p:ph type="dt" sz="half" idx="10"/>
          </p:nvPr>
        </p:nvSpPr>
        <p:spPr/>
        <p:txBody>
          <a:bodyPr/>
          <a:lstStyle/>
          <a:p>
            <a:fld id="{11BC4312-A55D-431F-9D6F-9636159E383A}" type="datetimeFigureOut">
              <a:rPr lang="en-GB" smtClean="0"/>
              <a:t>16/01/2020</a:t>
            </a:fld>
            <a:endParaRPr lang="en-GB" dirty="0"/>
          </a:p>
        </p:txBody>
      </p:sp>
      <p:sp>
        <p:nvSpPr>
          <p:cNvPr id="5" name="Footer Placeholder 4">
            <a:extLst>
              <a:ext uri="{FF2B5EF4-FFF2-40B4-BE49-F238E27FC236}">
                <a16:creationId xmlns:a16="http://schemas.microsoft.com/office/drawing/2014/main" id="{FA872B78-1BE6-4A2F-8470-F5DBF9B694A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C56A260-3C21-45BB-9AD0-35E2A9112C43}"/>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86404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681D4-9FB0-4CE8-8AA4-045A59D8BF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D3F16A-21A9-4EFB-9D35-BF18B2B04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21FFB-9540-44AA-BE60-1DC4F06CB6CE}"/>
              </a:ext>
            </a:extLst>
          </p:cNvPr>
          <p:cNvSpPr>
            <a:spLocks noGrp="1"/>
          </p:cNvSpPr>
          <p:nvPr>
            <p:ph type="dt" sz="half" idx="10"/>
          </p:nvPr>
        </p:nvSpPr>
        <p:spPr/>
        <p:txBody>
          <a:bodyPr/>
          <a:lstStyle/>
          <a:p>
            <a:fld id="{11BC4312-A55D-431F-9D6F-9636159E383A}" type="datetimeFigureOut">
              <a:rPr lang="en-GB" smtClean="0"/>
              <a:t>16/01/2020</a:t>
            </a:fld>
            <a:endParaRPr lang="en-GB" dirty="0"/>
          </a:p>
        </p:txBody>
      </p:sp>
      <p:sp>
        <p:nvSpPr>
          <p:cNvPr id="5" name="Footer Placeholder 4">
            <a:extLst>
              <a:ext uri="{FF2B5EF4-FFF2-40B4-BE49-F238E27FC236}">
                <a16:creationId xmlns:a16="http://schemas.microsoft.com/office/drawing/2014/main" id="{956A6061-C012-4E92-A24E-42A995EB1A0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3AB7A0C-2543-4288-9009-A6206DEC4E68}"/>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259063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sk Page">
    <p:spTree>
      <p:nvGrpSpPr>
        <p:cNvPr id="1" name=""/>
        <p:cNvGrpSpPr/>
        <p:nvPr/>
      </p:nvGrpSpPr>
      <p:grpSpPr>
        <a:xfrm>
          <a:off x="0" y="0"/>
          <a:ext cx="0" cy="0"/>
          <a:chOff x="0" y="0"/>
          <a:chExt cx="0" cy="0"/>
        </a:xfrm>
      </p:grpSpPr>
      <p:sp>
        <p:nvSpPr>
          <p:cNvPr id="2" name="Rectangle 1"/>
          <p:cNvSpPr/>
          <p:nvPr/>
        </p:nvSpPr>
        <p:spPr>
          <a:xfrm>
            <a:off x="234462" y="204789"/>
            <a:ext cx="8096738" cy="71913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GB" sz="2800" dirty="0"/>
          </a:p>
        </p:txBody>
      </p:sp>
      <p:sp>
        <p:nvSpPr>
          <p:cNvPr id="4" name="TextBox 3"/>
          <p:cNvSpPr txBox="1"/>
          <p:nvPr userDrawn="1"/>
        </p:nvSpPr>
        <p:spPr>
          <a:xfrm>
            <a:off x="234462" y="1130532"/>
            <a:ext cx="8096738" cy="461665"/>
          </a:xfrm>
          <a:prstGeom prst="rect">
            <a:avLst/>
          </a:prstGeom>
          <a:noFill/>
        </p:spPr>
        <p:txBody>
          <a:bodyPr wrap="square" rtlCol="0">
            <a:spAutoFit/>
          </a:bodyPr>
          <a:lstStyle/>
          <a:p>
            <a:endParaRPr lang="en-GB" sz="2400" dirty="0"/>
          </a:p>
        </p:txBody>
      </p:sp>
    </p:spTree>
    <p:extLst>
      <p:ext uri="{BB962C8B-B14F-4D97-AF65-F5344CB8AC3E}">
        <p14:creationId xmlns:p14="http://schemas.microsoft.com/office/powerpoint/2010/main" val="404095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0E0D-B4CA-40ED-9B77-C3E2D5CEAB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4DFA7D-C4F0-419F-9E8E-49DABFEBE4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2BC78C-570C-4143-AA27-1D93AAED53CF}"/>
              </a:ext>
            </a:extLst>
          </p:cNvPr>
          <p:cNvSpPr>
            <a:spLocks noGrp="1"/>
          </p:cNvSpPr>
          <p:nvPr>
            <p:ph type="dt" sz="half" idx="10"/>
          </p:nvPr>
        </p:nvSpPr>
        <p:spPr/>
        <p:txBody>
          <a:bodyPr/>
          <a:lstStyle/>
          <a:p>
            <a:fld id="{11BC4312-A55D-431F-9D6F-9636159E383A}" type="datetimeFigureOut">
              <a:rPr lang="en-GB" smtClean="0"/>
              <a:t>16/01/2020</a:t>
            </a:fld>
            <a:endParaRPr lang="en-GB" dirty="0"/>
          </a:p>
        </p:txBody>
      </p:sp>
      <p:sp>
        <p:nvSpPr>
          <p:cNvPr id="5" name="Footer Placeholder 4">
            <a:extLst>
              <a:ext uri="{FF2B5EF4-FFF2-40B4-BE49-F238E27FC236}">
                <a16:creationId xmlns:a16="http://schemas.microsoft.com/office/drawing/2014/main" id="{96B91A8C-BBF5-4130-9A14-29393A2FACF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49F86AB-9585-474F-862E-421AF0CCE271}"/>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171550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5AF7-A5DB-474F-935C-C31CA0E3E1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6D17C7-282A-482A-99F9-80414DA92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29FB34-317E-48FD-9337-8EFB7ECA421D}"/>
              </a:ext>
            </a:extLst>
          </p:cNvPr>
          <p:cNvSpPr>
            <a:spLocks noGrp="1"/>
          </p:cNvSpPr>
          <p:nvPr>
            <p:ph type="dt" sz="half" idx="10"/>
          </p:nvPr>
        </p:nvSpPr>
        <p:spPr/>
        <p:txBody>
          <a:bodyPr/>
          <a:lstStyle/>
          <a:p>
            <a:fld id="{11BC4312-A55D-431F-9D6F-9636159E383A}" type="datetimeFigureOut">
              <a:rPr lang="en-GB" smtClean="0"/>
              <a:t>16/01/2020</a:t>
            </a:fld>
            <a:endParaRPr lang="en-GB" dirty="0"/>
          </a:p>
        </p:txBody>
      </p:sp>
      <p:sp>
        <p:nvSpPr>
          <p:cNvPr id="5" name="Footer Placeholder 4">
            <a:extLst>
              <a:ext uri="{FF2B5EF4-FFF2-40B4-BE49-F238E27FC236}">
                <a16:creationId xmlns:a16="http://schemas.microsoft.com/office/drawing/2014/main" id="{0465C5D2-B80B-4C88-93AB-2BDAC4556D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1B68B0-569D-45BC-8330-CBA065EE9510}"/>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388663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13FF-D814-43A0-B73B-3A1970DA5B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BF1B07-E36B-4E8E-8DFA-74B8B86FB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54E7AC-DBF3-41E3-86E7-FDCEF6C2E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516FCA-51A0-41A4-94D5-5AF0D2F17B65}"/>
              </a:ext>
            </a:extLst>
          </p:cNvPr>
          <p:cNvSpPr>
            <a:spLocks noGrp="1"/>
          </p:cNvSpPr>
          <p:nvPr>
            <p:ph type="dt" sz="half" idx="10"/>
          </p:nvPr>
        </p:nvSpPr>
        <p:spPr/>
        <p:txBody>
          <a:bodyPr/>
          <a:lstStyle/>
          <a:p>
            <a:fld id="{11BC4312-A55D-431F-9D6F-9636159E383A}" type="datetimeFigureOut">
              <a:rPr lang="en-GB" smtClean="0"/>
              <a:t>16/01/2020</a:t>
            </a:fld>
            <a:endParaRPr lang="en-GB" dirty="0"/>
          </a:p>
        </p:txBody>
      </p:sp>
      <p:sp>
        <p:nvSpPr>
          <p:cNvPr id="6" name="Footer Placeholder 5">
            <a:extLst>
              <a:ext uri="{FF2B5EF4-FFF2-40B4-BE49-F238E27FC236}">
                <a16:creationId xmlns:a16="http://schemas.microsoft.com/office/drawing/2014/main" id="{2353D76E-C0F9-40B3-94A5-10AF3A1EE82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48670ED-1C87-4C47-A9EA-C1F48DC78F52}"/>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142120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11AB-B179-4B59-A38D-938F119EFB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8ABD8-2414-48D8-8C5F-C7C0B5F15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D7A989-1450-4A88-AFA3-7E287A867D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1F115A-B1BA-49FD-8210-843FECF0CA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DBB367-0690-4C03-82B5-092EB8C6E1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33F70F-2757-4718-95F4-4BCBC9EAA889}"/>
              </a:ext>
            </a:extLst>
          </p:cNvPr>
          <p:cNvSpPr>
            <a:spLocks noGrp="1"/>
          </p:cNvSpPr>
          <p:nvPr>
            <p:ph type="dt" sz="half" idx="10"/>
          </p:nvPr>
        </p:nvSpPr>
        <p:spPr/>
        <p:txBody>
          <a:bodyPr/>
          <a:lstStyle/>
          <a:p>
            <a:fld id="{11BC4312-A55D-431F-9D6F-9636159E383A}" type="datetimeFigureOut">
              <a:rPr lang="en-GB" smtClean="0"/>
              <a:t>16/01/2020</a:t>
            </a:fld>
            <a:endParaRPr lang="en-GB" dirty="0"/>
          </a:p>
        </p:txBody>
      </p:sp>
      <p:sp>
        <p:nvSpPr>
          <p:cNvPr id="8" name="Footer Placeholder 7">
            <a:extLst>
              <a:ext uri="{FF2B5EF4-FFF2-40B4-BE49-F238E27FC236}">
                <a16:creationId xmlns:a16="http://schemas.microsoft.com/office/drawing/2014/main" id="{217AAEB6-4C3F-49E2-8467-C5F6B800A4A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8EF55F2-E9AE-4F3A-B9FE-EB6E31C28098}"/>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104962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D18D-42D9-4CE2-A0D0-A1994B9B85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DE361F-5A17-4402-B04A-FE08553C7C08}"/>
              </a:ext>
            </a:extLst>
          </p:cNvPr>
          <p:cNvSpPr>
            <a:spLocks noGrp="1"/>
          </p:cNvSpPr>
          <p:nvPr>
            <p:ph type="dt" sz="half" idx="10"/>
          </p:nvPr>
        </p:nvSpPr>
        <p:spPr/>
        <p:txBody>
          <a:bodyPr/>
          <a:lstStyle/>
          <a:p>
            <a:fld id="{11BC4312-A55D-431F-9D6F-9636159E383A}" type="datetimeFigureOut">
              <a:rPr lang="en-GB" smtClean="0"/>
              <a:t>16/01/2020</a:t>
            </a:fld>
            <a:endParaRPr lang="en-GB" dirty="0"/>
          </a:p>
        </p:txBody>
      </p:sp>
      <p:sp>
        <p:nvSpPr>
          <p:cNvPr id="4" name="Footer Placeholder 3">
            <a:extLst>
              <a:ext uri="{FF2B5EF4-FFF2-40B4-BE49-F238E27FC236}">
                <a16:creationId xmlns:a16="http://schemas.microsoft.com/office/drawing/2014/main" id="{834FAA5A-0B9E-4B3A-AF4F-72B68A628EA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BECBC9C-3BBE-4F66-AB58-41813AA2B3B2}"/>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302058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5AD37-FE09-47A3-B678-E9DE7D5D83B4}"/>
              </a:ext>
            </a:extLst>
          </p:cNvPr>
          <p:cNvSpPr>
            <a:spLocks noGrp="1"/>
          </p:cNvSpPr>
          <p:nvPr>
            <p:ph type="dt" sz="half" idx="10"/>
          </p:nvPr>
        </p:nvSpPr>
        <p:spPr/>
        <p:txBody>
          <a:bodyPr/>
          <a:lstStyle/>
          <a:p>
            <a:fld id="{11BC4312-A55D-431F-9D6F-9636159E383A}" type="datetimeFigureOut">
              <a:rPr lang="en-GB" smtClean="0"/>
              <a:t>16/01/2020</a:t>
            </a:fld>
            <a:endParaRPr lang="en-GB" dirty="0"/>
          </a:p>
        </p:txBody>
      </p:sp>
      <p:sp>
        <p:nvSpPr>
          <p:cNvPr id="3" name="Footer Placeholder 2">
            <a:extLst>
              <a:ext uri="{FF2B5EF4-FFF2-40B4-BE49-F238E27FC236}">
                <a16:creationId xmlns:a16="http://schemas.microsoft.com/office/drawing/2014/main" id="{9EEB8712-4089-4106-A2FE-4F65108F78E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E415FC0-8AAF-4A96-A541-81E1BE0C3D0B}"/>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285429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BA1-016D-4933-B188-AF2EFEFA2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ECD9DF-5F31-4B20-8BC6-1B36802EB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D55FDC-BC12-44C2-A362-A76E8268F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AA0B29-7E24-4568-819D-3289CD65AD1A}"/>
              </a:ext>
            </a:extLst>
          </p:cNvPr>
          <p:cNvSpPr>
            <a:spLocks noGrp="1"/>
          </p:cNvSpPr>
          <p:nvPr>
            <p:ph type="dt" sz="half" idx="10"/>
          </p:nvPr>
        </p:nvSpPr>
        <p:spPr/>
        <p:txBody>
          <a:bodyPr/>
          <a:lstStyle/>
          <a:p>
            <a:fld id="{11BC4312-A55D-431F-9D6F-9636159E383A}" type="datetimeFigureOut">
              <a:rPr lang="en-GB" smtClean="0"/>
              <a:t>16/01/2020</a:t>
            </a:fld>
            <a:endParaRPr lang="en-GB" dirty="0"/>
          </a:p>
        </p:txBody>
      </p:sp>
      <p:sp>
        <p:nvSpPr>
          <p:cNvPr id="6" name="Footer Placeholder 5">
            <a:extLst>
              <a:ext uri="{FF2B5EF4-FFF2-40B4-BE49-F238E27FC236}">
                <a16:creationId xmlns:a16="http://schemas.microsoft.com/office/drawing/2014/main" id="{034C8EDF-54CC-44DA-8509-F5CDAC72136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69517E6-9B99-4883-B8D5-E1781C2597B0}"/>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223644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9903-1094-47F5-8D04-B103EB4DA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6FAC7C-16E9-4E1B-AEAE-E0A23B66B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B1F4596-4B01-411E-955C-88239F1AE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880BD-F454-4B5F-BB33-04F833D42547}"/>
              </a:ext>
            </a:extLst>
          </p:cNvPr>
          <p:cNvSpPr>
            <a:spLocks noGrp="1"/>
          </p:cNvSpPr>
          <p:nvPr>
            <p:ph type="dt" sz="half" idx="10"/>
          </p:nvPr>
        </p:nvSpPr>
        <p:spPr/>
        <p:txBody>
          <a:bodyPr/>
          <a:lstStyle/>
          <a:p>
            <a:fld id="{11BC4312-A55D-431F-9D6F-9636159E383A}" type="datetimeFigureOut">
              <a:rPr lang="en-GB" smtClean="0"/>
              <a:t>16/01/2020</a:t>
            </a:fld>
            <a:endParaRPr lang="en-GB" dirty="0"/>
          </a:p>
        </p:txBody>
      </p:sp>
      <p:sp>
        <p:nvSpPr>
          <p:cNvPr id="6" name="Footer Placeholder 5">
            <a:extLst>
              <a:ext uri="{FF2B5EF4-FFF2-40B4-BE49-F238E27FC236}">
                <a16:creationId xmlns:a16="http://schemas.microsoft.com/office/drawing/2014/main" id="{4743CF50-335C-4AE8-9596-B2D16710D2A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03C5F42-A4CE-468C-8677-99584519B49E}"/>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71948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C9EC1D-0AA9-44B5-985F-5BE606593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957A43-3877-4199-B1B2-624F3912E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54526-104D-4FA2-B47B-23EB438AD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C4312-A55D-431F-9D6F-9636159E383A}" type="datetimeFigureOut">
              <a:rPr lang="en-GB" smtClean="0"/>
              <a:t>16/01/2020</a:t>
            </a:fld>
            <a:endParaRPr lang="en-GB" dirty="0"/>
          </a:p>
        </p:txBody>
      </p:sp>
      <p:sp>
        <p:nvSpPr>
          <p:cNvPr id="5" name="Footer Placeholder 4">
            <a:extLst>
              <a:ext uri="{FF2B5EF4-FFF2-40B4-BE49-F238E27FC236}">
                <a16:creationId xmlns:a16="http://schemas.microsoft.com/office/drawing/2014/main" id="{EB069466-6CAD-4800-9901-A94D02AAAC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85C62D2-4659-4965-A89A-E8421984C9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7EFCD-30FC-418B-8A0D-460019FBC43B}" type="slidenum">
              <a:rPr lang="en-GB" smtClean="0"/>
              <a:t>‹#›</a:t>
            </a:fld>
            <a:endParaRPr lang="en-GB" dirty="0"/>
          </a:p>
        </p:txBody>
      </p:sp>
    </p:spTree>
    <p:extLst>
      <p:ext uri="{BB962C8B-B14F-4D97-AF65-F5344CB8AC3E}">
        <p14:creationId xmlns:p14="http://schemas.microsoft.com/office/powerpoint/2010/main" val="3999081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6C7872-C30E-4512-B6B4-B8D5A10D97E0}"/>
              </a:ext>
            </a:extLst>
          </p:cNvPr>
          <p:cNvSpPr/>
          <p:nvPr/>
        </p:nvSpPr>
        <p:spPr>
          <a:xfrm>
            <a:off x="1358576" y="987890"/>
            <a:ext cx="2929220"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600" dirty="0">
                <a:latin typeface="Arial" panose="020B0604020202020204" pitchFamily="34" charset="0"/>
                <a:cs typeface="Arial" panose="020B0604020202020204" pitchFamily="34" charset="0"/>
              </a:rPr>
              <a:t>Spring Term</a:t>
            </a:r>
          </a:p>
        </p:txBody>
      </p:sp>
      <p:pic>
        <p:nvPicPr>
          <p:cNvPr id="5" name="Picture 4">
            <a:extLst>
              <a:ext uri="{FF2B5EF4-FFF2-40B4-BE49-F238E27FC236}">
                <a16:creationId xmlns:a16="http://schemas.microsoft.com/office/drawing/2014/main" id="{A7A0F557-78FC-4E2C-A25D-6B032591D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05" t="66428" r="35336" b="4710"/>
          <a:stretch>
            <a:fillRect/>
          </a:stretch>
        </p:blipFill>
        <p:spPr bwMode="auto">
          <a:xfrm>
            <a:off x="3" y="4033838"/>
            <a:ext cx="4402183"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0ACA7B-E5AA-4DCC-9A8F-2F21D5B37FFB}"/>
              </a:ext>
            </a:extLst>
          </p:cNvPr>
          <p:cNvSpPr/>
          <p:nvPr/>
        </p:nvSpPr>
        <p:spPr>
          <a:xfrm>
            <a:off x="234834" y="205203"/>
            <a:ext cx="2514601"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eaLnBrk="1" fontAlgn="auto" hangingPunct="1">
              <a:spcBef>
                <a:spcPts val="0"/>
              </a:spcBef>
              <a:spcAft>
                <a:spcPts val="0"/>
              </a:spcAft>
              <a:defRPr/>
            </a:pPr>
            <a:r>
              <a:rPr lang="en-GB" sz="4400" b="1" kern="0" dirty="0">
                <a:solidFill>
                  <a:schemeClr val="bg1"/>
                </a:solidFill>
                <a:latin typeface="Arial" panose="020B0604020202020204" pitchFamily="34" charset="0"/>
                <a:cs typeface="Arial" panose="020B0604020202020204" pitchFamily="34" charset="0"/>
              </a:rPr>
              <a:t>Year 3</a:t>
            </a:r>
          </a:p>
        </p:txBody>
      </p:sp>
      <p:pic>
        <p:nvPicPr>
          <p:cNvPr id="7" name="Picture 6">
            <a:extLst>
              <a:ext uri="{FF2B5EF4-FFF2-40B4-BE49-F238E27FC236}">
                <a16:creationId xmlns:a16="http://schemas.microsoft.com/office/drawing/2014/main" id="{26A99B14-34F5-4B76-A02A-D48DC619F3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3336" y="5973677"/>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5C879B0-442C-4AB3-ABDE-8D9BF842D868}"/>
              </a:ext>
            </a:extLst>
          </p:cNvPr>
          <p:cNvGrpSpPr>
            <a:grpSpLocks/>
          </p:cNvGrpSpPr>
          <p:nvPr/>
        </p:nvGrpSpPr>
        <p:grpSpPr bwMode="auto">
          <a:xfrm>
            <a:off x="2579079" y="2013737"/>
            <a:ext cx="7733323" cy="1597025"/>
            <a:chOff x="508859" y="77199"/>
            <a:chExt cx="6284332" cy="1597169"/>
          </a:xfrm>
        </p:grpSpPr>
        <p:sp>
          <p:nvSpPr>
            <p:cNvPr id="9" name="Rectangle 8">
              <a:extLst>
                <a:ext uri="{FF2B5EF4-FFF2-40B4-BE49-F238E27FC236}">
                  <a16:creationId xmlns:a16="http://schemas.microsoft.com/office/drawing/2014/main" id="{4BE81719-7561-4622-88AA-5A12F43B0104}"/>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10" name="Rectangle 9">
              <a:extLst>
                <a:ext uri="{FF2B5EF4-FFF2-40B4-BE49-F238E27FC236}">
                  <a16:creationId xmlns:a16="http://schemas.microsoft.com/office/drawing/2014/main" id="{BA6E6826-EBDC-478A-8CD6-BDE69CA407DD}"/>
                </a:ext>
              </a:extLst>
            </p:cNvPr>
            <p:cNvSpPr>
              <a:spLocks noChangeArrowheads="1"/>
            </p:cNvSpPr>
            <p:nvPr/>
          </p:nvSpPr>
          <p:spPr bwMode="auto">
            <a:xfrm>
              <a:off x="522507" y="608018"/>
              <a:ext cx="5430428" cy="10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0" b="1" dirty="0">
                  <a:solidFill>
                    <a:schemeClr val="bg1"/>
                  </a:solidFill>
                  <a:latin typeface="Arial" panose="020B0604020202020204" pitchFamily="34" charset="0"/>
                  <a:cs typeface="Arial" panose="020B0604020202020204" pitchFamily="34" charset="0"/>
                </a:rPr>
                <a:t>Parent workshop</a:t>
              </a:r>
            </a:p>
          </p:txBody>
        </p:sp>
        <p:sp>
          <p:nvSpPr>
            <p:cNvPr id="11" name="Oval 10">
              <a:extLst>
                <a:ext uri="{FF2B5EF4-FFF2-40B4-BE49-F238E27FC236}">
                  <a16:creationId xmlns:a16="http://schemas.microsoft.com/office/drawing/2014/main" id="{1BA97CEC-5CAE-4A96-9984-1343C6C65100}"/>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dirty="0"/>
            </a:p>
          </p:txBody>
        </p:sp>
      </p:grpSp>
      <p:pic>
        <p:nvPicPr>
          <p:cNvPr id="12" name="Graphic 11" descr="Man with kid">
            <a:extLst>
              <a:ext uri="{FF2B5EF4-FFF2-40B4-BE49-F238E27FC236}">
                <a16:creationId xmlns:a16="http://schemas.microsoft.com/office/drawing/2014/main" id="{9C0C3ABB-A714-4F46-8118-4A31604312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402" y="205203"/>
            <a:ext cx="1488504" cy="1488504"/>
          </a:xfrm>
          <a:prstGeom prst="rect">
            <a:avLst/>
          </a:prstGeom>
        </p:spPr>
      </p:pic>
    </p:spTree>
    <p:extLst>
      <p:ext uri="{BB962C8B-B14F-4D97-AF65-F5344CB8AC3E}">
        <p14:creationId xmlns:p14="http://schemas.microsoft.com/office/powerpoint/2010/main" val="2605528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2817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3</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65139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42443" y="301557"/>
            <a:ext cx="6078908"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Recalling multiplication tables</a:t>
            </a:r>
          </a:p>
        </p:txBody>
      </p:sp>
      <p:sp>
        <p:nvSpPr>
          <p:cNvPr id="2" name="TextBox 1">
            <a:extLst>
              <a:ext uri="{FF2B5EF4-FFF2-40B4-BE49-F238E27FC236}">
                <a16:creationId xmlns:a16="http://schemas.microsoft.com/office/drawing/2014/main" id="{53DCF6A4-3D04-41C2-B7FB-2ADF1FC95E08}"/>
              </a:ext>
            </a:extLst>
          </p:cNvPr>
          <p:cNvSpPr txBox="1"/>
          <p:nvPr/>
        </p:nvSpPr>
        <p:spPr>
          <a:xfrm>
            <a:off x="1108783" y="1495757"/>
            <a:ext cx="9974434" cy="3108543"/>
          </a:xfrm>
          <a:prstGeom prst="rect">
            <a:avLst/>
          </a:prstGeom>
          <a:noFill/>
        </p:spPr>
        <p:txBody>
          <a:bodyPr wrap="square" rtlCol="0">
            <a:spAutoFit/>
          </a:bodyPr>
          <a:lstStyle/>
          <a:p>
            <a:pPr marL="285750" indent="-285750">
              <a:buFont typeface="Arial" panose="020B0604020202020204" pitchFamily="34" charset="0"/>
              <a:buChar char="•"/>
            </a:pPr>
            <a:r>
              <a:rPr lang="en-GB" sz="2800" dirty="0"/>
              <a:t>Pupils are expected to already be familiar with the 2,5 and 10 multiplication tables from Key Stage One</a:t>
            </a:r>
          </a:p>
          <a:p>
            <a:pPr marL="285750" indent="-285750">
              <a:buFont typeface="Arial" panose="020B0604020202020204" pitchFamily="34" charset="0"/>
              <a:buChar char="•"/>
            </a:pPr>
            <a:r>
              <a:rPr lang="en-GB" sz="2800" dirty="0"/>
              <a:t>In Year 3 the National Curriculum requires pupils to:              “</a:t>
            </a:r>
            <a:r>
              <a:rPr lang="en-US" sz="2800" i="1" dirty="0"/>
              <a:t>recall and use multiplication </a:t>
            </a:r>
            <a:r>
              <a:rPr lang="en-US" sz="2800" b="1" i="1" dirty="0"/>
              <a:t>and division </a:t>
            </a:r>
            <a:r>
              <a:rPr lang="en-US" sz="2800" i="1" dirty="0"/>
              <a:t>facts for the 3, 4 and 8 multiplication tables”</a:t>
            </a:r>
            <a:r>
              <a:rPr lang="en-GB" sz="2800" i="1" dirty="0"/>
              <a:t> </a:t>
            </a:r>
          </a:p>
          <a:p>
            <a:pPr marL="285750" indent="-285750">
              <a:buFont typeface="Arial" panose="020B0604020202020204" pitchFamily="34" charset="0"/>
              <a:buChar char="•"/>
            </a:pPr>
            <a:r>
              <a:rPr lang="en-GB" sz="2800" dirty="0"/>
              <a:t>Pupils need to be able to recall all multiplication tables by the end of Year 4 and will have to take the Multiplication Table Check </a:t>
            </a:r>
          </a:p>
        </p:txBody>
      </p:sp>
      <p:sp>
        <p:nvSpPr>
          <p:cNvPr id="3" name="TextBox 2">
            <a:extLst>
              <a:ext uri="{FF2B5EF4-FFF2-40B4-BE49-F238E27FC236}">
                <a16:creationId xmlns:a16="http://schemas.microsoft.com/office/drawing/2014/main" id="{92F68DBC-93DE-42BC-B71E-299A4FA25D5F}"/>
              </a:ext>
            </a:extLst>
          </p:cNvPr>
          <p:cNvSpPr txBox="1"/>
          <p:nvPr/>
        </p:nvSpPr>
        <p:spPr>
          <a:xfrm>
            <a:off x="480714" y="5100633"/>
            <a:ext cx="11292643" cy="523220"/>
          </a:xfrm>
          <a:prstGeom prst="rect">
            <a:avLst/>
          </a:prstGeom>
          <a:noFill/>
        </p:spPr>
        <p:txBody>
          <a:bodyPr wrap="none" rtlCol="0">
            <a:spAutoFit/>
          </a:bodyPr>
          <a:lstStyle/>
          <a:p>
            <a:r>
              <a:rPr lang="en-GB" sz="2800" dirty="0"/>
              <a:t>How can you help your child to practise their multiplication tables at home? </a:t>
            </a:r>
          </a:p>
        </p:txBody>
      </p:sp>
    </p:spTree>
    <p:extLst>
      <p:ext uri="{BB962C8B-B14F-4D97-AF65-F5344CB8AC3E}">
        <p14:creationId xmlns:p14="http://schemas.microsoft.com/office/powerpoint/2010/main" val="373870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2817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3</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65139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42443" y="301557"/>
            <a:ext cx="4120039"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Making connections</a:t>
            </a:r>
          </a:p>
        </p:txBody>
      </p:sp>
      <p:sp>
        <p:nvSpPr>
          <p:cNvPr id="8" name="TextBox 7">
            <a:extLst>
              <a:ext uri="{FF2B5EF4-FFF2-40B4-BE49-F238E27FC236}">
                <a16:creationId xmlns:a16="http://schemas.microsoft.com/office/drawing/2014/main" id="{0F02324C-F386-497C-8679-39D7E1B0360D}"/>
              </a:ext>
            </a:extLst>
          </p:cNvPr>
          <p:cNvSpPr txBox="1"/>
          <p:nvPr/>
        </p:nvSpPr>
        <p:spPr>
          <a:xfrm>
            <a:off x="3805715" y="2828835"/>
            <a:ext cx="6864187" cy="1200329"/>
          </a:xfrm>
          <a:prstGeom prst="rect">
            <a:avLst/>
          </a:prstGeom>
          <a:noFill/>
        </p:spPr>
        <p:txBody>
          <a:bodyPr wrap="none" rtlCol="0" anchor="t">
            <a:spAutoFit/>
          </a:bodyPr>
          <a:lstStyle/>
          <a:p>
            <a:r>
              <a:rPr lang="en-GB" sz="3600" b="1" dirty="0"/>
              <a:t>If I know 4 multiplied by 6 is 24      </a:t>
            </a:r>
          </a:p>
          <a:p>
            <a:r>
              <a:rPr lang="en-GB" sz="3600" b="1" dirty="0"/>
              <a:t>then I know 8 multiplied by 6 is 48</a:t>
            </a:r>
            <a:r>
              <a:rPr lang="en-GB" sz="3600" dirty="0"/>
              <a:t> </a:t>
            </a:r>
          </a:p>
        </p:txBody>
      </p:sp>
      <p:pic>
        <p:nvPicPr>
          <p:cNvPr id="6" name="Picture 5">
            <a:extLst>
              <a:ext uri="{FF2B5EF4-FFF2-40B4-BE49-F238E27FC236}">
                <a16:creationId xmlns:a16="http://schemas.microsoft.com/office/drawing/2014/main" id="{7092566D-89C8-4CC5-A140-36E54186332B}"/>
              </a:ext>
            </a:extLst>
          </p:cNvPr>
          <p:cNvPicPr>
            <a:picLocks noChangeAspect="1"/>
          </p:cNvPicPr>
          <p:nvPr/>
        </p:nvPicPr>
        <p:blipFill>
          <a:blip r:embed="rId3"/>
          <a:stretch>
            <a:fillRect/>
          </a:stretch>
        </p:blipFill>
        <p:spPr>
          <a:xfrm>
            <a:off x="499721" y="2347106"/>
            <a:ext cx="3305994" cy="3691744"/>
          </a:xfrm>
          <a:prstGeom prst="rect">
            <a:avLst/>
          </a:prstGeom>
        </p:spPr>
      </p:pic>
    </p:spTree>
    <p:extLst>
      <p:ext uri="{BB962C8B-B14F-4D97-AF65-F5344CB8AC3E}">
        <p14:creationId xmlns:p14="http://schemas.microsoft.com/office/powerpoint/2010/main" val="4189672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2817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3</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65139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242657" y="278040"/>
            <a:ext cx="2893741"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Deriving facts</a:t>
            </a:r>
          </a:p>
        </p:txBody>
      </p:sp>
      <p:sp>
        <p:nvSpPr>
          <p:cNvPr id="16" name="Rectangle 15">
            <a:extLst>
              <a:ext uri="{FF2B5EF4-FFF2-40B4-BE49-F238E27FC236}">
                <a16:creationId xmlns:a16="http://schemas.microsoft.com/office/drawing/2014/main" id="{4331726E-9400-43F2-9A5D-564D8DD22732}"/>
              </a:ext>
            </a:extLst>
          </p:cNvPr>
          <p:cNvSpPr/>
          <p:nvPr/>
        </p:nvSpPr>
        <p:spPr>
          <a:xfrm>
            <a:off x="1419949" y="6150033"/>
            <a:ext cx="9116063" cy="5226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ten times greater/less     ten times as much     value     place value     related facts</a:t>
            </a:r>
            <a:endParaRPr lang="en-GB" sz="2000" dirty="0">
              <a:solidFill>
                <a:schemeClr val="tx1"/>
              </a:solidFill>
            </a:endParaRPr>
          </a:p>
        </p:txBody>
      </p:sp>
      <p:pic>
        <p:nvPicPr>
          <p:cNvPr id="26" name="Picture 25">
            <a:extLst>
              <a:ext uri="{FF2B5EF4-FFF2-40B4-BE49-F238E27FC236}">
                <a16:creationId xmlns:a16="http://schemas.microsoft.com/office/drawing/2014/main" id="{58EAB43B-6758-487C-9C60-C68CFB494678}"/>
              </a:ext>
            </a:extLst>
          </p:cNvPr>
          <p:cNvPicPr>
            <a:picLocks noChangeAspect="1"/>
          </p:cNvPicPr>
          <p:nvPr/>
        </p:nvPicPr>
        <p:blipFill rotWithShape="1">
          <a:blip r:embed="rId3"/>
          <a:srcRect t="12511" b="10148"/>
          <a:stretch/>
        </p:blipFill>
        <p:spPr>
          <a:xfrm>
            <a:off x="1419949" y="1554677"/>
            <a:ext cx="9420480" cy="2709223"/>
          </a:xfrm>
          <a:prstGeom prst="rect">
            <a:avLst/>
          </a:prstGeom>
          <a:ln w="28575">
            <a:solidFill>
              <a:srgbClr val="E40045"/>
            </a:solidFill>
          </a:ln>
        </p:spPr>
      </p:pic>
      <p:sp>
        <p:nvSpPr>
          <p:cNvPr id="8" name="TextBox 7">
            <a:extLst>
              <a:ext uri="{FF2B5EF4-FFF2-40B4-BE49-F238E27FC236}">
                <a16:creationId xmlns:a16="http://schemas.microsoft.com/office/drawing/2014/main" id="{3F76F3B0-F184-4B88-AF57-ED3771B561EE}"/>
              </a:ext>
            </a:extLst>
          </p:cNvPr>
          <p:cNvSpPr txBox="1"/>
          <p:nvPr/>
        </p:nvSpPr>
        <p:spPr>
          <a:xfrm>
            <a:off x="1572155" y="4635907"/>
            <a:ext cx="3128485" cy="1200329"/>
          </a:xfrm>
          <a:prstGeom prst="rect">
            <a:avLst/>
          </a:prstGeom>
          <a:noFill/>
        </p:spPr>
        <p:txBody>
          <a:bodyPr wrap="none" rtlCol="0" anchor="t">
            <a:spAutoFit/>
          </a:bodyPr>
          <a:lstStyle/>
          <a:p>
            <a:r>
              <a:rPr lang="en-GB" sz="3600" b="1" dirty="0"/>
              <a:t>If I know…..      </a:t>
            </a:r>
          </a:p>
          <a:p>
            <a:r>
              <a:rPr lang="en-GB" sz="3600" b="1" dirty="0"/>
              <a:t>then I know….</a:t>
            </a:r>
            <a:r>
              <a:rPr lang="en-GB" sz="3600" dirty="0">
                <a:ea typeface="+mn-lt"/>
                <a:cs typeface="+mn-lt"/>
              </a:rPr>
              <a:t> </a:t>
            </a:r>
            <a:r>
              <a:rPr lang="en-GB" sz="3600" dirty="0"/>
              <a:t> </a:t>
            </a:r>
          </a:p>
        </p:txBody>
      </p:sp>
      <p:pic>
        <p:nvPicPr>
          <p:cNvPr id="2" name="Picture 1">
            <a:extLst>
              <a:ext uri="{FF2B5EF4-FFF2-40B4-BE49-F238E27FC236}">
                <a16:creationId xmlns:a16="http://schemas.microsoft.com/office/drawing/2014/main" id="{DBD5783B-3E4E-492A-B3DD-7A70E526890E}"/>
              </a:ext>
            </a:extLst>
          </p:cNvPr>
          <p:cNvPicPr>
            <a:picLocks noChangeAspect="1"/>
          </p:cNvPicPr>
          <p:nvPr/>
        </p:nvPicPr>
        <p:blipFill>
          <a:blip r:embed="rId4"/>
          <a:stretch>
            <a:fillRect/>
          </a:stretch>
        </p:blipFill>
        <p:spPr>
          <a:xfrm>
            <a:off x="242657" y="4206553"/>
            <a:ext cx="1215307" cy="1694324"/>
          </a:xfrm>
          <a:prstGeom prst="rect">
            <a:avLst/>
          </a:prstGeom>
        </p:spPr>
      </p:pic>
    </p:spTree>
    <p:extLst>
      <p:ext uri="{BB962C8B-B14F-4D97-AF65-F5344CB8AC3E}">
        <p14:creationId xmlns:p14="http://schemas.microsoft.com/office/powerpoint/2010/main" val="393325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2817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3</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65139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242657" y="278040"/>
            <a:ext cx="2893741"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Deriving facts</a:t>
            </a:r>
          </a:p>
        </p:txBody>
      </p:sp>
      <p:sp>
        <p:nvSpPr>
          <p:cNvPr id="16" name="Rectangle 15">
            <a:extLst>
              <a:ext uri="{FF2B5EF4-FFF2-40B4-BE49-F238E27FC236}">
                <a16:creationId xmlns:a16="http://schemas.microsoft.com/office/drawing/2014/main" id="{4331726E-9400-43F2-9A5D-564D8DD22732}"/>
              </a:ext>
            </a:extLst>
          </p:cNvPr>
          <p:cNvSpPr/>
          <p:nvPr/>
        </p:nvSpPr>
        <p:spPr>
          <a:xfrm>
            <a:off x="381000" y="5995185"/>
            <a:ext cx="11392357" cy="58477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ten times greater/less     ten times as much     value     place value     related facts    inverse    commutative</a:t>
            </a:r>
            <a:endParaRPr lang="en-GB" sz="2000" dirty="0">
              <a:solidFill>
                <a:schemeClr val="tx1"/>
              </a:solidFill>
            </a:endParaRPr>
          </a:p>
        </p:txBody>
      </p:sp>
      <p:pic>
        <p:nvPicPr>
          <p:cNvPr id="2" name="Picture 1">
            <a:extLst>
              <a:ext uri="{FF2B5EF4-FFF2-40B4-BE49-F238E27FC236}">
                <a16:creationId xmlns:a16="http://schemas.microsoft.com/office/drawing/2014/main" id="{8ADE1524-0254-4F9B-A179-6063FEE2211E}"/>
              </a:ext>
            </a:extLst>
          </p:cNvPr>
          <p:cNvPicPr>
            <a:picLocks noChangeAspect="1"/>
          </p:cNvPicPr>
          <p:nvPr/>
        </p:nvPicPr>
        <p:blipFill>
          <a:blip r:embed="rId3"/>
          <a:stretch>
            <a:fillRect/>
          </a:stretch>
        </p:blipFill>
        <p:spPr>
          <a:xfrm>
            <a:off x="1689527" y="1468772"/>
            <a:ext cx="4916744" cy="3920456"/>
          </a:xfrm>
          <a:prstGeom prst="rect">
            <a:avLst/>
          </a:prstGeom>
        </p:spPr>
      </p:pic>
      <p:pic>
        <p:nvPicPr>
          <p:cNvPr id="4" name="Picture 3">
            <a:extLst>
              <a:ext uri="{FF2B5EF4-FFF2-40B4-BE49-F238E27FC236}">
                <a16:creationId xmlns:a16="http://schemas.microsoft.com/office/drawing/2014/main" id="{3E9F5757-A9D2-4143-B397-5C38EDBC5605}"/>
              </a:ext>
            </a:extLst>
          </p:cNvPr>
          <p:cNvPicPr>
            <a:picLocks noChangeAspect="1"/>
          </p:cNvPicPr>
          <p:nvPr/>
        </p:nvPicPr>
        <p:blipFill rotWithShape="1">
          <a:blip r:embed="rId4"/>
          <a:srcRect r="22335"/>
          <a:stretch/>
        </p:blipFill>
        <p:spPr>
          <a:xfrm>
            <a:off x="7397027" y="3311278"/>
            <a:ext cx="1689823" cy="2312910"/>
          </a:xfrm>
          <a:prstGeom prst="rect">
            <a:avLst/>
          </a:prstGeom>
        </p:spPr>
      </p:pic>
      <p:sp>
        <p:nvSpPr>
          <p:cNvPr id="3" name="TextBox 2">
            <a:extLst>
              <a:ext uri="{FF2B5EF4-FFF2-40B4-BE49-F238E27FC236}">
                <a16:creationId xmlns:a16="http://schemas.microsoft.com/office/drawing/2014/main" id="{DBC98077-A660-4742-A44E-182756573C3E}"/>
              </a:ext>
            </a:extLst>
          </p:cNvPr>
          <p:cNvSpPr txBox="1"/>
          <p:nvPr/>
        </p:nvSpPr>
        <p:spPr>
          <a:xfrm>
            <a:off x="8833708" y="2662641"/>
            <a:ext cx="3111012" cy="1200329"/>
          </a:xfrm>
          <a:prstGeom prst="rect">
            <a:avLst/>
          </a:prstGeom>
          <a:noFill/>
        </p:spPr>
        <p:txBody>
          <a:bodyPr wrap="square" rtlCol="0" anchor="t">
            <a:spAutoFit/>
          </a:bodyPr>
          <a:lstStyle/>
          <a:p>
            <a:r>
              <a:rPr lang="en-GB" sz="3600" b="1" dirty="0"/>
              <a:t>If I know...then I know... </a:t>
            </a:r>
            <a:endParaRPr lang="en-GB" sz="3600" b="1" dirty="0">
              <a:cs typeface="Calibri"/>
            </a:endParaRPr>
          </a:p>
        </p:txBody>
      </p:sp>
    </p:spTree>
    <p:extLst>
      <p:ext uri="{BB962C8B-B14F-4D97-AF65-F5344CB8AC3E}">
        <p14:creationId xmlns:p14="http://schemas.microsoft.com/office/powerpoint/2010/main" val="170709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2817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3</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65139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42443" y="301557"/>
            <a:ext cx="6123792"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Multiplying a two-digit number</a:t>
            </a:r>
          </a:p>
        </p:txBody>
      </p:sp>
      <p:sp>
        <p:nvSpPr>
          <p:cNvPr id="16" name="Rectangle 15">
            <a:extLst>
              <a:ext uri="{FF2B5EF4-FFF2-40B4-BE49-F238E27FC236}">
                <a16:creationId xmlns:a16="http://schemas.microsoft.com/office/drawing/2014/main" id="{4331726E-9400-43F2-9A5D-564D8DD22732}"/>
              </a:ext>
            </a:extLst>
          </p:cNvPr>
          <p:cNvSpPr/>
          <p:nvPr/>
        </p:nvSpPr>
        <p:spPr>
          <a:xfrm>
            <a:off x="1419949" y="6150033"/>
            <a:ext cx="9116063" cy="5226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multiply   regroup   ones   tens  part   whole    partition    product</a:t>
            </a:r>
          </a:p>
        </p:txBody>
      </p:sp>
      <p:sp>
        <p:nvSpPr>
          <p:cNvPr id="3" name="TextBox 2">
            <a:extLst>
              <a:ext uri="{FF2B5EF4-FFF2-40B4-BE49-F238E27FC236}">
                <a16:creationId xmlns:a16="http://schemas.microsoft.com/office/drawing/2014/main" id="{2F795902-4BFF-4852-8F78-4194391F029B}"/>
              </a:ext>
            </a:extLst>
          </p:cNvPr>
          <p:cNvSpPr txBox="1"/>
          <p:nvPr/>
        </p:nvSpPr>
        <p:spPr>
          <a:xfrm>
            <a:off x="4601230" y="1299091"/>
            <a:ext cx="1540806" cy="769441"/>
          </a:xfrm>
          <a:prstGeom prst="rect">
            <a:avLst/>
          </a:prstGeom>
          <a:noFill/>
        </p:spPr>
        <p:txBody>
          <a:bodyPr wrap="none" rtlCol="0">
            <a:spAutoFit/>
          </a:bodyPr>
          <a:lstStyle/>
          <a:p>
            <a:r>
              <a:rPr lang="en-GB" sz="4400" dirty="0"/>
              <a:t>15 x 3</a:t>
            </a:r>
          </a:p>
        </p:txBody>
      </p:sp>
      <p:sp>
        <p:nvSpPr>
          <p:cNvPr id="9" name="TextBox 8">
            <a:extLst>
              <a:ext uri="{FF2B5EF4-FFF2-40B4-BE49-F238E27FC236}">
                <a16:creationId xmlns:a16="http://schemas.microsoft.com/office/drawing/2014/main" id="{1479D429-33E9-4098-AD9D-E6E5E1BB3DD3}"/>
              </a:ext>
            </a:extLst>
          </p:cNvPr>
          <p:cNvSpPr txBox="1"/>
          <p:nvPr/>
        </p:nvSpPr>
        <p:spPr>
          <a:xfrm>
            <a:off x="4601230" y="1874923"/>
            <a:ext cx="2790171" cy="769441"/>
          </a:xfrm>
          <a:prstGeom prst="rect">
            <a:avLst/>
          </a:prstGeom>
          <a:noFill/>
        </p:spPr>
        <p:txBody>
          <a:bodyPr wrap="square" rtlCol="0">
            <a:spAutoFit/>
          </a:bodyPr>
          <a:lstStyle/>
          <a:p>
            <a:r>
              <a:rPr lang="en-GB" sz="4400" dirty="0"/>
              <a:t>27 x 4</a:t>
            </a:r>
          </a:p>
        </p:txBody>
      </p:sp>
      <p:pic>
        <p:nvPicPr>
          <p:cNvPr id="8" name="Picture 7">
            <a:extLst>
              <a:ext uri="{FF2B5EF4-FFF2-40B4-BE49-F238E27FC236}">
                <a16:creationId xmlns:a16="http://schemas.microsoft.com/office/drawing/2014/main" id="{FDBC6D4A-BFC0-41C5-852B-4F0CD8DE4767}"/>
              </a:ext>
            </a:extLst>
          </p:cNvPr>
          <p:cNvPicPr>
            <a:picLocks noChangeAspect="1"/>
          </p:cNvPicPr>
          <p:nvPr/>
        </p:nvPicPr>
        <p:blipFill>
          <a:blip r:embed="rId3"/>
          <a:stretch>
            <a:fillRect/>
          </a:stretch>
        </p:blipFill>
        <p:spPr>
          <a:xfrm>
            <a:off x="1749110" y="2771770"/>
            <a:ext cx="3184496" cy="3240462"/>
          </a:xfrm>
          <a:prstGeom prst="rect">
            <a:avLst/>
          </a:prstGeom>
        </p:spPr>
      </p:pic>
      <p:pic>
        <p:nvPicPr>
          <p:cNvPr id="10" name="Picture 9">
            <a:extLst>
              <a:ext uri="{FF2B5EF4-FFF2-40B4-BE49-F238E27FC236}">
                <a16:creationId xmlns:a16="http://schemas.microsoft.com/office/drawing/2014/main" id="{5FED4A77-5092-4176-8F63-83A6AB74FA8A}"/>
              </a:ext>
            </a:extLst>
          </p:cNvPr>
          <p:cNvPicPr>
            <a:picLocks noChangeAspect="1"/>
          </p:cNvPicPr>
          <p:nvPr/>
        </p:nvPicPr>
        <p:blipFill>
          <a:blip r:embed="rId4"/>
          <a:stretch>
            <a:fillRect/>
          </a:stretch>
        </p:blipFill>
        <p:spPr>
          <a:xfrm>
            <a:off x="5996315" y="2771770"/>
            <a:ext cx="3346844" cy="3266727"/>
          </a:xfrm>
          <a:prstGeom prst="rect">
            <a:avLst/>
          </a:prstGeom>
        </p:spPr>
      </p:pic>
      <p:sp>
        <p:nvSpPr>
          <p:cNvPr id="6" name="Rectangle 5">
            <a:extLst>
              <a:ext uri="{FF2B5EF4-FFF2-40B4-BE49-F238E27FC236}">
                <a16:creationId xmlns:a16="http://schemas.microsoft.com/office/drawing/2014/main" id="{CB8675C6-E7D4-445A-99CB-8D8BD6BCEF7B}"/>
              </a:ext>
            </a:extLst>
          </p:cNvPr>
          <p:cNvSpPr/>
          <p:nvPr/>
        </p:nvSpPr>
        <p:spPr>
          <a:xfrm>
            <a:off x="1506032" y="2599820"/>
            <a:ext cx="9376371" cy="346219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600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2817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3</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65139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42443" y="301557"/>
            <a:ext cx="5101076"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Dividing a 2-digit number</a:t>
            </a:r>
          </a:p>
        </p:txBody>
      </p:sp>
      <p:sp>
        <p:nvSpPr>
          <p:cNvPr id="16" name="Rectangle 15">
            <a:extLst>
              <a:ext uri="{FF2B5EF4-FFF2-40B4-BE49-F238E27FC236}">
                <a16:creationId xmlns:a16="http://schemas.microsoft.com/office/drawing/2014/main" id="{4331726E-9400-43F2-9A5D-564D8DD22732}"/>
              </a:ext>
            </a:extLst>
          </p:cNvPr>
          <p:cNvSpPr/>
          <p:nvPr/>
        </p:nvSpPr>
        <p:spPr>
          <a:xfrm>
            <a:off x="1419949" y="6150033"/>
            <a:ext cx="9116063" cy="5226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whole     parts     divide      share    group    equal    ones     tens</a:t>
            </a:r>
            <a:endParaRPr lang="en-GB" sz="2400" dirty="0">
              <a:solidFill>
                <a:schemeClr val="tx1"/>
              </a:solidFill>
            </a:endParaRPr>
          </a:p>
        </p:txBody>
      </p:sp>
      <p:graphicFrame>
        <p:nvGraphicFramePr>
          <p:cNvPr id="3" name="Table 3">
            <a:extLst>
              <a:ext uri="{FF2B5EF4-FFF2-40B4-BE49-F238E27FC236}">
                <a16:creationId xmlns:a16="http://schemas.microsoft.com/office/drawing/2014/main" id="{5F2D4BB4-4EAF-4AEE-88F8-7649EBDDFD07}"/>
              </a:ext>
            </a:extLst>
          </p:cNvPr>
          <p:cNvGraphicFramePr>
            <a:graphicFrameLocks noGrp="1"/>
          </p:cNvGraphicFramePr>
          <p:nvPr>
            <p:extLst>
              <p:ext uri="{D42A27DB-BD31-4B8C-83A1-F6EECF244321}">
                <p14:modId xmlns:p14="http://schemas.microsoft.com/office/powerpoint/2010/main" val="427049004"/>
              </p:ext>
            </p:extLst>
          </p:nvPr>
        </p:nvGraphicFramePr>
        <p:xfrm>
          <a:off x="3313276" y="2477710"/>
          <a:ext cx="5101077" cy="3441144"/>
        </p:xfrm>
        <a:graphic>
          <a:graphicData uri="http://schemas.openxmlformats.org/drawingml/2006/table">
            <a:tbl>
              <a:tblPr firstRow="1" bandRow="1">
                <a:tableStyleId>{5940675A-B579-460E-94D1-54222C63F5DA}</a:tableStyleId>
              </a:tblPr>
              <a:tblGrid>
                <a:gridCol w="1700359">
                  <a:extLst>
                    <a:ext uri="{9D8B030D-6E8A-4147-A177-3AD203B41FA5}">
                      <a16:colId xmlns:a16="http://schemas.microsoft.com/office/drawing/2014/main" val="2340309848"/>
                    </a:ext>
                  </a:extLst>
                </a:gridCol>
                <a:gridCol w="1700359">
                  <a:extLst>
                    <a:ext uri="{9D8B030D-6E8A-4147-A177-3AD203B41FA5}">
                      <a16:colId xmlns:a16="http://schemas.microsoft.com/office/drawing/2014/main" val="757858573"/>
                    </a:ext>
                  </a:extLst>
                </a:gridCol>
                <a:gridCol w="1700359">
                  <a:extLst>
                    <a:ext uri="{9D8B030D-6E8A-4147-A177-3AD203B41FA5}">
                      <a16:colId xmlns:a16="http://schemas.microsoft.com/office/drawing/2014/main" val="3955328698"/>
                    </a:ext>
                  </a:extLst>
                </a:gridCol>
              </a:tblGrid>
              <a:tr h="573524">
                <a:tc>
                  <a:txBody>
                    <a:bodyPr/>
                    <a:lstStyle/>
                    <a:p>
                      <a:pPr algn="ctr"/>
                      <a:r>
                        <a:rPr lang="en-GB" sz="2400" dirty="0"/>
                        <a:t>hundreds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2400" dirty="0"/>
                        <a:t>tens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2400" dirty="0"/>
                        <a:t>ones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9325590"/>
                  </a:ext>
                </a:extLst>
              </a:tr>
              <a:tr h="573524">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27437650"/>
                  </a:ext>
                </a:extLst>
              </a:tr>
              <a:tr h="573524">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7481848"/>
                  </a:ext>
                </a:extLst>
              </a:tr>
              <a:tr h="573524">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1664197"/>
                  </a:ext>
                </a:extLst>
              </a:tr>
              <a:tr h="573524">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42840378"/>
                  </a:ext>
                </a:extLst>
              </a:tr>
              <a:tr h="573524">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094457"/>
                  </a:ext>
                </a:extLst>
              </a:tr>
            </a:tbl>
          </a:graphicData>
        </a:graphic>
      </p:graphicFrame>
      <p:grpSp>
        <p:nvGrpSpPr>
          <p:cNvPr id="66" name="Group 65">
            <a:extLst>
              <a:ext uri="{FF2B5EF4-FFF2-40B4-BE49-F238E27FC236}">
                <a16:creationId xmlns:a16="http://schemas.microsoft.com/office/drawing/2014/main" id="{19775074-6F37-41CC-B7C2-5E45A2085750}"/>
              </a:ext>
            </a:extLst>
          </p:cNvPr>
          <p:cNvGrpSpPr/>
          <p:nvPr/>
        </p:nvGrpSpPr>
        <p:grpSpPr>
          <a:xfrm>
            <a:off x="5298608" y="3325256"/>
            <a:ext cx="1095156" cy="172844"/>
            <a:chOff x="2460158" y="3143676"/>
            <a:chExt cx="1095156" cy="172844"/>
          </a:xfrm>
        </p:grpSpPr>
        <p:sp>
          <p:nvSpPr>
            <p:cNvPr id="11" name="Cube 10">
              <a:extLst>
                <a:ext uri="{FF2B5EF4-FFF2-40B4-BE49-F238E27FC236}">
                  <a16:creationId xmlns:a16="http://schemas.microsoft.com/office/drawing/2014/main" id="{8A0B6F21-CC31-4BFD-9403-C240FD65D018}"/>
                </a:ext>
              </a:extLst>
            </p:cNvPr>
            <p:cNvSpPr/>
            <p:nvPr/>
          </p:nvSpPr>
          <p:spPr>
            <a:xfrm rot="5400000">
              <a:off x="2444359" y="3159475"/>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ube 11">
              <a:extLst>
                <a:ext uri="{FF2B5EF4-FFF2-40B4-BE49-F238E27FC236}">
                  <a16:creationId xmlns:a16="http://schemas.microsoft.com/office/drawing/2014/main" id="{13853596-5F1A-4EB6-AC4D-384EDB43F51E}"/>
                </a:ext>
              </a:extLst>
            </p:cNvPr>
            <p:cNvSpPr/>
            <p:nvPr/>
          </p:nvSpPr>
          <p:spPr>
            <a:xfrm rot="5400000">
              <a:off x="2550351" y="3159475"/>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ube 12">
              <a:extLst>
                <a:ext uri="{FF2B5EF4-FFF2-40B4-BE49-F238E27FC236}">
                  <a16:creationId xmlns:a16="http://schemas.microsoft.com/office/drawing/2014/main" id="{E60EB7A7-7537-4197-BF3E-1F300254888A}"/>
                </a:ext>
              </a:extLst>
            </p:cNvPr>
            <p:cNvSpPr/>
            <p:nvPr/>
          </p:nvSpPr>
          <p:spPr>
            <a:xfrm rot="5400000">
              <a:off x="2656341" y="3159475"/>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ube 13">
              <a:extLst>
                <a:ext uri="{FF2B5EF4-FFF2-40B4-BE49-F238E27FC236}">
                  <a16:creationId xmlns:a16="http://schemas.microsoft.com/office/drawing/2014/main" id="{2BB8941E-D44A-40C6-83B8-18ADFC50F1CB}"/>
                </a:ext>
              </a:extLst>
            </p:cNvPr>
            <p:cNvSpPr/>
            <p:nvPr/>
          </p:nvSpPr>
          <p:spPr>
            <a:xfrm rot="5400000">
              <a:off x="2762330" y="3159475"/>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ube 14">
              <a:extLst>
                <a:ext uri="{FF2B5EF4-FFF2-40B4-BE49-F238E27FC236}">
                  <a16:creationId xmlns:a16="http://schemas.microsoft.com/office/drawing/2014/main" id="{E6A50BD6-F7C6-440D-A485-00811820C3C5}"/>
                </a:ext>
              </a:extLst>
            </p:cNvPr>
            <p:cNvSpPr/>
            <p:nvPr/>
          </p:nvSpPr>
          <p:spPr>
            <a:xfrm rot="5400000">
              <a:off x="2868320" y="3159475"/>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ube 16">
              <a:extLst>
                <a:ext uri="{FF2B5EF4-FFF2-40B4-BE49-F238E27FC236}">
                  <a16:creationId xmlns:a16="http://schemas.microsoft.com/office/drawing/2014/main" id="{D09B5941-A747-4D12-83F6-09332E7822CE}"/>
                </a:ext>
              </a:extLst>
            </p:cNvPr>
            <p:cNvSpPr/>
            <p:nvPr/>
          </p:nvSpPr>
          <p:spPr>
            <a:xfrm rot="5400000">
              <a:off x="2974310" y="3159475"/>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ube 17">
              <a:extLst>
                <a:ext uri="{FF2B5EF4-FFF2-40B4-BE49-F238E27FC236}">
                  <a16:creationId xmlns:a16="http://schemas.microsoft.com/office/drawing/2014/main" id="{802C0FFE-2217-4FA6-A32D-F57B7EFD001B}"/>
                </a:ext>
              </a:extLst>
            </p:cNvPr>
            <p:cNvSpPr/>
            <p:nvPr/>
          </p:nvSpPr>
          <p:spPr>
            <a:xfrm rot="5400000">
              <a:off x="3080299" y="3159475"/>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ube 18">
              <a:extLst>
                <a:ext uri="{FF2B5EF4-FFF2-40B4-BE49-F238E27FC236}">
                  <a16:creationId xmlns:a16="http://schemas.microsoft.com/office/drawing/2014/main" id="{2AFFCFEF-B013-4390-809E-10215C188995}"/>
                </a:ext>
              </a:extLst>
            </p:cNvPr>
            <p:cNvSpPr/>
            <p:nvPr/>
          </p:nvSpPr>
          <p:spPr>
            <a:xfrm rot="5400000">
              <a:off x="3186289" y="3159475"/>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ube 19">
              <a:extLst>
                <a:ext uri="{FF2B5EF4-FFF2-40B4-BE49-F238E27FC236}">
                  <a16:creationId xmlns:a16="http://schemas.microsoft.com/office/drawing/2014/main" id="{C95A9E8E-E797-444A-886D-0A689E136A27}"/>
                </a:ext>
              </a:extLst>
            </p:cNvPr>
            <p:cNvSpPr/>
            <p:nvPr/>
          </p:nvSpPr>
          <p:spPr>
            <a:xfrm rot="5400000">
              <a:off x="3292279" y="3159475"/>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ube 20">
              <a:extLst>
                <a:ext uri="{FF2B5EF4-FFF2-40B4-BE49-F238E27FC236}">
                  <a16:creationId xmlns:a16="http://schemas.microsoft.com/office/drawing/2014/main" id="{32504366-475E-451F-97A5-1CA7A92065F8}"/>
                </a:ext>
              </a:extLst>
            </p:cNvPr>
            <p:cNvSpPr/>
            <p:nvPr/>
          </p:nvSpPr>
          <p:spPr>
            <a:xfrm rot="5400000">
              <a:off x="3398269" y="3159475"/>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 name="Group 64">
            <a:extLst>
              <a:ext uri="{FF2B5EF4-FFF2-40B4-BE49-F238E27FC236}">
                <a16:creationId xmlns:a16="http://schemas.microsoft.com/office/drawing/2014/main" id="{4DA83D78-0E85-40DB-8A83-1DF5CF78F85F}"/>
              </a:ext>
            </a:extLst>
          </p:cNvPr>
          <p:cNvGrpSpPr/>
          <p:nvPr/>
        </p:nvGrpSpPr>
        <p:grpSpPr>
          <a:xfrm>
            <a:off x="5316236" y="3906143"/>
            <a:ext cx="1095156" cy="172844"/>
            <a:chOff x="2477786" y="3724563"/>
            <a:chExt cx="1095156" cy="172844"/>
          </a:xfrm>
        </p:grpSpPr>
        <p:sp>
          <p:nvSpPr>
            <p:cNvPr id="23" name="Cube 22">
              <a:extLst>
                <a:ext uri="{FF2B5EF4-FFF2-40B4-BE49-F238E27FC236}">
                  <a16:creationId xmlns:a16="http://schemas.microsoft.com/office/drawing/2014/main" id="{1D337A6D-F395-4E56-8D67-5A6E743CA14A}"/>
                </a:ext>
              </a:extLst>
            </p:cNvPr>
            <p:cNvSpPr/>
            <p:nvPr/>
          </p:nvSpPr>
          <p:spPr>
            <a:xfrm rot="5400000">
              <a:off x="2461987" y="3740362"/>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ube 23">
              <a:extLst>
                <a:ext uri="{FF2B5EF4-FFF2-40B4-BE49-F238E27FC236}">
                  <a16:creationId xmlns:a16="http://schemas.microsoft.com/office/drawing/2014/main" id="{333051AC-8F5E-48CD-B79B-D67E6FBAB54F}"/>
                </a:ext>
              </a:extLst>
            </p:cNvPr>
            <p:cNvSpPr/>
            <p:nvPr/>
          </p:nvSpPr>
          <p:spPr>
            <a:xfrm rot="5400000">
              <a:off x="2567979" y="3740362"/>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ube 24">
              <a:extLst>
                <a:ext uri="{FF2B5EF4-FFF2-40B4-BE49-F238E27FC236}">
                  <a16:creationId xmlns:a16="http://schemas.microsoft.com/office/drawing/2014/main" id="{4AD88D84-2863-4242-8230-D16CC3F6E2CE}"/>
                </a:ext>
              </a:extLst>
            </p:cNvPr>
            <p:cNvSpPr/>
            <p:nvPr/>
          </p:nvSpPr>
          <p:spPr>
            <a:xfrm rot="5400000">
              <a:off x="2673969" y="3740362"/>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ube 25">
              <a:extLst>
                <a:ext uri="{FF2B5EF4-FFF2-40B4-BE49-F238E27FC236}">
                  <a16:creationId xmlns:a16="http://schemas.microsoft.com/office/drawing/2014/main" id="{E10A2192-C6EC-4575-93C8-141B163891DE}"/>
                </a:ext>
              </a:extLst>
            </p:cNvPr>
            <p:cNvSpPr/>
            <p:nvPr/>
          </p:nvSpPr>
          <p:spPr>
            <a:xfrm rot="5400000">
              <a:off x="2779958" y="3740362"/>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ube 26">
              <a:extLst>
                <a:ext uri="{FF2B5EF4-FFF2-40B4-BE49-F238E27FC236}">
                  <a16:creationId xmlns:a16="http://schemas.microsoft.com/office/drawing/2014/main" id="{E60EBBE4-BE79-4EB5-AAAE-45AB77AB9BAB}"/>
                </a:ext>
              </a:extLst>
            </p:cNvPr>
            <p:cNvSpPr/>
            <p:nvPr/>
          </p:nvSpPr>
          <p:spPr>
            <a:xfrm rot="5400000">
              <a:off x="2885948" y="3740362"/>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ube 27">
              <a:extLst>
                <a:ext uri="{FF2B5EF4-FFF2-40B4-BE49-F238E27FC236}">
                  <a16:creationId xmlns:a16="http://schemas.microsoft.com/office/drawing/2014/main" id="{D61A45F3-8DB4-4ADD-8B60-6B31E2EC8DAC}"/>
                </a:ext>
              </a:extLst>
            </p:cNvPr>
            <p:cNvSpPr/>
            <p:nvPr/>
          </p:nvSpPr>
          <p:spPr>
            <a:xfrm rot="5400000">
              <a:off x="2991938" y="3740362"/>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ube 28">
              <a:extLst>
                <a:ext uri="{FF2B5EF4-FFF2-40B4-BE49-F238E27FC236}">
                  <a16:creationId xmlns:a16="http://schemas.microsoft.com/office/drawing/2014/main" id="{BCDCB577-5765-46BD-9612-E696F72F6DE4}"/>
                </a:ext>
              </a:extLst>
            </p:cNvPr>
            <p:cNvSpPr/>
            <p:nvPr/>
          </p:nvSpPr>
          <p:spPr>
            <a:xfrm rot="5400000">
              <a:off x="3097927" y="3740362"/>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ube 29">
              <a:extLst>
                <a:ext uri="{FF2B5EF4-FFF2-40B4-BE49-F238E27FC236}">
                  <a16:creationId xmlns:a16="http://schemas.microsoft.com/office/drawing/2014/main" id="{837D4D34-2FFF-4E8E-A476-EB6A12DBB8FE}"/>
                </a:ext>
              </a:extLst>
            </p:cNvPr>
            <p:cNvSpPr/>
            <p:nvPr/>
          </p:nvSpPr>
          <p:spPr>
            <a:xfrm rot="5400000">
              <a:off x="3203917" y="3740362"/>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ube 30">
              <a:extLst>
                <a:ext uri="{FF2B5EF4-FFF2-40B4-BE49-F238E27FC236}">
                  <a16:creationId xmlns:a16="http://schemas.microsoft.com/office/drawing/2014/main" id="{285A90B1-6E32-4FA9-9617-956E86E89841}"/>
                </a:ext>
              </a:extLst>
            </p:cNvPr>
            <p:cNvSpPr/>
            <p:nvPr/>
          </p:nvSpPr>
          <p:spPr>
            <a:xfrm rot="5400000">
              <a:off x="3309907" y="3740362"/>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ube 31">
              <a:extLst>
                <a:ext uri="{FF2B5EF4-FFF2-40B4-BE49-F238E27FC236}">
                  <a16:creationId xmlns:a16="http://schemas.microsoft.com/office/drawing/2014/main" id="{B99C92B4-C38F-4443-B7F5-BD0D24AB3481}"/>
                </a:ext>
              </a:extLst>
            </p:cNvPr>
            <p:cNvSpPr/>
            <p:nvPr/>
          </p:nvSpPr>
          <p:spPr>
            <a:xfrm rot="5400000">
              <a:off x="3415897" y="3740362"/>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01A07DCE-00A4-4DDE-8B1B-FF16A3292315}"/>
              </a:ext>
            </a:extLst>
          </p:cNvPr>
          <p:cNvGrpSpPr/>
          <p:nvPr/>
        </p:nvGrpSpPr>
        <p:grpSpPr>
          <a:xfrm>
            <a:off x="5333864" y="4487030"/>
            <a:ext cx="1095156" cy="172844"/>
            <a:chOff x="2495414" y="4305450"/>
            <a:chExt cx="1095156" cy="172844"/>
          </a:xfrm>
        </p:grpSpPr>
        <p:sp>
          <p:nvSpPr>
            <p:cNvPr id="34" name="Cube 33">
              <a:extLst>
                <a:ext uri="{FF2B5EF4-FFF2-40B4-BE49-F238E27FC236}">
                  <a16:creationId xmlns:a16="http://schemas.microsoft.com/office/drawing/2014/main" id="{1F57F297-6566-41C0-86E8-1DA4997C8E89}"/>
                </a:ext>
              </a:extLst>
            </p:cNvPr>
            <p:cNvSpPr/>
            <p:nvPr/>
          </p:nvSpPr>
          <p:spPr>
            <a:xfrm rot="5400000">
              <a:off x="2479615" y="4321249"/>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Cube 34">
              <a:extLst>
                <a:ext uri="{FF2B5EF4-FFF2-40B4-BE49-F238E27FC236}">
                  <a16:creationId xmlns:a16="http://schemas.microsoft.com/office/drawing/2014/main" id="{979C8EBF-56D0-4225-8C45-A05004D4E07B}"/>
                </a:ext>
              </a:extLst>
            </p:cNvPr>
            <p:cNvSpPr/>
            <p:nvPr/>
          </p:nvSpPr>
          <p:spPr>
            <a:xfrm rot="5400000">
              <a:off x="2585607" y="4321249"/>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Cube 35">
              <a:extLst>
                <a:ext uri="{FF2B5EF4-FFF2-40B4-BE49-F238E27FC236}">
                  <a16:creationId xmlns:a16="http://schemas.microsoft.com/office/drawing/2014/main" id="{B0FBE119-41F7-4DA4-8A62-5E250F9C7EFA}"/>
                </a:ext>
              </a:extLst>
            </p:cNvPr>
            <p:cNvSpPr/>
            <p:nvPr/>
          </p:nvSpPr>
          <p:spPr>
            <a:xfrm rot="5400000">
              <a:off x="2691597" y="4321249"/>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Cube 36">
              <a:extLst>
                <a:ext uri="{FF2B5EF4-FFF2-40B4-BE49-F238E27FC236}">
                  <a16:creationId xmlns:a16="http://schemas.microsoft.com/office/drawing/2014/main" id="{22304329-BCC0-4781-A116-2B3BE40B8602}"/>
                </a:ext>
              </a:extLst>
            </p:cNvPr>
            <p:cNvSpPr/>
            <p:nvPr/>
          </p:nvSpPr>
          <p:spPr>
            <a:xfrm rot="5400000">
              <a:off x="2797586" y="4321249"/>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ube 37">
              <a:extLst>
                <a:ext uri="{FF2B5EF4-FFF2-40B4-BE49-F238E27FC236}">
                  <a16:creationId xmlns:a16="http://schemas.microsoft.com/office/drawing/2014/main" id="{532EF2FE-B38C-4876-B143-2DE384C9D540}"/>
                </a:ext>
              </a:extLst>
            </p:cNvPr>
            <p:cNvSpPr/>
            <p:nvPr/>
          </p:nvSpPr>
          <p:spPr>
            <a:xfrm rot="5400000">
              <a:off x="2903576" y="4321249"/>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Cube 38">
              <a:extLst>
                <a:ext uri="{FF2B5EF4-FFF2-40B4-BE49-F238E27FC236}">
                  <a16:creationId xmlns:a16="http://schemas.microsoft.com/office/drawing/2014/main" id="{AB8E4FDD-EE91-4C0B-8777-38E5A4F0C917}"/>
                </a:ext>
              </a:extLst>
            </p:cNvPr>
            <p:cNvSpPr/>
            <p:nvPr/>
          </p:nvSpPr>
          <p:spPr>
            <a:xfrm rot="5400000">
              <a:off x="3009566" y="4321249"/>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Cube 39">
              <a:extLst>
                <a:ext uri="{FF2B5EF4-FFF2-40B4-BE49-F238E27FC236}">
                  <a16:creationId xmlns:a16="http://schemas.microsoft.com/office/drawing/2014/main" id="{8C043B09-9C4A-4462-B678-C2B7F6E79617}"/>
                </a:ext>
              </a:extLst>
            </p:cNvPr>
            <p:cNvSpPr/>
            <p:nvPr/>
          </p:nvSpPr>
          <p:spPr>
            <a:xfrm rot="5400000">
              <a:off x="3115555" y="4321249"/>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Cube 40">
              <a:extLst>
                <a:ext uri="{FF2B5EF4-FFF2-40B4-BE49-F238E27FC236}">
                  <a16:creationId xmlns:a16="http://schemas.microsoft.com/office/drawing/2014/main" id="{EAE3836C-E7E8-4BBC-85C9-DAC75F4ED647}"/>
                </a:ext>
              </a:extLst>
            </p:cNvPr>
            <p:cNvSpPr/>
            <p:nvPr/>
          </p:nvSpPr>
          <p:spPr>
            <a:xfrm rot="5400000">
              <a:off x="3221545" y="4321249"/>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Cube 41">
              <a:extLst>
                <a:ext uri="{FF2B5EF4-FFF2-40B4-BE49-F238E27FC236}">
                  <a16:creationId xmlns:a16="http://schemas.microsoft.com/office/drawing/2014/main" id="{25E16706-9330-417D-9244-F68FD3FE2DC8}"/>
                </a:ext>
              </a:extLst>
            </p:cNvPr>
            <p:cNvSpPr/>
            <p:nvPr/>
          </p:nvSpPr>
          <p:spPr>
            <a:xfrm rot="5400000">
              <a:off x="3327535" y="4321249"/>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Cube 42">
              <a:extLst>
                <a:ext uri="{FF2B5EF4-FFF2-40B4-BE49-F238E27FC236}">
                  <a16:creationId xmlns:a16="http://schemas.microsoft.com/office/drawing/2014/main" id="{4D9C5063-E6ED-46F1-88B2-C6D19EAEA08E}"/>
                </a:ext>
              </a:extLst>
            </p:cNvPr>
            <p:cNvSpPr/>
            <p:nvPr/>
          </p:nvSpPr>
          <p:spPr>
            <a:xfrm rot="5400000">
              <a:off x="3433525" y="4321249"/>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734E983D-E1DA-4EAF-9CE3-7ED008DB6C8D}"/>
              </a:ext>
            </a:extLst>
          </p:cNvPr>
          <p:cNvGrpSpPr/>
          <p:nvPr/>
        </p:nvGrpSpPr>
        <p:grpSpPr>
          <a:xfrm>
            <a:off x="5351492" y="5067917"/>
            <a:ext cx="1095156" cy="172844"/>
            <a:chOff x="2513042" y="4886337"/>
            <a:chExt cx="1095156" cy="172844"/>
          </a:xfrm>
        </p:grpSpPr>
        <p:sp>
          <p:nvSpPr>
            <p:cNvPr id="45" name="Cube 44">
              <a:extLst>
                <a:ext uri="{FF2B5EF4-FFF2-40B4-BE49-F238E27FC236}">
                  <a16:creationId xmlns:a16="http://schemas.microsoft.com/office/drawing/2014/main" id="{8910F48F-284E-484D-848D-C2AC90F29FF0}"/>
                </a:ext>
              </a:extLst>
            </p:cNvPr>
            <p:cNvSpPr/>
            <p:nvPr/>
          </p:nvSpPr>
          <p:spPr>
            <a:xfrm rot="5400000">
              <a:off x="2497243" y="4902136"/>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Cube 45">
              <a:extLst>
                <a:ext uri="{FF2B5EF4-FFF2-40B4-BE49-F238E27FC236}">
                  <a16:creationId xmlns:a16="http://schemas.microsoft.com/office/drawing/2014/main" id="{198AB118-3257-485C-B35F-94E4DD8B9E90}"/>
                </a:ext>
              </a:extLst>
            </p:cNvPr>
            <p:cNvSpPr/>
            <p:nvPr/>
          </p:nvSpPr>
          <p:spPr>
            <a:xfrm rot="5400000">
              <a:off x="2603235" y="4902136"/>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Cube 46">
              <a:extLst>
                <a:ext uri="{FF2B5EF4-FFF2-40B4-BE49-F238E27FC236}">
                  <a16:creationId xmlns:a16="http://schemas.microsoft.com/office/drawing/2014/main" id="{D80F0939-65BF-4632-A0C0-6E38BD7EB868}"/>
                </a:ext>
              </a:extLst>
            </p:cNvPr>
            <p:cNvSpPr/>
            <p:nvPr/>
          </p:nvSpPr>
          <p:spPr>
            <a:xfrm rot="5400000">
              <a:off x="2709225" y="4902136"/>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Cube 47">
              <a:extLst>
                <a:ext uri="{FF2B5EF4-FFF2-40B4-BE49-F238E27FC236}">
                  <a16:creationId xmlns:a16="http://schemas.microsoft.com/office/drawing/2014/main" id="{137AFA9F-FA4A-41F0-A487-020D5D7737CF}"/>
                </a:ext>
              </a:extLst>
            </p:cNvPr>
            <p:cNvSpPr/>
            <p:nvPr/>
          </p:nvSpPr>
          <p:spPr>
            <a:xfrm rot="5400000">
              <a:off x="2815214" y="4902136"/>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Cube 48">
              <a:extLst>
                <a:ext uri="{FF2B5EF4-FFF2-40B4-BE49-F238E27FC236}">
                  <a16:creationId xmlns:a16="http://schemas.microsoft.com/office/drawing/2014/main" id="{4CBB2622-EB92-4F8C-BA5C-44D49EF84593}"/>
                </a:ext>
              </a:extLst>
            </p:cNvPr>
            <p:cNvSpPr/>
            <p:nvPr/>
          </p:nvSpPr>
          <p:spPr>
            <a:xfrm rot="5400000">
              <a:off x="2921204" y="4902136"/>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Cube 49">
              <a:extLst>
                <a:ext uri="{FF2B5EF4-FFF2-40B4-BE49-F238E27FC236}">
                  <a16:creationId xmlns:a16="http://schemas.microsoft.com/office/drawing/2014/main" id="{75CB4051-DACD-4F14-A458-53756E21CDB8}"/>
                </a:ext>
              </a:extLst>
            </p:cNvPr>
            <p:cNvSpPr/>
            <p:nvPr/>
          </p:nvSpPr>
          <p:spPr>
            <a:xfrm rot="5400000">
              <a:off x="3027194" y="4902136"/>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Cube 50">
              <a:extLst>
                <a:ext uri="{FF2B5EF4-FFF2-40B4-BE49-F238E27FC236}">
                  <a16:creationId xmlns:a16="http://schemas.microsoft.com/office/drawing/2014/main" id="{AACFAE13-EC85-45E8-8CD6-0BB2B1AABB29}"/>
                </a:ext>
              </a:extLst>
            </p:cNvPr>
            <p:cNvSpPr/>
            <p:nvPr/>
          </p:nvSpPr>
          <p:spPr>
            <a:xfrm rot="5400000">
              <a:off x="3133183" y="4902136"/>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Cube 51">
              <a:extLst>
                <a:ext uri="{FF2B5EF4-FFF2-40B4-BE49-F238E27FC236}">
                  <a16:creationId xmlns:a16="http://schemas.microsoft.com/office/drawing/2014/main" id="{59BF8428-96A9-4588-9E72-C49935639084}"/>
                </a:ext>
              </a:extLst>
            </p:cNvPr>
            <p:cNvSpPr/>
            <p:nvPr/>
          </p:nvSpPr>
          <p:spPr>
            <a:xfrm rot="5400000">
              <a:off x="3239173" y="4902136"/>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ube 52">
              <a:extLst>
                <a:ext uri="{FF2B5EF4-FFF2-40B4-BE49-F238E27FC236}">
                  <a16:creationId xmlns:a16="http://schemas.microsoft.com/office/drawing/2014/main" id="{11B9558E-8CF1-4E79-8B6B-A7C96F54CD77}"/>
                </a:ext>
              </a:extLst>
            </p:cNvPr>
            <p:cNvSpPr/>
            <p:nvPr/>
          </p:nvSpPr>
          <p:spPr>
            <a:xfrm rot="5400000">
              <a:off x="3345163" y="4902136"/>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Cube 53">
              <a:extLst>
                <a:ext uri="{FF2B5EF4-FFF2-40B4-BE49-F238E27FC236}">
                  <a16:creationId xmlns:a16="http://schemas.microsoft.com/office/drawing/2014/main" id="{17F6C4F7-5172-492B-A4F1-2F3E0D47B151}"/>
                </a:ext>
              </a:extLst>
            </p:cNvPr>
            <p:cNvSpPr/>
            <p:nvPr/>
          </p:nvSpPr>
          <p:spPr>
            <a:xfrm rot="5400000">
              <a:off x="3451153" y="4902136"/>
              <a:ext cx="172844" cy="141246"/>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Cube 54">
            <a:extLst>
              <a:ext uri="{FF2B5EF4-FFF2-40B4-BE49-F238E27FC236}">
                <a16:creationId xmlns:a16="http://schemas.microsoft.com/office/drawing/2014/main" id="{E04E026E-71D9-43C5-BF23-DBE4CA6F41AD}"/>
              </a:ext>
            </a:extLst>
          </p:cNvPr>
          <p:cNvSpPr/>
          <p:nvPr/>
        </p:nvSpPr>
        <p:spPr>
          <a:xfrm>
            <a:off x="7355634" y="3367618"/>
            <a:ext cx="141246" cy="172844"/>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ube 55">
            <a:extLst>
              <a:ext uri="{FF2B5EF4-FFF2-40B4-BE49-F238E27FC236}">
                <a16:creationId xmlns:a16="http://schemas.microsoft.com/office/drawing/2014/main" id="{D414718D-5B18-420A-8AD8-BACFC3B7E381}"/>
              </a:ext>
            </a:extLst>
          </p:cNvPr>
          <p:cNvSpPr/>
          <p:nvPr/>
        </p:nvSpPr>
        <p:spPr>
          <a:xfrm>
            <a:off x="7744228" y="3350620"/>
            <a:ext cx="141246" cy="172844"/>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Cube 58">
            <a:extLst>
              <a:ext uri="{FF2B5EF4-FFF2-40B4-BE49-F238E27FC236}">
                <a16:creationId xmlns:a16="http://schemas.microsoft.com/office/drawing/2014/main" id="{73266C13-7BDB-4382-B7A1-5F7B987BB22E}"/>
              </a:ext>
            </a:extLst>
          </p:cNvPr>
          <p:cNvSpPr/>
          <p:nvPr/>
        </p:nvSpPr>
        <p:spPr>
          <a:xfrm>
            <a:off x="7355634" y="3923141"/>
            <a:ext cx="141246" cy="172844"/>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Cube 59">
            <a:extLst>
              <a:ext uri="{FF2B5EF4-FFF2-40B4-BE49-F238E27FC236}">
                <a16:creationId xmlns:a16="http://schemas.microsoft.com/office/drawing/2014/main" id="{0CEE29D5-ABCE-463D-9B8E-51CC942A9A95}"/>
              </a:ext>
            </a:extLst>
          </p:cNvPr>
          <p:cNvSpPr/>
          <p:nvPr/>
        </p:nvSpPr>
        <p:spPr>
          <a:xfrm>
            <a:off x="7744228" y="3906143"/>
            <a:ext cx="141246" cy="172844"/>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Cube 60">
            <a:extLst>
              <a:ext uri="{FF2B5EF4-FFF2-40B4-BE49-F238E27FC236}">
                <a16:creationId xmlns:a16="http://schemas.microsoft.com/office/drawing/2014/main" id="{4F48EE6E-7207-437A-9473-B82E7ECD7B62}"/>
              </a:ext>
            </a:extLst>
          </p:cNvPr>
          <p:cNvSpPr/>
          <p:nvPr/>
        </p:nvSpPr>
        <p:spPr>
          <a:xfrm>
            <a:off x="7355634" y="4478664"/>
            <a:ext cx="141246" cy="172844"/>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Cube 61">
            <a:extLst>
              <a:ext uri="{FF2B5EF4-FFF2-40B4-BE49-F238E27FC236}">
                <a16:creationId xmlns:a16="http://schemas.microsoft.com/office/drawing/2014/main" id="{896C1D62-57E3-43B5-912B-A55E612A322D}"/>
              </a:ext>
            </a:extLst>
          </p:cNvPr>
          <p:cNvSpPr/>
          <p:nvPr/>
        </p:nvSpPr>
        <p:spPr>
          <a:xfrm>
            <a:off x="7744228" y="4461666"/>
            <a:ext cx="141246" cy="172844"/>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Cube 62">
            <a:extLst>
              <a:ext uri="{FF2B5EF4-FFF2-40B4-BE49-F238E27FC236}">
                <a16:creationId xmlns:a16="http://schemas.microsoft.com/office/drawing/2014/main" id="{64ABBCC4-6826-47A3-9B7F-3784BA3D2EF1}"/>
              </a:ext>
            </a:extLst>
          </p:cNvPr>
          <p:cNvSpPr/>
          <p:nvPr/>
        </p:nvSpPr>
        <p:spPr>
          <a:xfrm>
            <a:off x="7355634" y="5034187"/>
            <a:ext cx="141246" cy="172844"/>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Cube 63">
            <a:extLst>
              <a:ext uri="{FF2B5EF4-FFF2-40B4-BE49-F238E27FC236}">
                <a16:creationId xmlns:a16="http://schemas.microsoft.com/office/drawing/2014/main" id="{5EB8A58B-FAA3-448B-8F2D-73A0C784C33D}"/>
              </a:ext>
            </a:extLst>
          </p:cNvPr>
          <p:cNvSpPr/>
          <p:nvPr/>
        </p:nvSpPr>
        <p:spPr>
          <a:xfrm>
            <a:off x="7744228" y="5017189"/>
            <a:ext cx="141246" cy="172844"/>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AA27DD2-0D56-4360-91C7-A83C91142415}"/>
              </a:ext>
            </a:extLst>
          </p:cNvPr>
          <p:cNvSpPr txBox="1"/>
          <p:nvPr/>
        </p:nvSpPr>
        <p:spPr>
          <a:xfrm>
            <a:off x="4875807" y="1383821"/>
            <a:ext cx="1986441" cy="769441"/>
          </a:xfrm>
          <a:prstGeom prst="rect">
            <a:avLst/>
          </a:prstGeom>
          <a:noFill/>
        </p:spPr>
        <p:txBody>
          <a:bodyPr wrap="none" rtlCol="0">
            <a:spAutoFit/>
          </a:bodyPr>
          <a:lstStyle/>
          <a:p>
            <a:r>
              <a:rPr lang="en-GB" sz="4400" dirty="0"/>
              <a:t>48 ÷ 4 =</a:t>
            </a:r>
          </a:p>
        </p:txBody>
      </p:sp>
    </p:spTree>
    <p:extLst>
      <p:ext uri="{BB962C8B-B14F-4D97-AF65-F5344CB8AC3E}">
        <p14:creationId xmlns:p14="http://schemas.microsoft.com/office/powerpoint/2010/main" val="202023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4F7055-B6D3-4B58-9B65-91EF673A1DF0}"/>
              </a:ext>
            </a:extLst>
          </p:cNvPr>
          <p:cNvSpPr/>
          <p:nvPr/>
        </p:nvSpPr>
        <p:spPr>
          <a:xfrm>
            <a:off x="789541" y="1514272"/>
            <a:ext cx="10727407" cy="43434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0" name="Rectangle 79">
            <a:extLst>
              <a:ext uri="{FF2B5EF4-FFF2-40B4-BE49-F238E27FC236}">
                <a16:creationId xmlns:a16="http://schemas.microsoft.com/office/drawing/2014/main" id="{03EFF195-F38E-4897-A197-89E086D12D76}"/>
              </a:ext>
            </a:extLst>
          </p:cNvPr>
          <p:cNvSpPr/>
          <p:nvPr/>
        </p:nvSpPr>
        <p:spPr>
          <a:xfrm>
            <a:off x="9991449" y="12817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3</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65139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42443" y="301557"/>
            <a:ext cx="2695738"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Let’s explore</a:t>
            </a:r>
          </a:p>
        </p:txBody>
      </p:sp>
      <p:sp>
        <p:nvSpPr>
          <p:cNvPr id="16" name="Rectangle 15">
            <a:extLst>
              <a:ext uri="{FF2B5EF4-FFF2-40B4-BE49-F238E27FC236}">
                <a16:creationId xmlns:a16="http://schemas.microsoft.com/office/drawing/2014/main" id="{4331726E-9400-43F2-9A5D-564D8DD22732}"/>
              </a:ext>
            </a:extLst>
          </p:cNvPr>
          <p:cNvSpPr/>
          <p:nvPr/>
        </p:nvSpPr>
        <p:spPr>
          <a:xfrm>
            <a:off x="1161593" y="6149295"/>
            <a:ext cx="9116063" cy="5226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multiply   divide   array   product    parts   whole   equation    equal groups     </a:t>
            </a:r>
          </a:p>
        </p:txBody>
      </p:sp>
      <p:graphicFrame>
        <p:nvGraphicFramePr>
          <p:cNvPr id="6" name="Table 5">
            <a:extLst>
              <a:ext uri="{FF2B5EF4-FFF2-40B4-BE49-F238E27FC236}">
                <a16:creationId xmlns:a16="http://schemas.microsoft.com/office/drawing/2014/main" id="{A804E103-3209-4A91-9A3A-D13EE97256D7}"/>
              </a:ext>
            </a:extLst>
          </p:cNvPr>
          <p:cNvGraphicFramePr>
            <a:graphicFrameLocks noGrp="1"/>
          </p:cNvGraphicFramePr>
          <p:nvPr>
            <p:extLst>
              <p:ext uri="{D42A27DB-BD31-4B8C-83A1-F6EECF244321}">
                <p14:modId xmlns:p14="http://schemas.microsoft.com/office/powerpoint/2010/main" val="2055120711"/>
              </p:ext>
            </p:extLst>
          </p:nvPr>
        </p:nvGraphicFramePr>
        <p:xfrm>
          <a:off x="7298942" y="1975575"/>
          <a:ext cx="4034910" cy="3712417"/>
        </p:xfrm>
        <a:graphic>
          <a:graphicData uri="http://schemas.openxmlformats.org/drawingml/2006/table">
            <a:tbl>
              <a:tblPr firstRow="1" bandRow="1">
                <a:tableStyleId>{5940675A-B579-460E-94D1-54222C63F5DA}</a:tableStyleId>
              </a:tblPr>
              <a:tblGrid>
                <a:gridCol w="403491">
                  <a:extLst>
                    <a:ext uri="{9D8B030D-6E8A-4147-A177-3AD203B41FA5}">
                      <a16:colId xmlns:a16="http://schemas.microsoft.com/office/drawing/2014/main" val="2256373013"/>
                    </a:ext>
                  </a:extLst>
                </a:gridCol>
                <a:gridCol w="403491">
                  <a:extLst>
                    <a:ext uri="{9D8B030D-6E8A-4147-A177-3AD203B41FA5}">
                      <a16:colId xmlns:a16="http://schemas.microsoft.com/office/drawing/2014/main" val="299729463"/>
                    </a:ext>
                  </a:extLst>
                </a:gridCol>
                <a:gridCol w="403491">
                  <a:extLst>
                    <a:ext uri="{9D8B030D-6E8A-4147-A177-3AD203B41FA5}">
                      <a16:colId xmlns:a16="http://schemas.microsoft.com/office/drawing/2014/main" val="2668585399"/>
                    </a:ext>
                  </a:extLst>
                </a:gridCol>
                <a:gridCol w="403491">
                  <a:extLst>
                    <a:ext uri="{9D8B030D-6E8A-4147-A177-3AD203B41FA5}">
                      <a16:colId xmlns:a16="http://schemas.microsoft.com/office/drawing/2014/main" val="1586655075"/>
                    </a:ext>
                  </a:extLst>
                </a:gridCol>
                <a:gridCol w="403491">
                  <a:extLst>
                    <a:ext uri="{9D8B030D-6E8A-4147-A177-3AD203B41FA5}">
                      <a16:colId xmlns:a16="http://schemas.microsoft.com/office/drawing/2014/main" val="2623450686"/>
                    </a:ext>
                  </a:extLst>
                </a:gridCol>
                <a:gridCol w="403491">
                  <a:extLst>
                    <a:ext uri="{9D8B030D-6E8A-4147-A177-3AD203B41FA5}">
                      <a16:colId xmlns:a16="http://schemas.microsoft.com/office/drawing/2014/main" val="759192309"/>
                    </a:ext>
                  </a:extLst>
                </a:gridCol>
                <a:gridCol w="403491">
                  <a:extLst>
                    <a:ext uri="{9D8B030D-6E8A-4147-A177-3AD203B41FA5}">
                      <a16:colId xmlns:a16="http://schemas.microsoft.com/office/drawing/2014/main" val="4139987422"/>
                    </a:ext>
                  </a:extLst>
                </a:gridCol>
                <a:gridCol w="403491">
                  <a:extLst>
                    <a:ext uri="{9D8B030D-6E8A-4147-A177-3AD203B41FA5}">
                      <a16:colId xmlns:a16="http://schemas.microsoft.com/office/drawing/2014/main" val="3480124230"/>
                    </a:ext>
                  </a:extLst>
                </a:gridCol>
                <a:gridCol w="403491">
                  <a:extLst>
                    <a:ext uri="{9D8B030D-6E8A-4147-A177-3AD203B41FA5}">
                      <a16:colId xmlns:a16="http://schemas.microsoft.com/office/drawing/2014/main" val="4027839278"/>
                    </a:ext>
                  </a:extLst>
                </a:gridCol>
                <a:gridCol w="403491">
                  <a:extLst>
                    <a:ext uri="{9D8B030D-6E8A-4147-A177-3AD203B41FA5}">
                      <a16:colId xmlns:a16="http://schemas.microsoft.com/office/drawing/2014/main" val="2622789081"/>
                    </a:ext>
                  </a:extLst>
                </a:gridCol>
              </a:tblGrid>
              <a:tr h="374857">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382602839"/>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61262224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89542899"/>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69503966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82640078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9014247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4311353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7401685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2347967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581978785"/>
                  </a:ext>
                </a:extLst>
              </a:tr>
            </a:tbl>
          </a:graphicData>
        </a:graphic>
      </p:graphicFrame>
      <p:sp>
        <p:nvSpPr>
          <p:cNvPr id="31" name="Rectangle 30">
            <a:extLst>
              <a:ext uri="{FF2B5EF4-FFF2-40B4-BE49-F238E27FC236}">
                <a16:creationId xmlns:a16="http://schemas.microsoft.com/office/drawing/2014/main" id="{5A7378F2-9CBD-4A7A-8437-F1916FD42372}"/>
              </a:ext>
            </a:extLst>
          </p:cNvPr>
          <p:cNvSpPr/>
          <p:nvPr/>
        </p:nvSpPr>
        <p:spPr>
          <a:xfrm>
            <a:off x="8509658" y="2160536"/>
            <a:ext cx="184731" cy="369332"/>
          </a:xfrm>
          <a:prstGeom prst="rect">
            <a:avLst/>
          </a:prstGeom>
        </p:spPr>
        <p:txBody>
          <a:bodyPr wrap="none">
            <a:spAutoFit/>
          </a:bodyPr>
          <a:lstStyle/>
          <a:p>
            <a:endParaRPr lang="en-GB" dirty="0">
              <a:solidFill>
                <a:srgbClr val="FF0000"/>
              </a:solidFill>
            </a:endParaRPr>
          </a:p>
        </p:txBody>
      </p:sp>
      <p:sp>
        <p:nvSpPr>
          <p:cNvPr id="2" name="TextBox 1">
            <a:extLst>
              <a:ext uri="{FF2B5EF4-FFF2-40B4-BE49-F238E27FC236}">
                <a16:creationId xmlns:a16="http://schemas.microsoft.com/office/drawing/2014/main" id="{8C089CBB-6AEE-4C16-BB18-6779BCBB7B7B}"/>
              </a:ext>
            </a:extLst>
          </p:cNvPr>
          <p:cNvSpPr txBox="1"/>
          <p:nvPr/>
        </p:nvSpPr>
        <p:spPr>
          <a:xfrm>
            <a:off x="789541" y="1712849"/>
            <a:ext cx="6044251" cy="3985706"/>
          </a:xfrm>
          <a:prstGeom prst="rect">
            <a:avLst/>
          </a:prstGeom>
          <a:noFill/>
        </p:spPr>
        <p:txBody>
          <a:bodyPr wrap="square" rtlCol="0">
            <a:spAutoFit/>
          </a:bodyPr>
          <a:lstStyle/>
          <a:p>
            <a:r>
              <a:rPr lang="en-GB" sz="2300" u="sng" dirty="0"/>
              <a:t>Fill up the square!</a:t>
            </a:r>
          </a:p>
          <a:p>
            <a:endParaRPr lang="en-GB" sz="2300" dirty="0"/>
          </a:p>
          <a:p>
            <a:r>
              <a:rPr lang="en-GB" sz="2300" dirty="0"/>
              <a:t>You will need: A pair of dice or online dice, two 10 by 10 grids. </a:t>
            </a:r>
          </a:p>
          <a:p>
            <a:endParaRPr lang="en-GB" sz="2300" dirty="0"/>
          </a:p>
          <a:p>
            <a:r>
              <a:rPr lang="en-GB" sz="2300" dirty="0"/>
              <a:t>Each player has a ten by ten grid.</a:t>
            </a:r>
          </a:p>
          <a:p>
            <a:r>
              <a:rPr lang="en-GB" sz="2300" dirty="0"/>
              <a:t>Take it in turns to roll the pair of dice. If I roll a 3 and a 6 I need to make an array that represents 3 x 6, see example right. </a:t>
            </a:r>
          </a:p>
          <a:p>
            <a:endParaRPr lang="en-GB" sz="2300" dirty="0"/>
          </a:p>
          <a:p>
            <a:r>
              <a:rPr lang="en-GB" sz="2300" dirty="0"/>
              <a:t>The aim of the game is to fill up the square. </a:t>
            </a:r>
          </a:p>
        </p:txBody>
      </p:sp>
      <p:grpSp>
        <p:nvGrpSpPr>
          <p:cNvPr id="3" name="Group 2">
            <a:extLst>
              <a:ext uri="{FF2B5EF4-FFF2-40B4-BE49-F238E27FC236}">
                <a16:creationId xmlns:a16="http://schemas.microsoft.com/office/drawing/2014/main" id="{10E142B8-2AF2-443C-AB58-5A44BEC5AE40}"/>
              </a:ext>
            </a:extLst>
          </p:cNvPr>
          <p:cNvGrpSpPr/>
          <p:nvPr/>
        </p:nvGrpSpPr>
        <p:grpSpPr>
          <a:xfrm>
            <a:off x="7377658" y="1894610"/>
            <a:ext cx="1141249" cy="2337867"/>
            <a:chOff x="9317201" y="2796023"/>
            <a:chExt cx="1141249" cy="2337867"/>
          </a:xfrm>
        </p:grpSpPr>
        <p:sp>
          <p:nvSpPr>
            <p:cNvPr id="24" name="Rectangle 23">
              <a:extLst>
                <a:ext uri="{FF2B5EF4-FFF2-40B4-BE49-F238E27FC236}">
                  <a16:creationId xmlns:a16="http://schemas.microsoft.com/office/drawing/2014/main" id="{0DC0F0BE-AAF3-4FEF-A6B5-BBA4CE72A496}"/>
                </a:ext>
              </a:extLst>
            </p:cNvPr>
            <p:cNvSpPr/>
            <p:nvPr/>
          </p:nvSpPr>
          <p:spPr>
            <a:xfrm>
              <a:off x="9317201" y="3578159"/>
              <a:ext cx="290464" cy="369332"/>
            </a:xfrm>
            <a:prstGeom prst="rect">
              <a:avLst/>
            </a:prstGeom>
          </p:spPr>
          <p:txBody>
            <a:bodyPr wrap="none">
              <a:spAutoFit/>
            </a:bodyPr>
            <a:lstStyle/>
            <a:p>
              <a:r>
                <a:rPr lang="en-US" b="1" i="1" dirty="0">
                  <a:solidFill>
                    <a:srgbClr val="0070C0"/>
                  </a:solidFill>
                  <a:cs typeface="Helvetica" panose="020B0604020202020204" pitchFamily="34" charset="0"/>
                </a:rPr>
                <a:t>x</a:t>
              </a:r>
              <a:endParaRPr lang="en-GB" dirty="0"/>
            </a:p>
          </p:txBody>
        </p:sp>
        <p:sp>
          <p:nvSpPr>
            <p:cNvPr id="36" name="Rectangle 35">
              <a:extLst>
                <a:ext uri="{FF2B5EF4-FFF2-40B4-BE49-F238E27FC236}">
                  <a16:creationId xmlns:a16="http://schemas.microsoft.com/office/drawing/2014/main" id="{FA2DB94A-B4EB-4373-945A-3B669BF5A57D}"/>
                </a:ext>
              </a:extLst>
            </p:cNvPr>
            <p:cNvSpPr/>
            <p:nvPr/>
          </p:nvSpPr>
          <p:spPr>
            <a:xfrm>
              <a:off x="9700985" y="3578159"/>
              <a:ext cx="290464" cy="369332"/>
            </a:xfrm>
            <a:prstGeom prst="rect">
              <a:avLst/>
            </a:prstGeom>
          </p:spPr>
          <p:txBody>
            <a:bodyPr wrap="none">
              <a:spAutoFit/>
            </a:bodyPr>
            <a:lstStyle/>
            <a:p>
              <a:r>
                <a:rPr lang="en-US" b="1" i="1" dirty="0">
                  <a:solidFill>
                    <a:srgbClr val="0070C0"/>
                  </a:solidFill>
                  <a:cs typeface="Helvetica" panose="020B0604020202020204" pitchFamily="34" charset="0"/>
                </a:rPr>
                <a:t>x</a:t>
              </a:r>
              <a:endParaRPr lang="en-GB" dirty="0"/>
            </a:p>
          </p:txBody>
        </p:sp>
        <p:sp>
          <p:nvSpPr>
            <p:cNvPr id="37" name="Rectangle 36">
              <a:extLst>
                <a:ext uri="{FF2B5EF4-FFF2-40B4-BE49-F238E27FC236}">
                  <a16:creationId xmlns:a16="http://schemas.microsoft.com/office/drawing/2014/main" id="{873437F0-83AD-4B5D-91F1-19FF11412923}"/>
                </a:ext>
              </a:extLst>
            </p:cNvPr>
            <p:cNvSpPr/>
            <p:nvPr/>
          </p:nvSpPr>
          <p:spPr>
            <a:xfrm>
              <a:off x="10084769" y="3578159"/>
              <a:ext cx="290464" cy="369332"/>
            </a:xfrm>
            <a:prstGeom prst="rect">
              <a:avLst/>
            </a:prstGeom>
          </p:spPr>
          <p:txBody>
            <a:bodyPr wrap="none">
              <a:spAutoFit/>
            </a:bodyPr>
            <a:lstStyle/>
            <a:p>
              <a:r>
                <a:rPr lang="en-US" b="1" i="1" dirty="0">
                  <a:solidFill>
                    <a:srgbClr val="0070C0"/>
                  </a:solidFill>
                  <a:cs typeface="Helvetica" panose="020B0604020202020204" pitchFamily="34" charset="0"/>
                </a:rPr>
                <a:t>x</a:t>
              </a:r>
              <a:endParaRPr lang="en-GB" dirty="0"/>
            </a:p>
          </p:txBody>
        </p:sp>
        <p:sp>
          <p:nvSpPr>
            <p:cNvPr id="38" name="Rectangle 37">
              <a:extLst>
                <a:ext uri="{FF2B5EF4-FFF2-40B4-BE49-F238E27FC236}">
                  <a16:creationId xmlns:a16="http://schemas.microsoft.com/office/drawing/2014/main" id="{FA3C738D-4E1F-4311-9178-4771E94B8167}"/>
                </a:ext>
              </a:extLst>
            </p:cNvPr>
            <p:cNvSpPr/>
            <p:nvPr/>
          </p:nvSpPr>
          <p:spPr>
            <a:xfrm>
              <a:off x="9317201" y="3978852"/>
              <a:ext cx="290464" cy="369332"/>
            </a:xfrm>
            <a:prstGeom prst="rect">
              <a:avLst/>
            </a:prstGeom>
          </p:spPr>
          <p:txBody>
            <a:bodyPr wrap="none">
              <a:spAutoFit/>
            </a:bodyPr>
            <a:lstStyle/>
            <a:p>
              <a:r>
                <a:rPr lang="en-US" b="1" i="1" dirty="0">
                  <a:solidFill>
                    <a:srgbClr val="0070C0"/>
                  </a:solidFill>
                  <a:cs typeface="Helvetica" panose="020B0604020202020204" pitchFamily="34" charset="0"/>
                </a:rPr>
                <a:t>x</a:t>
              </a:r>
              <a:endParaRPr lang="en-GB" dirty="0"/>
            </a:p>
          </p:txBody>
        </p:sp>
        <p:sp>
          <p:nvSpPr>
            <p:cNvPr id="39" name="Rectangle 38">
              <a:extLst>
                <a:ext uri="{FF2B5EF4-FFF2-40B4-BE49-F238E27FC236}">
                  <a16:creationId xmlns:a16="http://schemas.microsoft.com/office/drawing/2014/main" id="{96E611A2-D98E-47A5-ACD8-941241BC69FD}"/>
                </a:ext>
              </a:extLst>
            </p:cNvPr>
            <p:cNvSpPr/>
            <p:nvPr/>
          </p:nvSpPr>
          <p:spPr>
            <a:xfrm>
              <a:off x="9700985" y="3994533"/>
              <a:ext cx="290464" cy="369332"/>
            </a:xfrm>
            <a:prstGeom prst="rect">
              <a:avLst/>
            </a:prstGeom>
          </p:spPr>
          <p:txBody>
            <a:bodyPr wrap="none">
              <a:spAutoFit/>
            </a:bodyPr>
            <a:lstStyle/>
            <a:p>
              <a:r>
                <a:rPr lang="en-US" b="1" i="1" dirty="0">
                  <a:solidFill>
                    <a:srgbClr val="0070C0"/>
                  </a:solidFill>
                  <a:cs typeface="Helvetica" panose="020B0604020202020204" pitchFamily="34" charset="0"/>
                </a:rPr>
                <a:t>x</a:t>
              </a:r>
              <a:endParaRPr lang="en-GB" dirty="0"/>
            </a:p>
          </p:txBody>
        </p:sp>
        <p:sp>
          <p:nvSpPr>
            <p:cNvPr id="40" name="Rectangle 39">
              <a:extLst>
                <a:ext uri="{FF2B5EF4-FFF2-40B4-BE49-F238E27FC236}">
                  <a16:creationId xmlns:a16="http://schemas.microsoft.com/office/drawing/2014/main" id="{849F17F4-3370-4EBF-B598-6E675EA43E55}"/>
                </a:ext>
              </a:extLst>
            </p:cNvPr>
            <p:cNvSpPr/>
            <p:nvPr/>
          </p:nvSpPr>
          <p:spPr>
            <a:xfrm>
              <a:off x="10084769" y="3978852"/>
              <a:ext cx="290464" cy="369332"/>
            </a:xfrm>
            <a:prstGeom prst="rect">
              <a:avLst/>
            </a:prstGeom>
          </p:spPr>
          <p:txBody>
            <a:bodyPr wrap="none">
              <a:spAutoFit/>
            </a:bodyPr>
            <a:lstStyle/>
            <a:p>
              <a:r>
                <a:rPr lang="en-US" b="1" i="1" dirty="0">
                  <a:solidFill>
                    <a:srgbClr val="0070C0"/>
                  </a:solidFill>
                  <a:cs typeface="Helvetica" panose="020B0604020202020204" pitchFamily="34" charset="0"/>
                </a:rPr>
                <a:t>x</a:t>
              </a:r>
              <a:endParaRPr lang="en-GB" dirty="0"/>
            </a:p>
          </p:txBody>
        </p:sp>
        <p:sp>
          <p:nvSpPr>
            <p:cNvPr id="41" name="Rectangle 40">
              <a:extLst>
                <a:ext uri="{FF2B5EF4-FFF2-40B4-BE49-F238E27FC236}">
                  <a16:creationId xmlns:a16="http://schemas.microsoft.com/office/drawing/2014/main" id="{0845C69B-C373-45E6-B11C-4C8BAB9DF3E0}"/>
                </a:ext>
              </a:extLst>
            </p:cNvPr>
            <p:cNvSpPr/>
            <p:nvPr/>
          </p:nvSpPr>
          <p:spPr>
            <a:xfrm>
              <a:off x="9317201" y="4363865"/>
              <a:ext cx="373681" cy="369332"/>
            </a:xfrm>
            <a:prstGeom prst="rect">
              <a:avLst/>
            </a:prstGeom>
          </p:spPr>
          <p:txBody>
            <a:bodyPr wrap="square">
              <a:spAutoFit/>
            </a:bodyPr>
            <a:lstStyle/>
            <a:p>
              <a:r>
                <a:rPr lang="en-US" b="1" i="1" dirty="0">
                  <a:solidFill>
                    <a:srgbClr val="0070C0"/>
                  </a:solidFill>
                  <a:cs typeface="Helvetica" panose="020B0604020202020204" pitchFamily="34" charset="0"/>
                </a:rPr>
                <a:t>x</a:t>
              </a:r>
              <a:endParaRPr lang="en-GB" dirty="0"/>
            </a:p>
          </p:txBody>
        </p:sp>
        <p:sp>
          <p:nvSpPr>
            <p:cNvPr id="42" name="Rectangle 41">
              <a:extLst>
                <a:ext uri="{FF2B5EF4-FFF2-40B4-BE49-F238E27FC236}">
                  <a16:creationId xmlns:a16="http://schemas.microsoft.com/office/drawing/2014/main" id="{153378F7-3E61-4ABA-A5F0-699CBA4CA1F0}"/>
                </a:ext>
              </a:extLst>
            </p:cNvPr>
            <p:cNvSpPr/>
            <p:nvPr/>
          </p:nvSpPr>
          <p:spPr>
            <a:xfrm>
              <a:off x="9700985" y="4363865"/>
              <a:ext cx="373681" cy="369332"/>
            </a:xfrm>
            <a:prstGeom prst="rect">
              <a:avLst/>
            </a:prstGeom>
          </p:spPr>
          <p:txBody>
            <a:bodyPr wrap="square">
              <a:spAutoFit/>
            </a:bodyPr>
            <a:lstStyle/>
            <a:p>
              <a:r>
                <a:rPr lang="en-US" b="1" i="1" dirty="0">
                  <a:solidFill>
                    <a:srgbClr val="0070C0"/>
                  </a:solidFill>
                  <a:cs typeface="Helvetica" panose="020B0604020202020204" pitchFamily="34" charset="0"/>
                </a:rPr>
                <a:t>x</a:t>
              </a:r>
              <a:endParaRPr lang="en-GB" dirty="0"/>
            </a:p>
          </p:txBody>
        </p:sp>
        <p:sp>
          <p:nvSpPr>
            <p:cNvPr id="43" name="Rectangle 42">
              <a:extLst>
                <a:ext uri="{FF2B5EF4-FFF2-40B4-BE49-F238E27FC236}">
                  <a16:creationId xmlns:a16="http://schemas.microsoft.com/office/drawing/2014/main" id="{21A5651A-9C8A-4D64-AFF0-DC5205AB0CFC}"/>
                </a:ext>
              </a:extLst>
            </p:cNvPr>
            <p:cNvSpPr/>
            <p:nvPr/>
          </p:nvSpPr>
          <p:spPr>
            <a:xfrm>
              <a:off x="10084769" y="4363865"/>
              <a:ext cx="373681" cy="369332"/>
            </a:xfrm>
            <a:prstGeom prst="rect">
              <a:avLst/>
            </a:prstGeom>
          </p:spPr>
          <p:txBody>
            <a:bodyPr wrap="square">
              <a:spAutoFit/>
            </a:bodyPr>
            <a:lstStyle/>
            <a:p>
              <a:r>
                <a:rPr lang="en-US" b="1" i="1" dirty="0">
                  <a:solidFill>
                    <a:srgbClr val="0070C0"/>
                  </a:solidFill>
                  <a:cs typeface="Helvetica" panose="020B0604020202020204" pitchFamily="34" charset="0"/>
                </a:rPr>
                <a:t>x</a:t>
              </a:r>
              <a:endParaRPr lang="en-GB" dirty="0"/>
            </a:p>
          </p:txBody>
        </p:sp>
        <p:sp>
          <p:nvSpPr>
            <p:cNvPr id="44" name="Rectangle 43">
              <a:extLst>
                <a:ext uri="{FF2B5EF4-FFF2-40B4-BE49-F238E27FC236}">
                  <a16:creationId xmlns:a16="http://schemas.microsoft.com/office/drawing/2014/main" id="{46B7AF39-E5EE-49E3-99A6-5FA43DAB9E42}"/>
                </a:ext>
              </a:extLst>
            </p:cNvPr>
            <p:cNvSpPr/>
            <p:nvPr/>
          </p:nvSpPr>
          <p:spPr>
            <a:xfrm>
              <a:off x="9317201" y="4764558"/>
              <a:ext cx="373681" cy="369332"/>
            </a:xfrm>
            <a:prstGeom prst="rect">
              <a:avLst/>
            </a:prstGeom>
          </p:spPr>
          <p:txBody>
            <a:bodyPr wrap="square">
              <a:spAutoFit/>
            </a:bodyPr>
            <a:lstStyle/>
            <a:p>
              <a:r>
                <a:rPr lang="en-US" b="1" i="1" dirty="0">
                  <a:solidFill>
                    <a:srgbClr val="0070C0"/>
                  </a:solidFill>
                  <a:cs typeface="Helvetica" panose="020B0604020202020204" pitchFamily="34" charset="0"/>
                </a:rPr>
                <a:t>x</a:t>
              </a:r>
              <a:endParaRPr lang="en-GB" dirty="0"/>
            </a:p>
          </p:txBody>
        </p:sp>
        <p:sp>
          <p:nvSpPr>
            <p:cNvPr id="45" name="Rectangle 44">
              <a:extLst>
                <a:ext uri="{FF2B5EF4-FFF2-40B4-BE49-F238E27FC236}">
                  <a16:creationId xmlns:a16="http://schemas.microsoft.com/office/drawing/2014/main" id="{A7DB3ECA-5582-42AB-AFFA-D5C8C7364838}"/>
                </a:ext>
              </a:extLst>
            </p:cNvPr>
            <p:cNvSpPr/>
            <p:nvPr/>
          </p:nvSpPr>
          <p:spPr>
            <a:xfrm>
              <a:off x="9700985" y="4764558"/>
              <a:ext cx="373681" cy="369332"/>
            </a:xfrm>
            <a:prstGeom prst="rect">
              <a:avLst/>
            </a:prstGeom>
          </p:spPr>
          <p:txBody>
            <a:bodyPr wrap="square">
              <a:spAutoFit/>
            </a:bodyPr>
            <a:lstStyle/>
            <a:p>
              <a:r>
                <a:rPr lang="en-US" b="1" i="1" dirty="0">
                  <a:solidFill>
                    <a:srgbClr val="0070C0"/>
                  </a:solidFill>
                  <a:cs typeface="Helvetica" panose="020B0604020202020204" pitchFamily="34" charset="0"/>
                </a:rPr>
                <a:t>x</a:t>
              </a:r>
              <a:endParaRPr lang="en-GB" dirty="0"/>
            </a:p>
          </p:txBody>
        </p:sp>
        <p:sp>
          <p:nvSpPr>
            <p:cNvPr id="46" name="Rectangle 45">
              <a:extLst>
                <a:ext uri="{FF2B5EF4-FFF2-40B4-BE49-F238E27FC236}">
                  <a16:creationId xmlns:a16="http://schemas.microsoft.com/office/drawing/2014/main" id="{1987075A-4954-452F-9DAA-7F1E71C050C9}"/>
                </a:ext>
              </a:extLst>
            </p:cNvPr>
            <p:cNvSpPr/>
            <p:nvPr/>
          </p:nvSpPr>
          <p:spPr>
            <a:xfrm>
              <a:off x="10084769" y="4764558"/>
              <a:ext cx="373681" cy="369332"/>
            </a:xfrm>
            <a:prstGeom prst="rect">
              <a:avLst/>
            </a:prstGeom>
          </p:spPr>
          <p:txBody>
            <a:bodyPr wrap="square">
              <a:spAutoFit/>
            </a:bodyPr>
            <a:lstStyle/>
            <a:p>
              <a:r>
                <a:rPr lang="en-US" b="1" i="1" dirty="0">
                  <a:solidFill>
                    <a:srgbClr val="0070C0"/>
                  </a:solidFill>
                  <a:cs typeface="Helvetica" panose="020B0604020202020204" pitchFamily="34" charset="0"/>
                </a:rPr>
                <a:t>x</a:t>
              </a:r>
              <a:endParaRPr lang="en-GB" dirty="0"/>
            </a:p>
          </p:txBody>
        </p:sp>
        <p:sp>
          <p:nvSpPr>
            <p:cNvPr id="52" name="Rectangle 51">
              <a:extLst>
                <a:ext uri="{FF2B5EF4-FFF2-40B4-BE49-F238E27FC236}">
                  <a16:creationId xmlns:a16="http://schemas.microsoft.com/office/drawing/2014/main" id="{28762F0E-E7DF-43F8-AC9A-8E8959E7499A}"/>
                </a:ext>
              </a:extLst>
            </p:cNvPr>
            <p:cNvSpPr/>
            <p:nvPr/>
          </p:nvSpPr>
          <p:spPr>
            <a:xfrm>
              <a:off x="9328837" y="2796023"/>
              <a:ext cx="290464" cy="369332"/>
            </a:xfrm>
            <a:prstGeom prst="rect">
              <a:avLst/>
            </a:prstGeom>
          </p:spPr>
          <p:txBody>
            <a:bodyPr wrap="none">
              <a:spAutoFit/>
            </a:bodyPr>
            <a:lstStyle/>
            <a:p>
              <a:r>
                <a:rPr lang="en-US" b="1" i="1" dirty="0">
                  <a:solidFill>
                    <a:srgbClr val="0070C0"/>
                  </a:solidFill>
                  <a:cs typeface="Helvetica" panose="020B0604020202020204" pitchFamily="34" charset="0"/>
                </a:rPr>
                <a:t>x</a:t>
              </a:r>
              <a:endParaRPr lang="en-GB" dirty="0"/>
            </a:p>
          </p:txBody>
        </p:sp>
        <p:sp>
          <p:nvSpPr>
            <p:cNvPr id="53" name="Rectangle 52">
              <a:extLst>
                <a:ext uri="{FF2B5EF4-FFF2-40B4-BE49-F238E27FC236}">
                  <a16:creationId xmlns:a16="http://schemas.microsoft.com/office/drawing/2014/main" id="{54E7DAE0-F71F-402C-B7DB-DB1F45EACC56}"/>
                </a:ext>
              </a:extLst>
            </p:cNvPr>
            <p:cNvSpPr/>
            <p:nvPr/>
          </p:nvSpPr>
          <p:spPr>
            <a:xfrm>
              <a:off x="9712621" y="2796023"/>
              <a:ext cx="290464" cy="369332"/>
            </a:xfrm>
            <a:prstGeom prst="rect">
              <a:avLst/>
            </a:prstGeom>
          </p:spPr>
          <p:txBody>
            <a:bodyPr wrap="none">
              <a:spAutoFit/>
            </a:bodyPr>
            <a:lstStyle/>
            <a:p>
              <a:r>
                <a:rPr lang="en-US" b="1" i="1" dirty="0">
                  <a:solidFill>
                    <a:srgbClr val="0070C0"/>
                  </a:solidFill>
                  <a:cs typeface="Helvetica" panose="020B0604020202020204" pitchFamily="34" charset="0"/>
                </a:rPr>
                <a:t>x</a:t>
              </a:r>
              <a:endParaRPr lang="en-GB" dirty="0"/>
            </a:p>
          </p:txBody>
        </p:sp>
        <p:sp>
          <p:nvSpPr>
            <p:cNvPr id="54" name="Rectangle 53">
              <a:extLst>
                <a:ext uri="{FF2B5EF4-FFF2-40B4-BE49-F238E27FC236}">
                  <a16:creationId xmlns:a16="http://schemas.microsoft.com/office/drawing/2014/main" id="{2F2B5CE0-716C-41FB-AE2C-C6F2A0A78DBF}"/>
                </a:ext>
              </a:extLst>
            </p:cNvPr>
            <p:cNvSpPr/>
            <p:nvPr/>
          </p:nvSpPr>
          <p:spPr>
            <a:xfrm>
              <a:off x="10096405" y="2796023"/>
              <a:ext cx="290464" cy="369332"/>
            </a:xfrm>
            <a:prstGeom prst="rect">
              <a:avLst/>
            </a:prstGeom>
          </p:spPr>
          <p:txBody>
            <a:bodyPr wrap="none">
              <a:spAutoFit/>
            </a:bodyPr>
            <a:lstStyle/>
            <a:p>
              <a:r>
                <a:rPr lang="en-US" b="1" i="1" dirty="0">
                  <a:solidFill>
                    <a:srgbClr val="0070C0"/>
                  </a:solidFill>
                  <a:cs typeface="Helvetica" panose="020B0604020202020204" pitchFamily="34" charset="0"/>
                </a:rPr>
                <a:t>x</a:t>
              </a:r>
              <a:endParaRPr lang="en-GB" dirty="0"/>
            </a:p>
          </p:txBody>
        </p:sp>
        <p:sp>
          <p:nvSpPr>
            <p:cNvPr id="55" name="Rectangle 54">
              <a:extLst>
                <a:ext uri="{FF2B5EF4-FFF2-40B4-BE49-F238E27FC236}">
                  <a16:creationId xmlns:a16="http://schemas.microsoft.com/office/drawing/2014/main" id="{975F3958-DBB4-4D31-B423-81EE11755192}"/>
                </a:ext>
              </a:extLst>
            </p:cNvPr>
            <p:cNvSpPr/>
            <p:nvPr/>
          </p:nvSpPr>
          <p:spPr>
            <a:xfrm>
              <a:off x="9328837" y="3196716"/>
              <a:ext cx="290464" cy="369332"/>
            </a:xfrm>
            <a:prstGeom prst="rect">
              <a:avLst/>
            </a:prstGeom>
          </p:spPr>
          <p:txBody>
            <a:bodyPr wrap="none">
              <a:spAutoFit/>
            </a:bodyPr>
            <a:lstStyle/>
            <a:p>
              <a:r>
                <a:rPr lang="en-US" b="1" i="1" dirty="0">
                  <a:solidFill>
                    <a:srgbClr val="0070C0"/>
                  </a:solidFill>
                  <a:cs typeface="Helvetica" panose="020B0604020202020204" pitchFamily="34" charset="0"/>
                </a:rPr>
                <a:t>x</a:t>
              </a:r>
              <a:endParaRPr lang="en-GB" dirty="0"/>
            </a:p>
          </p:txBody>
        </p:sp>
        <p:sp>
          <p:nvSpPr>
            <p:cNvPr id="56" name="Rectangle 55">
              <a:extLst>
                <a:ext uri="{FF2B5EF4-FFF2-40B4-BE49-F238E27FC236}">
                  <a16:creationId xmlns:a16="http://schemas.microsoft.com/office/drawing/2014/main" id="{418CA6F2-0A25-4FA4-9E23-E97B7A54C7C8}"/>
                </a:ext>
              </a:extLst>
            </p:cNvPr>
            <p:cNvSpPr/>
            <p:nvPr/>
          </p:nvSpPr>
          <p:spPr>
            <a:xfrm>
              <a:off x="9712621" y="3212397"/>
              <a:ext cx="290464" cy="369332"/>
            </a:xfrm>
            <a:prstGeom prst="rect">
              <a:avLst/>
            </a:prstGeom>
          </p:spPr>
          <p:txBody>
            <a:bodyPr wrap="none">
              <a:spAutoFit/>
            </a:bodyPr>
            <a:lstStyle/>
            <a:p>
              <a:r>
                <a:rPr lang="en-US" b="1" i="1" dirty="0">
                  <a:solidFill>
                    <a:srgbClr val="0070C0"/>
                  </a:solidFill>
                  <a:cs typeface="Helvetica" panose="020B0604020202020204" pitchFamily="34" charset="0"/>
                </a:rPr>
                <a:t>x</a:t>
              </a:r>
              <a:endParaRPr lang="en-GB" dirty="0"/>
            </a:p>
          </p:txBody>
        </p:sp>
        <p:sp>
          <p:nvSpPr>
            <p:cNvPr id="57" name="Rectangle 56">
              <a:extLst>
                <a:ext uri="{FF2B5EF4-FFF2-40B4-BE49-F238E27FC236}">
                  <a16:creationId xmlns:a16="http://schemas.microsoft.com/office/drawing/2014/main" id="{A112C558-4A20-4802-8D8F-320B5899A6FC}"/>
                </a:ext>
              </a:extLst>
            </p:cNvPr>
            <p:cNvSpPr/>
            <p:nvPr/>
          </p:nvSpPr>
          <p:spPr>
            <a:xfrm>
              <a:off x="10096405" y="3196716"/>
              <a:ext cx="290464" cy="369332"/>
            </a:xfrm>
            <a:prstGeom prst="rect">
              <a:avLst/>
            </a:prstGeom>
          </p:spPr>
          <p:txBody>
            <a:bodyPr wrap="none">
              <a:spAutoFit/>
            </a:bodyPr>
            <a:lstStyle/>
            <a:p>
              <a:r>
                <a:rPr lang="en-US" b="1" i="1" dirty="0">
                  <a:solidFill>
                    <a:srgbClr val="0070C0"/>
                  </a:solidFill>
                  <a:cs typeface="Helvetica" panose="020B0604020202020204" pitchFamily="34" charset="0"/>
                </a:rPr>
                <a:t>x</a:t>
              </a:r>
              <a:endParaRPr lang="en-GB" dirty="0"/>
            </a:p>
          </p:txBody>
        </p:sp>
      </p:grpSp>
    </p:spTree>
    <p:extLst>
      <p:ext uri="{BB962C8B-B14F-4D97-AF65-F5344CB8AC3E}">
        <p14:creationId xmlns:p14="http://schemas.microsoft.com/office/powerpoint/2010/main" val="3320604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3</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2994153" cy="584775"/>
          </a:xfrm>
          <a:prstGeom prst="rect">
            <a:avLst/>
          </a:prstGeom>
          <a:noFill/>
        </p:spPr>
        <p:txBody>
          <a:bodyPr wrap="none" rtlCol="0">
            <a:spAutoFit/>
          </a:bodyPr>
          <a:lstStyle/>
          <a:p>
            <a:r>
              <a:rPr lang="en-GB" sz="3200" b="1">
                <a:solidFill>
                  <a:schemeClr val="bg1"/>
                </a:solidFill>
              </a:rPr>
              <a:t>Helping at home</a:t>
            </a:r>
          </a:p>
        </p:txBody>
      </p:sp>
      <p:pic>
        <p:nvPicPr>
          <p:cNvPr id="6" name="Graphic 5" descr="Man with kid">
            <a:extLst>
              <a:ext uri="{FF2B5EF4-FFF2-40B4-BE49-F238E27FC236}">
                <a16:creationId xmlns:a16="http://schemas.microsoft.com/office/drawing/2014/main" id="{791EDA13-94BB-4367-8135-FD7867F71E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44094" y="3297025"/>
            <a:ext cx="2029263" cy="2029263"/>
          </a:xfrm>
          <a:prstGeom prst="rect">
            <a:avLst/>
          </a:prstGeom>
        </p:spPr>
      </p:pic>
      <p:sp>
        <p:nvSpPr>
          <p:cNvPr id="9" name="Rectangle 8">
            <a:extLst>
              <a:ext uri="{FF2B5EF4-FFF2-40B4-BE49-F238E27FC236}">
                <a16:creationId xmlns:a16="http://schemas.microsoft.com/office/drawing/2014/main" id="{E98A5FEF-9BB4-4458-A110-734E1B9DDBDF}"/>
              </a:ext>
            </a:extLst>
          </p:cNvPr>
          <p:cNvSpPr/>
          <p:nvPr/>
        </p:nvSpPr>
        <p:spPr>
          <a:xfrm>
            <a:off x="726275" y="1879461"/>
            <a:ext cx="8846531" cy="400698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Font typeface="Arial" panose="020B0604020202020204" pitchFamily="34" charset="0"/>
              <a:buChar char="•"/>
            </a:pPr>
            <a:r>
              <a:rPr lang="en-GB" sz="2800" dirty="0">
                <a:solidFill>
                  <a:srgbClr val="000000"/>
                </a:solidFill>
              </a:rPr>
              <a:t>Games played today</a:t>
            </a:r>
          </a:p>
          <a:p>
            <a:pPr marL="514350" lvl="0" indent="-514350">
              <a:buFont typeface="Arial" panose="020B0604020202020204" pitchFamily="34" charset="0"/>
              <a:buChar char="•"/>
            </a:pPr>
            <a:r>
              <a:rPr lang="en-GB" sz="2800" dirty="0">
                <a:solidFill>
                  <a:srgbClr val="000000"/>
                </a:solidFill>
              </a:rPr>
              <a:t>Exploring the big picture, vocabulary and activities in this term’s </a:t>
            </a:r>
            <a:r>
              <a:rPr lang="en-GB" sz="2800" b="1" dirty="0">
                <a:solidFill>
                  <a:srgbClr val="000000"/>
                </a:solidFill>
              </a:rPr>
              <a:t>Maths Pack</a:t>
            </a:r>
          </a:p>
          <a:p>
            <a:pPr marL="514350" lvl="0" indent="-514350">
              <a:buFont typeface="Arial" panose="020B0604020202020204" pitchFamily="34" charset="0"/>
              <a:buChar char="•"/>
            </a:pPr>
            <a:r>
              <a:rPr lang="en-GB" sz="2800" dirty="0">
                <a:solidFill>
                  <a:srgbClr val="000000"/>
                </a:solidFill>
              </a:rPr>
              <a:t>Talking about maths during “everyday” routines e.g. shopping, cooking, sequencing daily routine. </a:t>
            </a:r>
          </a:p>
          <a:p>
            <a:pPr marL="514350" lvl="0" indent="-514350">
              <a:buFont typeface="Arial" panose="020B0604020202020204" pitchFamily="34" charset="0"/>
              <a:buChar char="•"/>
            </a:pPr>
            <a:r>
              <a:rPr lang="en-GB" sz="2800" dirty="0">
                <a:solidFill>
                  <a:srgbClr val="000000"/>
                </a:solidFill>
              </a:rPr>
              <a:t>Board games </a:t>
            </a:r>
          </a:p>
          <a:p>
            <a:pPr marL="514350" lvl="0" indent="-514350">
              <a:buFont typeface="Arial" panose="020B0604020202020204" pitchFamily="34" charset="0"/>
              <a:buChar char="•"/>
            </a:pPr>
            <a:r>
              <a:rPr lang="en-GB" sz="2800" dirty="0">
                <a:solidFill>
                  <a:srgbClr val="000000"/>
                </a:solidFill>
              </a:rPr>
              <a:t>Singing</a:t>
            </a:r>
          </a:p>
          <a:p>
            <a:pPr marL="514350" lvl="0" indent="-514350">
              <a:buFont typeface="Arial" panose="020B0604020202020204" pitchFamily="34" charset="0"/>
              <a:buChar char="•"/>
            </a:pPr>
            <a:r>
              <a:rPr lang="en-GB" sz="2800" dirty="0">
                <a:solidFill>
                  <a:srgbClr val="000000"/>
                </a:solidFill>
              </a:rPr>
              <a:t>Practising times tables (2,3,4, 5, 8 and 10)</a:t>
            </a:r>
          </a:p>
          <a:p>
            <a:pPr marL="514350" lvl="0" indent="-514350">
              <a:buFont typeface="Arial" panose="020B0604020202020204" pitchFamily="34" charset="0"/>
              <a:buChar char="•"/>
            </a:pPr>
            <a:r>
              <a:rPr lang="en-GB" sz="2800" dirty="0">
                <a:solidFill>
                  <a:srgbClr val="000000"/>
                </a:solidFill>
              </a:rPr>
              <a:t>Telling the time (to the nearest minute) </a:t>
            </a:r>
          </a:p>
        </p:txBody>
      </p:sp>
    </p:spTree>
    <p:extLst>
      <p:ext uri="{BB962C8B-B14F-4D97-AF65-F5344CB8AC3E}">
        <p14:creationId xmlns:p14="http://schemas.microsoft.com/office/powerpoint/2010/main" val="418030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6C7872-C30E-4512-B6B4-B8D5A10D97E0}"/>
              </a:ext>
            </a:extLst>
          </p:cNvPr>
          <p:cNvSpPr/>
          <p:nvPr/>
        </p:nvSpPr>
        <p:spPr>
          <a:xfrm>
            <a:off x="1358575" y="987890"/>
            <a:ext cx="2781719"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600" dirty="0"/>
              <a:t>Spring Term</a:t>
            </a:r>
          </a:p>
        </p:txBody>
      </p:sp>
      <p:pic>
        <p:nvPicPr>
          <p:cNvPr id="5" name="Picture 4">
            <a:extLst>
              <a:ext uri="{FF2B5EF4-FFF2-40B4-BE49-F238E27FC236}">
                <a16:creationId xmlns:a16="http://schemas.microsoft.com/office/drawing/2014/main" id="{A7A0F557-78FC-4E2C-A25D-6B032591D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05" t="66428" r="35336" b="4710"/>
          <a:stretch>
            <a:fillRect/>
          </a:stretch>
        </p:blipFill>
        <p:spPr bwMode="auto">
          <a:xfrm>
            <a:off x="3" y="4033838"/>
            <a:ext cx="4402183"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0ACA7B-E5AA-4DCC-9A8F-2F21D5B37FFB}"/>
              </a:ext>
            </a:extLst>
          </p:cNvPr>
          <p:cNvSpPr/>
          <p:nvPr/>
        </p:nvSpPr>
        <p:spPr>
          <a:xfrm>
            <a:off x="234834" y="205203"/>
            <a:ext cx="2514601"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eaLnBrk="1" fontAlgn="auto" hangingPunct="1">
              <a:spcBef>
                <a:spcPts val="0"/>
              </a:spcBef>
              <a:spcAft>
                <a:spcPts val="0"/>
              </a:spcAft>
              <a:defRPr/>
            </a:pPr>
            <a:r>
              <a:rPr lang="en-GB" sz="4400" b="1" kern="0" dirty="0">
                <a:solidFill>
                  <a:schemeClr val="bg1"/>
                </a:solidFill>
                <a:latin typeface="Helvetica" panose="020B0604020202020204" pitchFamily="34" charset="0"/>
                <a:cs typeface="Helvetica" panose="020B0604020202020204" pitchFamily="34" charset="0"/>
              </a:rPr>
              <a:t>Year 3</a:t>
            </a:r>
          </a:p>
        </p:txBody>
      </p:sp>
      <p:pic>
        <p:nvPicPr>
          <p:cNvPr id="7" name="Picture 6">
            <a:extLst>
              <a:ext uri="{FF2B5EF4-FFF2-40B4-BE49-F238E27FC236}">
                <a16:creationId xmlns:a16="http://schemas.microsoft.com/office/drawing/2014/main" id="{26A99B14-34F5-4B76-A02A-D48DC619F3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3336" y="5973677"/>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5C879B0-442C-4AB3-ABDE-8D9BF842D868}"/>
              </a:ext>
            </a:extLst>
          </p:cNvPr>
          <p:cNvGrpSpPr>
            <a:grpSpLocks/>
          </p:cNvGrpSpPr>
          <p:nvPr/>
        </p:nvGrpSpPr>
        <p:grpSpPr bwMode="auto">
          <a:xfrm>
            <a:off x="2579079" y="2013737"/>
            <a:ext cx="7733323" cy="1597025"/>
            <a:chOff x="508859" y="77199"/>
            <a:chExt cx="6284332" cy="1597169"/>
          </a:xfrm>
        </p:grpSpPr>
        <p:sp>
          <p:nvSpPr>
            <p:cNvPr id="9" name="Rectangle 8">
              <a:extLst>
                <a:ext uri="{FF2B5EF4-FFF2-40B4-BE49-F238E27FC236}">
                  <a16:creationId xmlns:a16="http://schemas.microsoft.com/office/drawing/2014/main" id="{4BE81719-7561-4622-88AA-5A12F43B0104}"/>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10" name="Rectangle 9">
              <a:extLst>
                <a:ext uri="{FF2B5EF4-FFF2-40B4-BE49-F238E27FC236}">
                  <a16:creationId xmlns:a16="http://schemas.microsoft.com/office/drawing/2014/main" id="{BA6E6826-EBDC-478A-8CD6-BDE69CA407DD}"/>
                </a:ext>
              </a:extLst>
            </p:cNvPr>
            <p:cNvSpPr>
              <a:spLocks noChangeArrowheads="1"/>
            </p:cNvSpPr>
            <p:nvPr/>
          </p:nvSpPr>
          <p:spPr bwMode="auto">
            <a:xfrm>
              <a:off x="522507" y="608018"/>
              <a:ext cx="5430428" cy="10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0" b="1" dirty="0">
                  <a:solidFill>
                    <a:schemeClr val="bg1"/>
                  </a:solidFill>
                  <a:latin typeface="Arial" panose="020B0604020202020204" pitchFamily="34" charset="0"/>
                  <a:cs typeface="Arial" panose="020B0604020202020204" pitchFamily="34" charset="0"/>
                </a:rPr>
                <a:t>Thank you </a:t>
              </a:r>
            </a:p>
          </p:txBody>
        </p:sp>
        <p:sp>
          <p:nvSpPr>
            <p:cNvPr id="11" name="Oval 10">
              <a:extLst>
                <a:ext uri="{FF2B5EF4-FFF2-40B4-BE49-F238E27FC236}">
                  <a16:creationId xmlns:a16="http://schemas.microsoft.com/office/drawing/2014/main" id="{1BA97CEC-5CAE-4A96-9984-1343C6C65100}"/>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dirty="0"/>
            </a:p>
          </p:txBody>
        </p:sp>
      </p:grpSp>
      <p:pic>
        <p:nvPicPr>
          <p:cNvPr id="12" name="Graphic 11" descr="Man with kid">
            <a:extLst>
              <a:ext uri="{FF2B5EF4-FFF2-40B4-BE49-F238E27FC236}">
                <a16:creationId xmlns:a16="http://schemas.microsoft.com/office/drawing/2014/main" id="{9C0C3ABB-A714-4F46-8118-4A31604312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402" y="205203"/>
            <a:ext cx="1488504" cy="1488504"/>
          </a:xfrm>
          <a:prstGeom prst="rect">
            <a:avLst/>
          </a:prstGeom>
        </p:spPr>
      </p:pic>
    </p:spTree>
    <p:extLst>
      <p:ext uri="{BB962C8B-B14F-4D97-AF65-F5344CB8AC3E}">
        <p14:creationId xmlns:p14="http://schemas.microsoft.com/office/powerpoint/2010/main" val="253814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
            <a:extLst>
              <a:ext uri="{FF2B5EF4-FFF2-40B4-BE49-F238E27FC236}">
                <a16:creationId xmlns:a16="http://schemas.microsoft.com/office/drawing/2014/main" id="{5F2A6156-7CE9-41AB-B93B-A93FA621C0EC}"/>
              </a:ext>
            </a:extLst>
          </p:cNvPr>
          <p:cNvSpPr/>
          <p:nvPr/>
        </p:nvSpPr>
        <p:spPr>
          <a:xfrm>
            <a:off x="1874366" y="1483413"/>
            <a:ext cx="8297008" cy="5092531"/>
          </a:xfrm>
          <a:prstGeom prst="roundRect">
            <a:avLst/>
          </a:prstGeom>
          <a:solidFill>
            <a:srgbClr val="EAEAEA">
              <a:alpha val="6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3</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2056"/>
            <a:ext cx="4328429"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Mathematics Mastery</a:t>
            </a:r>
          </a:p>
        </p:txBody>
      </p:sp>
      <p:pic>
        <p:nvPicPr>
          <p:cNvPr id="7" name="Picture 6">
            <a:extLst>
              <a:ext uri="{FF2B5EF4-FFF2-40B4-BE49-F238E27FC236}">
                <a16:creationId xmlns:a16="http://schemas.microsoft.com/office/drawing/2014/main" id="{A96BA933-BBA5-440C-BDC0-6A7A23D8009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214" b="94792" l="28223" r="98606">
                        <a14:foregroundMark x1="28339" y1="51432" x2="28339" y2="51432"/>
                        <a14:foregroundMark x1="73171" y1="50260" x2="73171" y2="50260"/>
                        <a14:foregroundMark x1="98722" y1="27214" x2="98722" y2="27214"/>
                        <a14:foregroundMark x1="49710" y1="94792" x2="49710" y2="94792"/>
                      </a14:backgroundRemoval>
                    </a14:imgEffect>
                  </a14:imgLayer>
                </a14:imgProps>
              </a:ext>
            </a:extLst>
          </a:blip>
          <a:srcRect l="23252" t="46217" r="23428"/>
          <a:stretch/>
        </p:blipFill>
        <p:spPr>
          <a:xfrm>
            <a:off x="4696609" y="3770012"/>
            <a:ext cx="2798783" cy="2518166"/>
          </a:xfrm>
          <a:prstGeom prst="rect">
            <a:avLst/>
          </a:prstGeom>
        </p:spPr>
      </p:pic>
      <p:pic>
        <p:nvPicPr>
          <p:cNvPr id="8" name="Picture 7">
            <a:extLst>
              <a:ext uri="{FF2B5EF4-FFF2-40B4-BE49-F238E27FC236}">
                <a16:creationId xmlns:a16="http://schemas.microsoft.com/office/drawing/2014/main" id="{FC49F267-FB2D-4A8A-87D5-FDA643866C66}"/>
              </a:ext>
            </a:extLst>
          </p:cNvPr>
          <p:cNvPicPr>
            <a:picLocks noChangeAspect="1"/>
          </p:cNvPicPr>
          <p:nvPr/>
        </p:nvPicPr>
        <p:blipFill rotWithShape="1">
          <a:blip r:embed="rId5"/>
          <a:srcRect l="23050" r="23631" b="52856"/>
          <a:stretch/>
        </p:blipFill>
        <p:spPr>
          <a:xfrm>
            <a:off x="4696609" y="1650861"/>
            <a:ext cx="2798782" cy="2207347"/>
          </a:xfrm>
          <a:prstGeom prst="rect">
            <a:avLst/>
          </a:prstGeom>
        </p:spPr>
      </p:pic>
      <p:pic>
        <p:nvPicPr>
          <p:cNvPr id="9" name="Picture 8">
            <a:extLst>
              <a:ext uri="{FF2B5EF4-FFF2-40B4-BE49-F238E27FC236}">
                <a16:creationId xmlns:a16="http://schemas.microsoft.com/office/drawing/2014/main" id="{3EE7368C-8E91-45FE-B2BA-8E1D2D7E6CC7}"/>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3125" b="98177" l="52846" r="98606">
                        <a14:foregroundMark x1="71312" y1="98177" x2="71312" y2="98177"/>
                        <a14:foregroundMark x1="98722" y1="97396" x2="98722" y2="97396"/>
                        <a14:foregroundMark x1="52846" y1="98177" x2="52846" y2="98177"/>
                      </a14:backgroundRemoval>
                    </a14:imgEffect>
                  </a14:imgLayer>
                </a14:imgProps>
              </a:ext>
            </a:extLst>
          </a:blip>
          <a:srcRect l="50374" t="48340"/>
          <a:stretch/>
        </p:blipFill>
        <p:spPr>
          <a:xfrm>
            <a:off x="6096000" y="3781178"/>
            <a:ext cx="2604942" cy="2418803"/>
          </a:xfrm>
          <a:prstGeom prst="rect">
            <a:avLst/>
          </a:prstGeom>
        </p:spPr>
      </p:pic>
      <p:pic>
        <p:nvPicPr>
          <p:cNvPr id="10" name="Picture 9">
            <a:extLst>
              <a:ext uri="{FF2B5EF4-FFF2-40B4-BE49-F238E27FC236}">
                <a16:creationId xmlns:a16="http://schemas.microsoft.com/office/drawing/2014/main" id="{E8997D5A-9F4B-4C67-8980-DF1B5CB957EF}"/>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3516" b="97656" l="929" r="45761">
                        <a14:foregroundMark x1="23693" y1="55469" x2="23693" y2="55469"/>
                        <a14:foregroundMark x1="23693" y1="53516" x2="23693" y2="53516"/>
                        <a14:foregroundMark x1="3484" y1="97396" x2="3484" y2="97396"/>
                        <a14:foregroundMark x1="1045" y1="97786" x2="1045" y2="97786"/>
                        <a14:foregroundMark x1="45761" y1="97005" x2="45761" y2="97005"/>
                      </a14:backgroundRemoval>
                    </a14:imgEffect>
                  </a14:imgLayer>
                </a14:imgProps>
              </a:ext>
            </a:extLst>
          </a:blip>
          <a:srcRect t="51660" r="52026"/>
          <a:stretch/>
        </p:blipFill>
        <p:spPr>
          <a:xfrm>
            <a:off x="3491059" y="3941527"/>
            <a:ext cx="2518222" cy="2263331"/>
          </a:xfrm>
          <a:prstGeom prst="rect">
            <a:avLst/>
          </a:prstGeom>
        </p:spPr>
      </p:pic>
      <p:sp>
        <p:nvSpPr>
          <p:cNvPr id="12" name="TextBox 11">
            <a:extLst>
              <a:ext uri="{FF2B5EF4-FFF2-40B4-BE49-F238E27FC236}">
                <a16:creationId xmlns:a16="http://schemas.microsoft.com/office/drawing/2014/main" id="{79984A59-6C98-459B-9026-668F9F7EC68D}"/>
              </a:ext>
            </a:extLst>
          </p:cNvPr>
          <p:cNvSpPr txBox="1"/>
          <p:nvPr/>
        </p:nvSpPr>
        <p:spPr>
          <a:xfrm>
            <a:off x="2336728" y="2103493"/>
            <a:ext cx="2798781"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Success for all</a:t>
            </a:r>
          </a:p>
        </p:txBody>
      </p:sp>
    </p:spTree>
    <p:extLst>
      <p:ext uri="{BB962C8B-B14F-4D97-AF65-F5344CB8AC3E}">
        <p14:creationId xmlns:p14="http://schemas.microsoft.com/office/powerpoint/2010/main" val="43160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3</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09104" y="312130"/>
            <a:ext cx="7261924"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Creating a positive attitude to maths</a:t>
            </a:r>
          </a:p>
        </p:txBody>
      </p:sp>
      <p:sp>
        <p:nvSpPr>
          <p:cNvPr id="7" name="TextBox 6">
            <a:extLst>
              <a:ext uri="{FF2B5EF4-FFF2-40B4-BE49-F238E27FC236}">
                <a16:creationId xmlns:a16="http://schemas.microsoft.com/office/drawing/2014/main" id="{940333DC-824E-4FB5-BC8A-F27F68DE05EB}"/>
              </a:ext>
            </a:extLst>
          </p:cNvPr>
          <p:cNvSpPr txBox="1"/>
          <p:nvPr/>
        </p:nvSpPr>
        <p:spPr>
          <a:xfrm>
            <a:off x="1446361" y="1231761"/>
            <a:ext cx="8545088" cy="4549835"/>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Talk to your children about everyday maths</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Play maths games with them </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Value mistakes as learning opportunities</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Recognise that there is more than one way to work things out</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Praise children for effort over outcome</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Avoid saying things like “I’m useless at maths”</a:t>
            </a:r>
          </a:p>
        </p:txBody>
      </p:sp>
    </p:spTree>
    <p:extLst>
      <p:ext uri="{BB962C8B-B14F-4D97-AF65-F5344CB8AC3E}">
        <p14:creationId xmlns:p14="http://schemas.microsoft.com/office/powerpoint/2010/main" val="15871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96855"/>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3</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2167773" cy="584775"/>
          </a:xfrm>
          <a:prstGeom prst="rect">
            <a:avLst/>
          </a:prstGeom>
          <a:noFill/>
        </p:spPr>
        <p:txBody>
          <a:bodyPr wrap="none" rtlCol="0" anchor="t">
            <a:spAutoFit/>
          </a:bodyPr>
          <a:lstStyle/>
          <a:p>
            <a:r>
              <a:rPr lang="en-GB" sz="3200" b="1" dirty="0">
                <a:solidFill>
                  <a:schemeClr val="bg1"/>
                </a:solidFill>
              </a:rPr>
              <a:t>Big Pictures</a:t>
            </a:r>
          </a:p>
        </p:txBody>
      </p:sp>
      <p:sp>
        <p:nvSpPr>
          <p:cNvPr id="2" name="Speech Bubble: Rectangle 1">
            <a:extLst>
              <a:ext uri="{FF2B5EF4-FFF2-40B4-BE49-F238E27FC236}">
                <a16:creationId xmlns:a16="http://schemas.microsoft.com/office/drawing/2014/main" id="{11F8D4A0-BCAF-41E9-B037-918D70457FEE}"/>
              </a:ext>
            </a:extLst>
          </p:cNvPr>
          <p:cNvSpPr/>
          <p:nvPr/>
        </p:nvSpPr>
        <p:spPr>
          <a:xfrm>
            <a:off x="7360316" y="1978091"/>
            <a:ext cx="3974793" cy="1380264"/>
          </a:xfrm>
          <a:prstGeom prst="wedgeRectCallout">
            <a:avLst>
              <a:gd name="adj1" fmla="val -1539"/>
              <a:gd name="adj2" fmla="val 83162"/>
            </a:avLst>
          </a:prstGeom>
          <a:solidFill>
            <a:schemeClr val="bg1"/>
          </a:solidFill>
          <a:ln w="28575">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0000"/>
                </a:solidFill>
                <a:latin typeface="Arial" panose="020B0604020202020204" pitchFamily="34" charset="0"/>
                <a:cs typeface="Arial" panose="020B0604020202020204" pitchFamily="34" charset="0"/>
              </a:rPr>
              <a:t>What maths can you see?</a:t>
            </a:r>
            <a:endParaRPr lang="en-US" dirty="0"/>
          </a:p>
          <a:p>
            <a:r>
              <a:rPr lang="en-GB"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C6FE3A2B-5E4B-44A9-8DBE-DD4E544DEA96}"/>
              </a:ext>
            </a:extLst>
          </p:cNvPr>
          <p:cNvPicPr>
            <a:picLocks noChangeAspect="1"/>
          </p:cNvPicPr>
          <p:nvPr/>
        </p:nvPicPr>
        <p:blipFill>
          <a:blip r:embed="rId3"/>
          <a:stretch>
            <a:fillRect/>
          </a:stretch>
        </p:blipFill>
        <p:spPr>
          <a:xfrm>
            <a:off x="9670701" y="3626316"/>
            <a:ext cx="1121761" cy="1329043"/>
          </a:xfrm>
          <a:prstGeom prst="rect">
            <a:avLst/>
          </a:prstGeom>
        </p:spPr>
      </p:pic>
      <p:pic>
        <p:nvPicPr>
          <p:cNvPr id="9" name="Picture 8">
            <a:extLst>
              <a:ext uri="{FF2B5EF4-FFF2-40B4-BE49-F238E27FC236}">
                <a16:creationId xmlns:a16="http://schemas.microsoft.com/office/drawing/2014/main" id="{7926EE3D-C2DA-4021-9B28-ED608A2CD974}"/>
              </a:ext>
            </a:extLst>
          </p:cNvPr>
          <p:cNvPicPr/>
          <p:nvPr/>
        </p:nvPicPr>
        <p:blipFill rotWithShape="1">
          <a:blip r:embed="rId4">
            <a:extLst>
              <a:ext uri="{28A0092B-C50C-407E-A947-70E740481C1C}">
                <a14:useLocalDpi xmlns:a14="http://schemas.microsoft.com/office/drawing/2010/main" val="0"/>
              </a:ext>
            </a:extLst>
          </a:blip>
          <a:srcRect l="2415" t="2397" r="2728" b="6044"/>
          <a:stretch/>
        </p:blipFill>
        <p:spPr bwMode="auto">
          <a:xfrm>
            <a:off x="7594171" y="4616371"/>
            <a:ext cx="1648867" cy="1038335"/>
          </a:xfrm>
          <a:prstGeom prst="rect">
            <a:avLst/>
          </a:prstGeom>
          <a:ln w="3175">
            <a:solidFill>
              <a:schemeClr val="tx1"/>
            </a:solid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EBE81352-7EA5-449A-90E3-404DBD03ECFA}"/>
              </a:ext>
            </a:extLst>
          </p:cNvPr>
          <p:cNvSpPr/>
          <p:nvPr/>
        </p:nvSpPr>
        <p:spPr>
          <a:xfrm>
            <a:off x="1419949" y="6150033"/>
            <a:ext cx="10353408" cy="5226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multiplication    division    equal parts    commutative    lots of     equal groups    sharing       product          </a:t>
            </a:r>
          </a:p>
        </p:txBody>
      </p:sp>
      <p:pic>
        <p:nvPicPr>
          <p:cNvPr id="7" name="Picture 6" descr="A picture containing fabric&#10;&#10;Description automatically generated">
            <a:extLst>
              <a:ext uri="{FF2B5EF4-FFF2-40B4-BE49-F238E27FC236}">
                <a16:creationId xmlns:a16="http://schemas.microsoft.com/office/drawing/2014/main" id="{62E752DF-C1C7-461E-B051-5CA59DD9F0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175" y="1212875"/>
            <a:ext cx="6703333" cy="4789589"/>
          </a:xfrm>
          <a:prstGeom prst="rect">
            <a:avLst/>
          </a:prstGeom>
        </p:spPr>
      </p:pic>
    </p:spTree>
    <p:extLst>
      <p:ext uri="{BB962C8B-B14F-4D97-AF65-F5344CB8AC3E}">
        <p14:creationId xmlns:p14="http://schemas.microsoft.com/office/powerpoint/2010/main" val="304783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3</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6040243"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Year 3 Spring Curriculum Map</a:t>
            </a:r>
          </a:p>
        </p:txBody>
      </p:sp>
      <p:graphicFrame>
        <p:nvGraphicFramePr>
          <p:cNvPr id="7" name="Table 6">
            <a:extLst>
              <a:ext uri="{FF2B5EF4-FFF2-40B4-BE49-F238E27FC236}">
                <a16:creationId xmlns:a16="http://schemas.microsoft.com/office/drawing/2014/main" id="{3C35F7AF-E397-4C6B-ACA1-7A84423A9B0F}"/>
              </a:ext>
            </a:extLst>
          </p:cNvPr>
          <p:cNvGraphicFramePr>
            <a:graphicFrameLocks noGrp="1"/>
          </p:cNvGraphicFramePr>
          <p:nvPr>
            <p:extLst>
              <p:ext uri="{D42A27DB-BD31-4B8C-83A1-F6EECF244321}">
                <p14:modId xmlns:p14="http://schemas.microsoft.com/office/powerpoint/2010/main" val="2225123621"/>
              </p:ext>
            </p:extLst>
          </p:nvPr>
        </p:nvGraphicFramePr>
        <p:xfrm>
          <a:off x="1133474" y="1603690"/>
          <a:ext cx="8029575" cy="2185106"/>
        </p:xfrm>
        <a:graphic>
          <a:graphicData uri="http://schemas.openxmlformats.org/drawingml/2006/table">
            <a:tbl>
              <a:tblPr firstRow="1" bandRow="1">
                <a:tableStyleId>{5940675A-B579-460E-94D1-54222C63F5DA}</a:tableStyleId>
              </a:tblPr>
              <a:tblGrid>
                <a:gridCol w="3251522">
                  <a:extLst>
                    <a:ext uri="{9D8B030D-6E8A-4147-A177-3AD203B41FA5}">
                      <a16:colId xmlns:a16="http://schemas.microsoft.com/office/drawing/2014/main" val="2930844339"/>
                    </a:ext>
                  </a:extLst>
                </a:gridCol>
                <a:gridCol w="4778053">
                  <a:extLst>
                    <a:ext uri="{9D8B030D-6E8A-4147-A177-3AD203B41FA5}">
                      <a16:colId xmlns:a16="http://schemas.microsoft.com/office/drawing/2014/main" val="588203538"/>
                    </a:ext>
                  </a:extLst>
                </a:gridCol>
              </a:tblGrid>
              <a:tr h="537059">
                <a:tc>
                  <a:txBody>
                    <a:bodyPr/>
                    <a:lstStyle/>
                    <a:p>
                      <a:pPr algn="ctr"/>
                      <a:r>
                        <a:rPr lang="en-GB" sz="1600" b="1" dirty="0">
                          <a:solidFill>
                            <a:srgbClr val="E40045"/>
                          </a:solidFill>
                          <a:latin typeface="Arial" panose="020B0604020202020204" pitchFamily="34" charset="0"/>
                          <a:cs typeface="Arial" panose="020B0604020202020204" pitchFamily="34" charset="0"/>
                        </a:rPr>
                        <a:t>Multiplication and division</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US" sz="1600" b="1" dirty="0">
                          <a:solidFill>
                            <a:srgbClr val="E40045"/>
                          </a:solidFill>
                          <a:latin typeface="Arial" panose="020B0604020202020204" pitchFamily="34" charset="0"/>
                          <a:cs typeface="Arial" panose="020B0604020202020204" pitchFamily="34" charset="0"/>
                        </a:rPr>
                        <a:t>Deriving multiplication and division facts</a:t>
                      </a:r>
                      <a:endParaRPr lang="en-GB" sz="1600" b="1" dirty="0">
                        <a:solidFill>
                          <a:srgbClr val="E40045"/>
                        </a:solidFill>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648047">
                <a:tc>
                  <a:txBody>
                    <a:bodyPr/>
                    <a:lstStyle/>
                    <a:p>
                      <a:pPr marL="0" indent="0">
                        <a:buFont typeface="Arial" panose="020B0604020202020204" pitchFamily="34" charset="0"/>
                        <a:buChar char="•"/>
                      </a:pPr>
                      <a:r>
                        <a:rPr lang="en-GB" sz="1400" b="0" i="0" u="none" strike="noStrike" baseline="0" dirty="0">
                          <a:solidFill>
                            <a:srgbClr val="000000"/>
                          </a:solidFill>
                          <a:latin typeface="Arial" panose="020B0604020202020204" pitchFamily="34" charset="0"/>
                        </a:rPr>
                        <a:t> </a:t>
                      </a:r>
                      <a:r>
                        <a:rPr lang="en-US" sz="1400" b="0" i="0" u="none" strike="noStrike" baseline="0" dirty="0">
                          <a:solidFill>
                            <a:srgbClr val="000000"/>
                          </a:solidFill>
                          <a:latin typeface="Arial" panose="020B0604020202020204" pitchFamily="34" charset="0"/>
                        </a:rPr>
                        <a:t>Multiplication and division facts for 2, 3, 4, 5, 6, 8 and 10</a:t>
                      </a:r>
                    </a:p>
                    <a:p>
                      <a:pPr marL="0" indent="0">
                        <a:buFont typeface="Arial" panose="020B0604020202020204" pitchFamily="34" charset="0"/>
                        <a:buChar char="•"/>
                      </a:pPr>
                      <a:r>
                        <a:rPr lang="en-US" sz="1400" b="0" i="0" u="none" strike="noStrike" baseline="0" dirty="0">
                          <a:solidFill>
                            <a:srgbClr val="000000"/>
                          </a:solidFill>
                          <a:latin typeface="Arial" panose="020B0604020202020204" pitchFamily="34" charset="0"/>
                        </a:rPr>
                        <a:t> Multiplicative structures: equal groups/parts, change and comparison, correspondence problems</a:t>
                      </a:r>
                    </a:p>
                    <a:p>
                      <a:pPr marL="0" indent="0">
                        <a:buFont typeface="Arial" panose="020B0604020202020204" pitchFamily="34" charset="0"/>
                        <a:buChar char="•"/>
                      </a:pPr>
                      <a:r>
                        <a:rPr lang="en-US" sz="1400" b="0" i="0" u="none" strike="noStrike" baseline="0" dirty="0">
                          <a:solidFill>
                            <a:srgbClr val="000000"/>
                          </a:solidFill>
                          <a:latin typeface="Arial" panose="020B0604020202020204" pitchFamily="34" charset="0"/>
                        </a:rPr>
                        <a:t> Relationships: commutativity and inverse</a:t>
                      </a:r>
                      <a:r>
                        <a:rPr lang="en-GB" sz="1400" b="0" i="0" u="none" strike="noStrike" baseline="0" dirty="0">
                          <a:solidFill>
                            <a:srgbClr val="000000"/>
                          </a:solidFill>
                          <a:latin typeface="Arial" panose="020B0604020202020204" pitchFamily="34" charset="0"/>
                        </a:rPr>
                        <a:t>	</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latin typeface="Arial" panose="020B0604020202020204" pitchFamily="34" charset="0"/>
                          <a:cs typeface="Arial" panose="020B0604020202020204" pitchFamily="34" charset="0"/>
                        </a:rPr>
                        <a:t> </a:t>
                      </a:r>
                      <a:r>
                        <a:rPr lang="en-US" sz="1400" b="0" dirty="0">
                          <a:solidFill>
                            <a:schemeClr val="tx1"/>
                          </a:solidFill>
                          <a:latin typeface="Arial" panose="020B0604020202020204" pitchFamily="34" charset="0"/>
                          <a:cs typeface="Arial" panose="020B0604020202020204" pitchFamily="34" charset="0"/>
                        </a:rPr>
                        <a:t>Multiply and divide by 10 and 100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 Multiply a 2-digit number by 2, 3, 4, 5 and corresponding division situations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 Divide 2-digit by a 1-digit</a:t>
                      </a:r>
                      <a:endParaRPr lang="en-GB" sz="1400" b="0" dirty="0">
                        <a:solidFill>
                          <a:schemeClr val="tx1"/>
                        </a:solidFill>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graphicFrame>
        <p:nvGraphicFramePr>
          <p:cNvPr id="8" name="Table 7">
            <a:extLst>
              <a:ext uri="{FF2B5EF4-FFF2-40B4-BE49-F238E27FC236}">
                <a16:creationId xmlns:a16="http://schemas.microsoft.com/office/drawing/2014/main" id="{D7FDD383-9CCA-42D6-9CB0-644FA57C3617}"/>
              </a:ext>
            </a:extLst>
          </p:cNvPr>
          <p:cNvGraphicFramePr>
            <a:graphicFrameLocks noGrp="1"/>
          </p:cNvGraphicFramePr>
          <p:nvPr>
            <p:extLst>
              <p:ext uri="{D42A27DB-BD31-4B8C-83A1-F6EECF244321}">
                <p14:modId xmlns:p14="http://schemas.microsoft.com/office/powerpoint/2010/main" val="4056830718"/>
              </p:ext>
            </p:extLst>
          </p:nvPr>
        </p:nvGraphicFramePr>
        <p:xfrm>
          <a:off x="1133475" y="4158379"/>
          <a:ext cx="8029575" cy="2185106"/>
        </p:xfrm>
        <a:graphic>
          <a:graphicData uri="http://schemas.openxmlformats.org/drawingml/2006/table">
            <a:tbl>
              <a:tblPr firstRow="1" bandRow="1">
                <a:tableStyleId>{5940675A-B579-460E-94D1-54222C63F5DA}</a:tableStyleId>
              </a:tblPr>
              <a:tblGrid>
                <a:gridCol w="3248025">
                  <a:extLst>
                    <a:ext uri="{9D8B030D-6E8A-4147-A177-3AD203B41FA5}">
                      <a16:colId xmlns:a16="http://schemas.microsoft.com/office/drawing/2014/main" val="2930844339"/>
                    </a:ext>
                  </a:extLst>
                </a:gridCol>
                <a:gridCol w="4781550">
                  <a:extLst>
                    <a:ext uri="{9D8B030D-6E8A-4147-A177-3AD203B41FA5}">
                      <a16:colId xmlns:a16="http://schemas.microsoft.com/office/drawing/2014/main" val="588203538"/>
                    </a:ext>
                  </a:extLst>
                </a:gridCol>
              </a:tblGrid>
              <a:tr h="537059">
                <a:tc>
                  <a:txBody>
                    <a:bodyPr/>
                    <a:lstStyle/>
                    <a:p>
                      <a:pPr algn="ctr"/>
                      <a:r>
                        <a:rPr lang="en-GB" sz="1600" b="1" dirty="0">
                          <a:solidFill>
                            <a:srgbClr val="E40045"/>
                          </a:solidFill>
                          <a:latin typeface="Arial" panose="020B0604020202020204" pitchFamily="34" charset="0"/>
                          <a:cs typeface="Arial" panose="020B0604020202020204" pitchFamily="34" charset="0"/>
                        </a:rPr>
                        <a:t>Time</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dirty="0">
                          <a:solidFill>
                            <a:srgbClr val="E40045"/>
                          </a:solidFill>
                          <a:latin typeface="Arial" panose="020B0604020202020204" pitchFamily="34" charset="0"/>
                          <a:cs typeface="Arial" panose="020B0604020202020204" pitchFamily="34" charset="0"/>
                        </a:rPr>
                        <a:t>Fractions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648047">
                <a:tc>
                  <a:txBody>
                    <a:bodyPr/>
                    <a:lstStyle/>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 Tell, record, write and order the time analogue and digital</a:t>
                      </a:r>
                      <a:r>
                        <a:rPr lang="en-US" sz="140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400">
                          <a:latin typeface="Arial" panose="020B0604020202020204" pitchFamily="34" charset="0"/>
                          <a:cs typeface="Arial" panose="020B0604020202020204" pitchFamily="34" charset="0"/>
                        </a:rPr>
                        <a:t>12-hour</a:t>
                      </a:r>
                      <a:r>
                        <a:rPr lang="en-US" sz="1400" dirty="0">
                          <a:latin typeface="Arial" panose="020B0604020202020204" pitchFamily="34" charset="0"/>
                          <a:cs typeface="Arial" panose="020B0604020202020204" pitchFamily="34" charset="0"/>
                        </a:rPr>
                        <a:t>, a.m., p.m. </a:t>
                      </a:r>
                    </a:p>
                    <a:p>
                      <a:pPr marL="0" indent="-108000">
                        <a:buFont typeface="Arial" panose="020B0604020202020204" pitchFamily="34" charset="0"/>
                        <a:buChar char="•"/>
                      </a:pPr>
                      <a:r>
                        <a:rPr lang="en-US" sz="1400" dirty="0">
                          <a:latin typeface="Arial" panose="020B0604020202020204" pitchFamily="34" charset="0"/>
                          <a:cs typeface="Arial" panose="020B0604020202020204" pitchFamily="34" charset="0"/>
                        </a:rPr>
                        <a:t>Measure, calculate and compare durations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latin typeface="Arial" panose="020B0604020202020204" pitchFamily="34" charset="0"/>
                          <a:cs typeface="Arial" panose="020B0604020202020204" pitchFamily="34" charset="0"/>
                        </a:rPr>
                        <a:t> </a:t>
                      </a:r>
                      <a:r>
                        <a:rPr lang="en-US" sz="1400" b="0" dirty="0">
                          <a:solidFill>
                            <a:schemeClr val="tx1"/>
                          </a:solidFill>
                          <a:latin typeface="Arial" panose="020B0604020202020204" pitchFamily="34" charset="0"/>
                          <a:cs typeface="Arial" panose="020B0604020202020204" pitchFamily="34" charset="0"/>
                        </a:rPr>
                        <a:t>Part-whole relationships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 Fractions as part of a whole or a whole set and as a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 Add, subtract, compare and order fractions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spTree>
    <p:extLst>
      <p:ext uri="{BB962C8B-B14F-4D97-AF65-F5344CB8AC3E}">
        <p14:creationId xmlns:p14="http://schemas.microsoft.com/office/powerpoint/2010/main" val="162364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D2002F-0E62-4C98-BC96-34FAE824FB0F}"/>
              </a:ext>
            </a:extLst>
          </p:cNvPr>
          <p:cNvSpPr/>
          <p:nvPr/>
        </p:nvSpPr>
        <p:spPr>
          <a:xfrm>
            <a:off x="727172" y="1049030"/>
            <a:ext cx="8645428" cy="552289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Understand that multiplication is commutative </a:t>
            </a:r>
          </a:p>
          <a:p>
            <a:pPr marL="285750" indent="-28575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Understand the relationship between multiplication and division (exploring the inverse)</a:t>
            </a:r>
          </a:p>
          <a:p>
            <a:pPr marL="285750" indent="-28575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Recall multiplication facts for 2, 3, 4, 5, 8, 10 multiplication tables</a:t>
            </a:r>
          </a:p>
          <a:p>
            <a:pPr marL="285750" indent="-28575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Derive multiplication facts from known facts</a:t>
            </a:r>
          </a:p>
          <a:p>
            <a:pPr marL="285750" indent="-28575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Multiply a number by 10 and 100</a:t>
            </a:r>
          </a:p>
          <a:p>
            <a:pPr marL="285750" indent="-285750">
              <a:lnSpc>
                <a:spcPct val="150000"/>
              </a:lnSpc>
              <a:buFont typeface="Arial" panose="020B0604020202020204" pitchFamily="34" charset="0"/>
              <a:buChar char="•"/>
            </a:pPr>
            <a:r>
              <a:rPr lang="en-GB" sz="2400" dirty="0">
                <a:solidFill>
                  <a:schemeClr val="tx1"/>
                </a:solidFill>
                <a:latin typeface="Arial"/>
                <a:cs typeface="Arial"/>
              </a:rPr>
              <a:t>Multiply a two-digit number by a one-digit number(without regrouping and with regrouping) </a:t>
            </a:r>
            <a:endParaRPr lang="en-GB" sz="2400" dirty="0">
              <a:solidFill>
                <a:schemeClr val="tx1"/>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2400" dirty="0">
                <a:solidFill>
                  <a:schemeClr val="tx1"/>
                </a:solidFill>
                <a:latin typeface="Arial"/>
                <a:cs typeface="Arial"/>
              </a:rPr>
              <a:t>Divide a two-digit number by a one-digit number</a:t>
            </a:r>
          </a:p>
        </p:txBody>
      </p:sp>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3</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42443" y="301557"/>
            <a:ext cx="7168950"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In focus: multiplication and division</a:t>
            </a:r>
          </a:p>
        </p:txBody>
      </p:sp>
      <p:sp>
        <p:nvSpPr>
          <p:cNvPr id="4" name="TextBox 3">
            <a:extLst>
              <a:ext uri="{FF2B5EF4-FFF2-40B4-BE49-F238E27FC236}">
                <a16:creationId xmlns:a16="http://schemas.microsoft.com/office/drawing/2014/main" id="{CD269AB5-9CDC-4845-AB86-0802DE90D457}"/>
              </a:ext>
            </a:extLst>
          </p:cNvPr>
          <p:cNvSpPr txBox="1"/>
          <p:nvPr/>
        </p:nvSpPr>
        <p:spPr>
          <a:xfrm>
            <a:off x="1183346" y="1646397"/>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140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2817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3</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65139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42443" y="301557"/>
            <a:ext cx="3145413"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Commutativity </a:t>
            </a:r>
          </a:p>
        </p:txBody>
      </p:sp>
      <p:sp>
        <p:nvSpPr>
          <p:cNvPr id="16" name="Rectangle 15">
            <a:extLst>
              <a:ext uri="{FF2B5EF4-FFF2-40B4-BE49-F238E27FC236}">
                <a16:creationId xmlns:a16="http://schemas.microsoft.com/office/drawing/2014/main" id="{4331726E-9400-43F2-9A5D-564D8DD22732}"/>
              </a:ext>
            </a:extLst>
          </p:cNvPr>
          <p:cNvSpPr/>
          <p:nvPr/>
        </p:nvSpPr>
        <p:spPr>
          <a:xfrm>
            <a:off x="1419949" y="6150033"/>
            <a:ext cx="9857651" cy="5226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factor  parts  whole   product   commutative    equal groups    lots of    multiply   is equal to  </a:t>
            </a:r>
          </a:p>
        </p:txBody>
      </p:sp>
      <p:pic>
        <p:nvPicPr>
          <p:cNvPr id="19" name="Picture 18">
            <a:extLst>
              <a:ext uri="{FF2B5EF4-FFF2-40B4-BE49-F238E27FC236}">
                <a16:creationId xmlns:a16="http://schemas.microsoft.com/office/drawing/2014/main" id="{AB77BDED-744D-4841-B8B8-E853A9FA24CC}"/>
              </a:ext>
            </a:extLst>
          </p:cNvPr>
          <p:cNvPicPr>
            <a:picLocks noChangeAspect="1"/>
          </p:cNvPicPr>
          <p:nvPr/>
        </p:nvPicPr>
        <p:blipFill rotWithShape="1">
          <a:blip r:embed="rId3"/>
          <a:srcRect t="13800" b="6722"/>
          <a:stretch/>
        </p:blipFill>
        <p:spPr>
          <a:xfrm>
            <a:off x="5616366" y="3010784"/>
            <a:ext cx="5713982" cy="2952750"/>
          </a:xfrm>
          <a:prstGeom prst="rect">
            <a:avLst/>
          </a:prstGeom>
        </p:spPr>
      </p:pic>
      <p:sp>
        <p:nvSpPr>
          <p:cNvPr id="21" name="TextBox 20">
            <a:extLst>
              <a:ext uri="{FF2B5EF4-FFF2-40B4-BE49-F238E27FC236}">
                <a16:creationId xmlns:a16="http://schemas.microsoft.com/office/drawing/2014/main" id="{F86DB901-F5E6-412E-A15D-7F10AAE13DB5}"/>
              </a:ext>
            </a:extLst>
          </p:cNvPr>
          <p:cNvSpPr txBox="1"/>
          <p:nvPr/>
        </p:nvSpPr>
        <p:spPr>
          <a:xfrm>
            <a:off x="263998" y="1345069"/>
            <a:ext cx="5713982" cy="4524315"/>
          </a:xfrm>
          <a:prstGeom prst="rect">
            <a:avLst/>
          </a:prstGeom>
          <a:noFill/>
        </p:spPr>
        <p:txBody>
          <a:bodyPr wrap="square" rtlCol="0">
            <a:spAutoFit/>
          </a:bodyPr>
          <a:lstStyle/>
          <a:p>
            <a:r>
              <a:rPr lang="en-GB" sz="3600" dirty="0"/>
              <a:t>Jamie says</a:t>
            </a:r>
          </a:p>
          <a:p>
            <a:r>
              <a:rPr lang="en-GB" sz="3600" dirty="0"/>
              <a:t>3 x 5 = 5 x 3</a:t>
            </a:r>
          </a:p>
          <a:p>
            <a:endParaRPr lang="en-GB" sz="3600" dirty="0"/>
          </a:p>
          <a:p>
            <a:r>
              <a:rPr lang="en-GB" sz="3600" dirty="0"/>
              <a:t>How do you know she’s correct?</a:t>
            </a:r>
          </a:p>
          <a:p>
            <a:endParaRPr lang="en-GB" sz="3600" dirty="0"/>
          </a:p>
          <a:p>
            <a:r>
              <a:rPr lang="en-GB" sz="3600" dirty="0"/>
              <a:t>Use the equipment on</a:t>
            </a:r>
          </a:p>
          <a:p>
            <a:r>
              <a:rPr lang="en-GB" sz="3600" dirty="0"/>
              <a:t>the table to convince me.</a:t>
            </a:r>
          </a:p>
        </p:txBody>
      </p:sp>
      <p:sp>
        <p:nvSpPr>
          <p:cNvPr id="22" name="Rectangle: Rounded Corners 21">
            <a:extLst>
              <a:ext uri="{FF2B5EF4-FFF2-40B4-BE49-F238E27FC236}">
                <a16:creationId xmlns:a16="http://schemas.microsoft.com/office/drawing/2014/main" id="{4871E4A8-3FF5-47DF-86B2-0A7F3CABF972}"/>
              </a:ext>
            </a:extLst>
          </p:cNvPr>
          <p:cNvSpPr/>
          <p:nvPr/>
        </p:nvSpPr>
        <p:spPr>
          <a:xfrm>
            <a:off x="5614595" y="3037059"/>
            <a:ext cx="6024373" cy="2905675"/>
          </a:xfrm>
          <a:prstGeom prst="roundRect">
            <a:avLst/>
          </a:prstGeom>
          <a:solidFill>
            <a:srgbClr val="007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9C362F08-02D8-4B4F-A1E8-9E11A43AF9C5}"/>
              </a:ext>
            </a:extLst>
          </p:cNvPr>
          <p:cNvPicPr>
            <a:picLocks noChangeAspect="1"/>
          </p:cNvPicPr>
          <p:nvPr/>
        </p:nvPicPr>
        <p:blipFill>
          <a:blip r:embed="rId4"/>
          <a:stretch>
            <a:fillRect/>
          </a:stretch>
        </p:blipFill>
        <p:spPr>
          <a:xfrm>
            <a:off x="6214022" y="1178841"/>
            <a:ext cx="2968096" cy="1645443"/>
          </a:xfrm>
          <a:prstGeom prst="rect">
            <a:avLst/>
          </a:prstGeom>
        </p:spPr>
      </p:pic>
    </p:spTree>
    <p:extLst>
      <p:ext uri="{BB962C8B-B14F-4D97-AF65-F5344CB8AC3E}">
        <p14:creationId xmlns:p14="http://schemas.microsoft.com/office/powerpoint/2010/main" val="426085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B70B408-2B41-4C3F-9E04-D8CE27B30C60}"/>
              </a:ext>
            </a:extLst>
          </p:cNvPr>
          <p:cNvSpPr/>
          <p:nvPr/>
        </p:nvSpPr>
        <p:spPr>
          <a:xfrm>
            <a:off x="7372350" y="1725439"/>
            <a:ext cx="2619099" cy="34087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0" name="Rectangle 79">
            <a:extLst>
              <a:ext uri="{FF2B5EF4-FFF2-40B4-BE49-F238E27FC236}">
                <a16:creationId xmlns:a16="http://schemas.microsoft.com/office/drawing/2014/main" id="{03EFF195-F38E-4897-A197-89E086D12D76}"/>
              </a:ext>
            </a:extLst>
          </p:cNvPr>
          <p:cNvSpPr/>
          <p:nvPr/>
        </p:nvSpPr>
        <p:spPr>
          <a:xfrm>
            <a:off x="9991449" y="12817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3</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65139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42443" y="301557"/>
            <a:ext cx="1598515"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Arrays </a:t>
            </a:r>
          </a:p>
        </p:txBody>
      </p:sp>
      <p:grpSp>
        <p:nvGrpSpPr>
          <p:cNvPr id="4" name="Group 3">
            <a:extLst>
              <a:ext uri="{FF2B5EF4-FFF2-40B4-BE49-F238E27FC236}">
                <a16:creationId xmlns:a16="http://schemas.microsoft.com/office/drawing/2014/main" id="{5220C7E2-A5B9-400D-8738-8FBFD5796FC2}"/>
              </a:ext>
            </a:extLst>
          </p:cNvPr>
          <p:cNvGrpSpPr/>
          <p:nvPr/>
        </p:nvGrpSpPr>
        <p:grpSpPr>
          <a:xfrm>
            <a:off x="2477374" y="2186786"/>
            <a:ext cx="3447176" cy="2336115"/>
            <a:chOff x="2648824" y="2186787"/>
            <a:chExt cx="2095500" cy="1331396"/>
          </a:xfrm>
        </p:grpSpPr>
        <p:sp>
          <p:nvSpPr>
            <p:cNvPr id="2" name="Oval 1">
              <a:extLst>
                <a:ext uri="{FF2B5EF4-FFF2-40B4-BE49-F238E27FC236}">
                  <a16:creationId xmlns:a16="http://schemas.microsoft.com/office/drawing/2014/main" id="{BD223D81-AB70-44D9-AD2C-5AAEF2F0F79C}"/>
                </a:ext>
              </a:extLst>
            </p:cNvPr>
            <p:cNvSpPr/>
            <p:nvPr/>
          </p:nvSpPr>
          <p:spPr>
            <a:xfrm>
              <a:off x="2648824" y="2186787"/>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0B748E3-7AF8-4A6A-AF83-31C6AEC7E48C}"/>
                </a:ext>
              </a:extLst>
            </p:cNvPr>
            <p:cNvSpPr/>
            <p:nvPr/>
          </p:nvSpPr>
          <p:spPr>
            <a:xfrm>
              <a:off x="3220324" y="2186787"/>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AB47C556-671E-4D97-8435-7DE59850F21A}"/>
                </a:ext>
              </a:extLst>
            </p:cNvPr>
            <p:cNvSpPr/>
            <p:nvPr/>
          </p:nvSpPr>
          <p:spPr>
            <a:xfrm>
              <a:off x="3791824" y="2186787"/>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BB10651-8FBB-4275-9F2C-195901E7A173}"/>
                </a:ext>
              </a:extLst>
            </p:cNvPr>
            <p:cNvSpPr/>
            <p:nvPr/>
          </p:nvSpPr>
          <p:spPr>
            <a:xfrm>
              <a:off x="4363324" y="2186787"/>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3F8718A-9A3C-40EE-BCC0-826F6DD746B4}"/>
                </a:ext>
              </a:extLst>
            </p:cNvPr>
            <p:cNvSpPr/>
            <p:nvPr/>
          </p:nvSpPr>
          <p:spPr>
            <a:xfrm>
              <a:off x="2648824" y="2661985"/>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B230AAD9-297B-43DE-8D02-E338B0E62C55}"/>
                </a:ext>
              </a:extLst>
            </p:cNvPr>
            <p:cNvSpPr/>
            <p:nvPr/>
          </p:nvSpPr>
          <p:spPr>
            <a:xfrm>
              <a:off x="3220324" y="2661985"/>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684C73A-B410-4B16-B579-22AD5FB9A2C7}"/>
                </a:ext>
              </a:extLst>
            </p:cNvPr>
            <p:cNvSpPr/>
            <p:nvPr/>
          </p:nvSpPr>
          <p:spPr>
            <a:xfrm>
              <a:off x="3791824" y="2661985"/>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DAE5F3B-38A3-42C4-8F32-20AB72062F97}"/>
                </a:ext>
              </a:extLst>
            </p:cNvPr>
            <p:cNvSpPr/>
            <p:nvPr/>
          </p:nvSpPr>
          <p:spPr>
            <a:xfrm>
              <a:off x="4363324" y="2661985"/>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5EA1E473-9ECF-49C0-AB91-DD201495DF0E}"/>
                </a:ext>
              </a:extLst>
            </p:cNvPr>
            <p:cNvSpPr/>
            <p:nvPr/>
          </p:nvSpPr>
          <p:spPr>
            <a:xfrm>
              <a:off x="2648824" y="3137183"/>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D509CB2-DC71-443D-987A-210E0ED76070}"/>
                </a:ext>
              </a:extLst>
            </p:cNvPr>
            <p:cNvSpPr/>
            <p:nvPr/>
          </p:nvSpPr>
          <p:spPr>
            <a:xfrm>
              <a:off x="3220324" y="3137183"/>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44AFC576-FD06-40E6-94AD-103992B93A1A}"/>
                </a:ext>
              </a:extLst>
            </p:cNvPr>
            <p:cNvSpPr/>
            <p:nvPr/>
          </p:nvSpPr>
          <p:spPr>
            <a:xfrm>
              <a:off x="3791824" y="3137183"/>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3FD6E14-2693-4E8B-ACBC-5C4675154A03}"/>
                </a:ext>
              </a:extLst>
            </p:cNvPr>
            <p:cNvSpPr/>
            <p:nvPr/>
          </p:nvSpPr>
          <p:spPr>
            <a:xfrm>
              <a:off x="4363324" y="3137183"/>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CE7AC6D8-9D4B-4C6D-AFBA-E59AE1023DE5}"/>
              </a:ext>
            </a:extLst>
          </p:cNvPr>
          <p:cNvSpPr txBox="1"/>
          <p:nvPr/>
        </p:nvSpPr>
        <p:spPr>
          <a:xfrm>
            <a:off x="7551854" y="2180297"/>
            <a:ext cx="2162772" cy="707886"/>
          </a:xfrm>
          <a:prstGeom prst="rect">
            <a:avLst/>
          </a:prstGeom>
          <a:noFill/>
        </p:spPr>
        <p:txBody>
          <a:bodyPr wrap="none" rtlCol="0">
            <a:spAutoFit/>
          </a:bodyPr>
          <a:lstStyle/>
          <a:p>
            <a:r>
              <a:rPr lang="en-GB" sz="4000" dirty="0"/>
              <a:t>3 x 4 = 12</a:t>
            </a:r>
          </a:p>
        </p:txBody>
      </p:sp>
      <p:sp>
        <p:nvSpPr>
          <p:cNvPr id="19" name="TextBox 18">
            <a:extLst>
              <a:ext uri="{FF2B5EF4-FFF2-40B4-BE49-F238E27FC236}">
                <a16:creationId xmlns:a16="http://schemas.microsoft.com/office/drawing/2014/main" id="{A03DA500-949A-46E1-87A0-892D9D205CCE}"/>
              </a:ext>
            </a:extLst>
          </p:cNvPr>
          <p:cNvSpPr txBox="1"/>
          <p:nvPr/>
        </p:nvSpPr>
        <p:spPr>
          <a:xfrm>
            <a:off x="7551854" y="2920255"/>
            <a:ext cx="2162772" cy="707886"/>
          </a:xfrm>
          <a:prstGeom prst="rect">
            <a:avLst/>
          </a:prstGeom>
          <a:noFill/>
        </p:spPr>
        <p:txBody>
          <a:bodyPr wrap="none" rtlCol="0">
            <a:spAutoFit/>
          </a:bodyPr>
          <a:lstStyle/>
          <a:p>
            <a:r>
              <a:rPr lang="en-GB" sz="4000" dirty="0"/>
              <a:t>4 x 3 = 12</a:t>
            </a:r>
          </a:p>
        </p:txBody>
      </p:sp>
      <p:sp>
        <p:nvSpPr>
          <p:cNvPr id="21" name="TextBox 20">
            <a:extLst>
              <a:ext uri="{FF2B5EF4-FFF2-40B4-BE49-F238E27FC236}">
                <a16:creationId xmlns:a16="http://schemas.microsoft.com/office/drawing/2014/main" id="{BAF189B8-DBC3-4F14-AA7B-24E40AB7CE1D}"/>
              </a:ext>
            </a:extLst>
          </p:cNvPr>
          <p:cNvSpPr txBox="1"/>
          <p:nvPr/>
        </p:nvSpPr>
        <p:spPr>
          <a:xfrm>
            <a:off x="7551854" y="3660213"/>
            <a:ext cx="2162772" cy="707886"/>
          </a:xfrm>
          <a:prstGeom prst="rect">
            <a:avLst/>
          </a:prstGeom>
          <a:noFill/>
        </p:spPr>
        <p:txBody>
          <a:bodyPr wrap="none" rtlCol="0">
            <a:spAutoFit/>
          </a:bodyPr>
          <a:lstStyle/>
          <a:p>
            <a:r>
              <a:rPr lang="en-GB" sz="4000" dirty="0"/>
              <a:t>12 x 3 = 4</a:t>
            </a:r>
          </a:p>
        </p:txBody>
      </p:sp>
      <p:sp>
        <p:nvSpPr>
          <p:cNvPr id="22" name="TextBox 21">
            <a:extLst>
              <a:ext uri="{FF2B5EF4-FFF2-40B4-BE49-F238E27FC236}">
                <a16:creationId xmlns:a16="http://schemas.microsoft.com/office/drawing/2014/main" id="{D0C0A718-F56F-4A71-9716-E9AFA5751317}"/>
              </a:ext>
            </a:extLst>
          </p:cNvPr>
          <p:cNvSpPr txBox="1"/>
          <p:nvPr/>
        </p:nvSpPr>
        <p:spPr>
          <a:xfrm>
            <a:off x="7551854" y="4368099"/>
            <a:ext cx="2162772" cy="707886"/>
          </a:xfrm>
          <a:prstGeom prst="rect">
            <a:avLst/>
          </a:prstGeom>
          <a:noFill/>
        </p:spPr>
        <p:txBody>
          <a:bodyPr wrap="none" rtlCol="0">
            <a:spAutoFit/>
          </a:bodyPr>
          <a:lstStyle/>
          <a:p>
            <a:r>
              <a:rPr lang="en-GB" sz="4000" dirty="0"/>
              <a:t>12 x 4 = 3</a:t>
            </a:r>
          </a:p>
        </p:txBody>
      </p:sp>
      <p:sp>
        <p:nvSpPr>
          <p:cNvPr id="20" name="TextBox 19">
            <a:extLst>
              <a:ext uri="{FF2B5EF4-FFF2-40B4-BE49-F238E27FC236}">
                <a16:creationId xmlns:a16="http://schemas.microsoft.com/office/drawing/2014/main" id="{5E52E97D-9E57-4C9A-A0AC-DF3FA110ED1D}"/>
              </a:ext>
            </a:extLst>
          </p:cNvPr>
          <p:cNvSpPr txBox="1"/>
          <p:nvPr/>
        </p:nvSpPr>
        <p:spPr>
          <a:xfrm>
            <a:off x="7715250" y="1725439"/>
            <a:ext cx="1999376" cy="523220"/>
          </a:xfrm>
          <a:prstGeom prst="rect">
            <a:avLst/>
          </a:prstGeom>
          <a:noFill/>
        </p:spPr>
        <p:txBody>
          <a:bodyPr wrap="square" rtlCol="0">
            <a:spAutoFit/>
          </a:bodyPr>
          <a:lstStyle/>
          <a:p>
            <a:r>
              <a:rPr lang="en-GB" sz="2800" dirty="0"/>
              <a:t>Fact families </a:t>
            </a:r>
          </a:p>
        </p:txBody>
      </p:sp>
      <p:sp>
        <p:nvSpPr>
          <p:cNvPr id="26" name="Rectangle 25">
            <a:extLst>
              <a:ext uri="{FF2B5EF4-FFF2-40B4-BE49-F238E27FC236}">
                <a16:creationId xmlns:a16="http://schemas.microsoft.com/office/drawing/2014/main" id="{6C49339A-7EB6-41EE-BB22-B132F7DB4BC2}"/>
              </a:ext>
            </a:extLst>
          </p:cNvPr>
          <p:cNvSpPr/>
          <p:nvPr/>
        </p:nvSpPr>
        <p:spPr>
          <a:xfrm>
            <a:off x="-1" y="5987601"/>
            <a:ext cx="11773357" cy="5226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Multiply      divide     inverse     array       equation      equal groups of       part     whole    commutative     product        </a:t>
            </a:r>
          </a:p>
        </p:txBody>
      </p:sp>
      <p:grpSp>
        <p:nvGrpSpPr>
          <p:cNvPr id="27" name="Group 26">
            <a:extLst>
              <a:ext uri="{FF2B5EF4-FFF2-40B4-BE49-F238E27FC236}">
                <a16:creationId xmlns:a16="http://schemas.microsoft.com/office/drawing/2014/main" id="{64DD60AC-9235-4C78-BF8A-754D381C8EA5}"/>
              </a:ext>
            </a:extLst>
          </p:cNvPr>
          <p:cNvGrpSpPr/>
          <p:nvPr/>
        </p:nvGrpSpPr>
        <p:grpSpPr>
          <a:xfrm rot="5400000">
            <a:off x="4163088" y="2260943"/>
            <a:ext cx="3447176" cy="2336115"/>
            <a:chOff x="2648824" y="2186787"/>
            <a:chExt cx="2095500" cy="1331396"/>
          </a:xfrm>
        </p:grpSpPr>
        <p:sp>
          <p:nvSpPr>
            <p:cNvPr id="28" name="Oval 27">
              <a:extLst>
                <a:ext uri="{FF2B5EF4-FFF2-40B4-BE49-F238E27FC236}">
                  <a16:creationId xmlns:a16="http://schemas.microsoft.com/office/drawing/2014/main" id="{E000A772-0D16-40C3-BE1B-3E2F7950FB91}"/>
                </a:ext>
              </a:extLst>
            </p:cNvPr>
            <p:cNvSpPr/>
            <p:nvPr/>
          </p:nvSpPr>
          <p:spPr>
            <a:xfrm>
              <a:off x="2648824" y="2186787"/>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853166E5-1ABF-463F-A631-1884A727B05C}"/>
                </a:ext>
              </a:extLst>
            </p:cNvPr>
            <p:cNvSpPr/>
            <p:nvPr/>
          </p:nvSpPr>
          <p:spPr>
            <a:xfrm>
              <a:off x="3220324" y="2186787"/>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0503B5BA-9C6C-45DB-ACEC-788BF5CE4B68}"/>
                </a:ext>
              </a:extLst>
            </p:cNvPr>
            <p:cNvSpPr/>
            <p:nvPr/>
          </p:nvSpPr>
          <p:spPr>
            <a:xfrm>
              <a:off x="3791824" y="2186787"/>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74306708-0E77-4DCF-832A-6B087FE7129D}"/>
                </a:ext>
              </a:extLst>
            </p:cNvPr>
            <p:cNvSpPr/>
            <p:nvPr/>
          </p:nvSpPr>
          <p:spPr>
            <a:xfrm>
              <a:off x="4363324" y="2186787"/>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86A8427-9598-4E63-BF63-0EFFBE5E9466}"/>
                </a:ext>
              </a:extLst>
            </p:cNvPr>
            <p:cNvSpPr/>
            <p:nvPr/>
          </p:nvSpPr>
          <p:spPr>
            <a:xfrm>
              <a:off x="2648824" y="2661985"/>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F710549-DD57-440B-8C45-A709B71C954F}"/>
                </a:ext>
              </a:extLst>
            </p:cNvPr>
            <p:cNvSpPr/>
            <p:nvPr/>
          </p:nvSpPr>
          <p:spPr>
            <a:xfrm>
              <a:off x="3220324" y="2661985"/>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8E89C3C4-5383-4FBC-A770-D688D435A88E}"/>
                </a:ext>
              </a:extLst>
            </p:cNvPr>
            <p:cNvSpPr/>
            <p:nvPr/>
          </p:nvSpPr>
          <p:spPr>
            <a:xfrm>
              <a:off x="3791824" y="2661985"/>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A2CB716E-925F-4C68-92AB-C41CBB3368DA}"/>
                </a:ext>
              </a:extLst>
            </p:cNvPr>
            <p:cNvSpPr/>
            <p:nvPr/>
          </p:nvSpPr>
          <p:spPr>
            <a:xfrm>
              <a:off x="4363324" y="2661985"/>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B5C2D0CB-F32C-4561-8D8A-305D62A6CB49}"/>
                </a:ext>
              </a:extLst>
            </p:cNvPr>
            <p:cNvSpPr/>
            <p:nvPr/>
          </p:nvSpPr>
          <p:spPr>
            <a:xfrm>
              <a:off x="2648824" y="3137183"/>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616590BA-5CB4-4F16-97FC-EBE91535B658}"/>
                </a:ext>
              </a:extLst>
            </p:cNvPr>
            <p:cNvSpPr/>
            <p:nvPr/>
          </p:nvSpPr>
          <p:spPr>
            <a:xfrm>
              <a:off x="3220324" y="3137183"/>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F22F5052-7E8A-4093-B61D-4946CA105826}"/>
                </a:ext>
              </a:extLst>
            </p:cNvPr>
            <p:cNvSpPr/>
            <p:nvPr/>
          </p:nvSpPr>
          <p:spPr>
            <a:xfrm>
              <a:off x="3791824" y="3137183"/>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CABE570E-2EFA-4587-8A8A-BE90878D8A78}"/>
                </a:ext>
              </a:extLst>
            </p:cNvPr>
            <p:cNvSpPr/>
            <p:nvPr/>
          </p:nvSpPr>
          <p:spPr>
            <a:xfrm>
              <a:off x="4363324" y="3137183"/>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2945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1.25E-6 -3.7037E-7 L -0.18529 -3.7037E-7 " pathEditMode="relative" rAng="0" ptsTypes="AA">
                                      <p:cBhvr>
                                        <p:cTn id="12" dur="2000" fill="hold"/>
                                        <p:tgtEl>
                                          <p:spTgt spid="4"/>
                                        </p:tgtEl>
                                        <p:attrNameLst>
                                          <p:attrName>ppt_x</p:attrName>
                                          <p:attrName>ppt_y</p:attrName>
                                        </p:attrNameLst>
                                      </p:cBhvr>
                                      <p:rCtr x="-9271" y="0"/>
                                    </p:animMotion>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2817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3</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65139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42443" y="301557"/>
            <a:ext cx="1598515"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Arrays </a:t>
            </a:r>
          </a:p>
        </p:txBody>
      </p:sp>
      <p:sp>
        <p:nvSpPr>
          <p:cNvPr id="2" name="Oval 1">
            <a:extLst>
              <a:ext uri="{FF2B5EF4-FFF2-40B4-BE49-F238E27FC236}">
                <a16:creationId xmlns:a16="http://schemas.microsoft.com/office/drawing/2014/main" id="{BD223D81-AB70-44D9-AD2C-5AAEF2F0F79C}"/>
              </a:ext>
            </a:extLst>
          </p:cNvPr>
          <p:cNvSpPr/>
          <p:nvPr/>
        </p:nvSpPr>
        <p:spPr>
          <a:xfrm>
            <a:off x="1627578" y="2312379"/>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0B748E3-7AF8-4A6A-AF83-31C6AEC7E48C}"/>
              </a:ext>
            </a:extLst>
          </p:cNvPr>
          <p:cNvSpPr/>
          <p:nvPr/>
        </p:nvSpPr>
        <p:spPr>
          <a:xfrm>
            <a:off x="2567717" y="2312379"/>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AB47C556-671E-4D97-8435-7DE59850F21A}"/>
              </a:ext>
            </a:extLst>
          </p:cNvPr>
          <p:cNvSpPr/>
          <p:nvPr/>
        </p:nvSpPr>
        <p:spPr>
          <a:xfrm>
            <a:off x="3507856" y="2312379"/>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BB10651-8FBB-4275-9F2C-195901E7A173}"/>
              </a:ext>
            </a:extLst>
          </p:cNvPr>
          <p:cNvSpPr/>
          <p:nvPr/>
        </p:nvSpPr>
        <p:spPr>
          <a:xfrm>
            <a:off x="4447995" y="2312379"/>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3F8718A-9A3C-40EE-BCC0-826F6DD746B4}"/>
              </a:ext>
            </a:extLst>
          </p:cNvPr>
          <p:cNvSpPr/>
          <p:nvPr/>
        </p:nvSpPr>
        <p:spPr>
          <a:xfrm>
            <a:off x="1627578" y="3146178"/>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B230AAD9-297B-43DE-8D02-E338B0E62C55}"/>
              </a:ext>
            </a:extLst>
          </p:cNvPr>
          <p:cNvSpPr/>
          <p:nvPr/>
        </p:nvSpPr>
        <p:spPr>
          <a:xfrm>
            <a:off x="2567717" y="3146178"/>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684C73A-B410-4B16-B579-22AD5FB9A2C7}"/>
              </a:ext>
            </a:extLst>
          </p:cNvPr>
          <p:cNvSpPr/>
          <p:nvPr/>
        </p:nvSpPr>
        <p:spPr>
          <a:xfrm>
            <a:off x="3507856" y="3146178"/>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DAE5F3B-38A3-42C4-8F32-20AB72062F97}"/>
              </a:ext>
            </a:extLst>
          </p:cNvPr>
          <p:cNvSpPr/>
          <p:nvPr/>
        </p:nvSpPr>
        <p:spPr>
          <a:xfrm>
            <a:off x="4447995" y="3146178"/>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5EA1E473-9ECF-49C0-AB91-DD201495DF0E}"/>
              </a:ext>
            </a:extLst>
          </p:cNvPr>
          <p:cNvSpPr/>
          <p:nvPr/>
        </p:nvSpPr>
        <p:spPr>
          <a:xfrm>
            <a:off x="1627578" y="3979978"/>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D509CB2-DC71-443D-987A-210E0ED76070}"/>
              </a:ext>
            </a:extLst>
          </p:cNvPr>
          <p:cNvSpPr/>
          <p:nvPr/>
        </p:nvSpPr>
        <p:spPr>
          <a:xfrm>
            <a:off x="2567717" y="3979978"/>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44AFC576-FD06-40E6-94AD-103992B93A1A}"/>
              </a:ext>
            </a:extLst>
          </p:cNvPr>
          <p:cNvSpPr/>
          <p:nvPr/>
        </p:nvSpPr>
        <p:spPr>
          <a:xfrm>
            <a:off x="3507856" y="3979978"/>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3FD6E14-2693-4E8B-ACBC-5C4675154A03}"/>
              </a:ext>
            </a:extLst>
          </p:cNvPr>
          <p:cNvSpPr/>
          <p:nvPr/>
        </p:nvSpPr>
        <p:spPr>
          <a:xfrm>
            <a:off x="4447995" y="3979978"/>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85C33503-0DF4-48A1-8EEC-5C03F7B587CD}"/>
              </a:ext>
            </a:extLst>
          </p:cNvPr>
          <p:cNvSpPr/>
          <p:nvPr/>
        </p:nvSpPr>
        <p:spPr>
          <a:xfrm>
            <a:off x="1627578" y="4773310"/>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85E2776A-2617-4B44-B38F-8CAAC5C67ECE}"/>
              </a:ext>
            </a:extLst>
          </p:cNvPr>
          <p:cNvSpPr/>
          <p:nvPr/>
        </p:nvSpPr>
        <p:spPr>
          <a:xfrm>
            <a:off x="2567717" y="4773310"/>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51C899E-9935-4758-9914-93A18F4FE101}"/>
              </a:ext>
            </a:extLst>
          </p:cNvPr>
          <p:cNvSpPr/>
          <p:nvPr/>
        </p:nvSpPr>
        <p:spPr>
          <a:xfrm>
            <a:off x="3507856" y="4773310"/>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142E2962-1FA5-4805-868D-CE67ACFE4B62}"/>
              </a:ext>
            </a:extLst>
          </p:cNvPr>
          <p:cNvSpPr/>
          <p:nvPr/>
        </p:nvSpPr>
        <p:spPr>
          <a:xfrm>
            <a:off x="4447995" y="4773310"/>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D73E0FA-9115-4590-9C00-EF88EBBBF7F3}"/>
              </a:ext>
            </a:extLst>
          </p:cNvPr>
          <p:cNvSpPr/>
          <p:nvPr/>
        </p:nvSpPr>
        <p:spPr>
          <a:xfrm>
            <a:off x="5369084" y="2312379"/>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9D63E775-40CF-4F00-BBC1-0279C122DCFF}"/>
              </a:ext>
            </a:extLst>
          </p:cNvPr>
          <p:cNvSpPr/>
          <p:nvPr/>
        </p:nvSpPr>
        <p:spPr>
          <a:xfrm>
            <a:off x="5369084" y="3146178"/>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CA9E99CF-8157-4F13-9994-25E4EEF5118F}"/>
              </a:ext>
            </a:extLst>
          </p:cNvPr>
          <p:cNvSpPr/>
          <p:nvPr/>
        </p:nvSpPr>
        <p:spPr>
          <a:xfrm>
            <a:off x="5369084" y="3979978"/>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2F627F27-7228-4D54-B6FE-3967540FB58E}"/>
              </a:ext>
            </a:extLst>
          </p:cNvPr>
          <p:cNvSpPr/>
          <p:nvPr/>
        </p:nvSpPr>
        <p:spPr>
          <a:xfrm>
            <a:off x="5369084" y="4773310"/>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121DA30E-C5F9-4263-AFDF-BCB3BC920451}"/>
              </a:ext>
            </a:extLst>
          </p:cNvPr>
          <p:cNvSpPr/>
          <p:nvPr/>
        </p:nvSpPr>
        <p:spPr>
          <a:xfrm>
            <a:off x="6277812" y="2312379"/>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8EDCEC34-720C-4EAB-88AA-DE08DC6B1B37}"/>
              </a:ext>
            </a:extLst>
          </p:cNvPr>
          <p:cNvSpPr/>
          <p:nvPr/>
        </p:nvSpPr>
        <p:spPr>
          <a:xfrm>
            <a:off x="6277812" y="3146178"/>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1F1FAD3-B0F4-4375-8358-D0BBA7783DBA}"/>
              </a:ext>
            </a:extLst>
          </p:cNvPr>
          <p:cNvSpPr/>
          <p:nvPr/>
        </p:nvSpPr>
        <p:spPr>
          <a:xfrm>
            <a:off x="6277812" y="3979978"/>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39054458-7F04-4C18-A0B3-A3BCDD7B3C55}"/>
              </a:ext>
            </a:extLst>
          </p:cNvPr>
          <p:cNvSpPr/>
          <p:nvPr/>
        </p:nvSpPr>
        <p:spPr>
          <a:xfrm>
            <a:off x="6277812" y="4773310"/>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4B1E4B8F-037A-415A-8D91-FDF151BA152D}"/>
              </a:ext>
            </a:extLst>
          </p:cNvPr>
          <p:cNvSpPr/>
          <p:nvPr/>
        </p:nvSpPr>
        <p:spPr>
          <a:xfrm>
            <a:off x="7186540" y="2312379"/>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288BB059-2252-4109-81DC-58067F40F376}"/>
              </a:ext>
            </a:extLst>
          </p:cNvPr>
          <p:cNvSpPr/>
          <p:nvPr/>
        </p:nvSpPr>
        <p:spPr>
          <a:xfrm>
            <a:off x="7186540" y="3146178"/>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78D7D9AA-D65B-4293-AA16-ECD0B6F3563E}"/>
              </a:ext>
            </a:extLst>
          </p:cNvPr>
          <p:cNvSpPr/>
          <p:nvPr/>
        </p:nvSpPr>
        <p:spPr>
          <a:xfrm>
            <a:off x="7186540" y="3979978"/>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AFF139B1-CA5B-45F0-A098-48CDC11915D8}"/>
              </a:ext>
            </a:extLst>
          </p:cNvPr>
          <p:cNvSpPr/>
          <p:nvPr/>
        </p:nvSpPr>
        <p:spPr>
          <a:xfrm>
            <a:off x="7186540" y="4773310"/>
            <a:ext cx="626759" cy="66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838DB04-6EED-4963-9EA6-6C25CE2AE5CD}"/>
              </a:ext>
            </a:extLst>
          </p:cNvPr>
          <p:cNvSpPr txBox="1"/>
          <p:nvPr/>
        </p:nvSpPr>
        <p:spPr>
          <a:xfrm>
            <a:off x="1940958" y="1277535"/>
            <a:ext cx="7859972" cy="646331"/>
          </a:xfrm>
          <a:prstGeom prst="rect">
            <a:avLst/>
          </a:prstGeom>
          <a:noFill/>
        </p:spPr>
        <p:txBody>
          <a:bodyPr wrap="none" rtlCol="0">
            <a:spAutoFit/>
          </a:bodyPr>
          <a:lstStyle/>
          <a:p>
            <a:r>
              <a:rPr lang="en-GB" sz="3600" dirty="0"/>
              <a:t>What equation is the array representing?</a:t>
            </a:r>
          </a:p>
        </p:txBody>
      </p:sp>
      <p:sp>
        <p:nvSpPr>
          <p:cNvPr id="57" name="Rectangle 56">
            <a:extLst>
              <a:ext uri="{FF2B5EF4-FFF2-40B4-BE49-F238E27FC236}">
                <a16:creationId xmlns:a16="http://schemas.microsoft.com/office/drawing/2014/main" id="{DF4A15A9-30AF-451C-92F8-361126B8275F}"/>
              </a:ext>
            </a:extLst>
          </p:cNvPr>
          <p:cNvSpPr/>
          <p:nvPr/>
        </p:nvSpPr>
        <p:spPr>
          <a:xfrm>
            <a:off x="-1" y="5987601"/>
            <a:ext cx="11773357" cy="5226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Multiply      divide     inverse     array       equation      equal groups of       part     whole    commutative     product        </a:t>
            </a:r>
          </a:p>
        </p:txBody>
      </p:sp>
      <p:pic>
        <p:nvPicPr>
          <p:cNvPr id="24" name="Picture 23">
            <a:extLst>
              <a:ext uri="{FF2B5EF4-FFF2-40B4-BE49-F238E27FC236}">
                <a16:creationId xmlns:a16="http://schemas.microsoft.com/office/drawing/2014/main" id="{486A9186-0D7D-4518-933A-0D3D6D883502}"/>
              </a:ext>
            </a:extLst>
          </p:cNvPr>
          <p:cNvPicPr>
            <a:picLocks noChangeAspect="1"/>
          </p:cNvPicPr>
          <p:nvPr/>
        </p:nvPicPr>
        <p:blipFill>
          <a:blip r:embed="rId3"/>
          <a:stretch>
            <a:fillRect/>
          </a:stretch>
        </p:blipFill>
        <p:spPr>
          <a:xfrm>
            <a:off x="8599608" y="2996025"/>
            <a:ext cx="3173748" cy="1812459"/>
          </a:xfrm>
          <a:prstGeom prst="rect">
            <a:avLst/>
          </a:prstGeom>
        </p:spPr>
      </p:pic>
    </p:spTree>
    <p:extLst>
      <p:ext uri="{BB962C8B-B14F-4D97-AF65-F5344CB8AC3E}">
        <p14:creationId xmlns:p14="http://schemas.microsoft.com/office/powerpoint/2010/main" val="2415480860"/>
      </p:ext>
    </p:extLst>
  </p:cSld>
  <p:clrMapOvr>
    <a:masterClrMapping/>
  </p:clrMapOvr>
</p:sld>
</file>

<file path=ppt/theme/theme1.xml><?xml version="1.0" encoding="utf-8"?>
<a:theme xmlns:a="http://schemas.openxmlformats.org/drawingml/2006/main" name="Office Theme">
  <a:themeElements>
    <a:clrScheme name="MM">
      <a:dk1>
        <a:srgbClr val="000000"/>
      </a:dk1>
      <a:lt1>
        <a:sysClr val="window" lastClr="FFFFFF"/>
      </a:lt1>
      <a:dk2>
        <a:srgbClr val="44546A"/>
      </a:dk2>
      <a:lt2>
        <a:srgbClr val="E7E6E6"/>
      </a:lt2>
      <a:accent1>
        <a:srgbClr val="E40045"/>
      </a:accent1>
      <a:accent2>
        <a:srgbClr val="FFC90D"/>
      </a:accent2>
      <a:accent3>
        <a:srgbClr val="00CC00"/>
      </a:accent3>
      <a:accent4>
        <a:srgbClr val="8C01FF"/>
      </a:accent4>
      <a:accent5>
        <a:srgbClr val="0074AC"/>
      </a:accent5>
      <a:accent6>
        <a:srgbClr val="E6E6E6"/>
      </a:accent6>
      <a:hlink>
        <a:srgbClr val="31313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6500c0-19b7-4dc1-a957-fb6bf8f5f217">
      <UserInfo>
        <DisplayName>James Protheroe</DisplayName>
        <AccountId>17313</AccountId>
        <AccountType/>
      </UserInfo>
    </SharedWithUsers>
    <_ip_UnifiedCompliancePolicyUIAction xmlns="http://schemas.microsoft.com/sharepoint/v3" xsi:nil="true"/>
    <_ip_UnifiedCompliancePolicyProperties xmlns="http://schemas.microsoft.com/sharepoint/v3" xsi:nil="true"/>
    <Ark_x0020_Department xmlns="9c6500c0-19b7-4dc1-a957-fb6bf8f5f2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7C0E96CC80EDF4AA310D34069281DD6" ma:contentTypeVersion="15" ma:contentTypeDescription="Create a new document." ma:contentTypeScope="" ma:versionID="f9d9bd38fadc9793f38a34e56a714090">
  <xsd:schema xmlns:xsd="http://www.w3.org/2001/XMLSchema" xmlns:xs="http://www.w3.org/2001/XMLSchema" xmlns:p="http://schemas.microsoft.com/office/2006/metadata/properties" xmlns:ns1="http://schemas.microsoft.com/sharepoint/v3" xmlns:ns2="9c6500c0-19b7-4dc1-a957-fb6bf8f5f217" xmlns:ns3="b64db6f3-d8b6-4520-ae13-60ac2c110106" xmlns:ns4="0c671e8b-c96d-4981-8e96-03675fda49b2" targetNamespace="http://schemas.microsoft.com/office/2006/metadata/properties" ma:root="true" ma:fieldsID="6781e918cba056f744705e78bbd4b1f5" ns1:_="" ns2:_="" ns3:_="" ns4:_="">
    <xsd:import namespace="http://schemas.microsoft.com/sharepoint/v3"/>
    <xsd:import namespace="9c6500c0-19b7-4dc1-a957-fb6bf8f5f217"/>
    <xsd:import namespace="b64db6f3-d8b6-4520-ae13-60ac2c110106"/>
    <xsd:import namespace="0c671e8b-c96d-4981-8e96-03675fda49b2"/>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1:_ip_UnifiedCompliancePolicyProperties" minOccurs="0"/>
                <xsd:element ref="ns1:_ip_UnifiedCompliancePolicyUIAction" minOccurs="0"/>
                <xsd:element ref="ns2:Ark_x0020_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2"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671e8b-c96d-4981-8e96-03675fda49b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1E2AEA-061A-4B43-8AE9-9489AC569724}">
  <ds:schemaRefs>
    <ds:schemaRef ds:uri="http://schemas.microsoft.com/office/2006/metadata/properties"/>
    <ds:schemaRef ds:uri="http://schemas.microsoft.com/office/infopath/2007/PartnerControls"/>
    <ds:schemaRef ds:uri="9c6500c0-19b7-4dc1-a957-fb6bf8f5f217"/>
    <ds:schemaRef ds:uri="http://schemas.microsoft.com/sharepoint/v3"/>
  </ds:schemaRefs>
</ds:datastoreItem>
</file>

<file path=customXml/itemProps2.xml><?xml version="1.0" encoding="utf-8"?>
<ds:datastoreItem xmlns:ds="http://schemas.openxmlformats.org/officeDocument/2006/customXml" ds:itemID="{16FA040E-D37A-44BC-A1B6-D40EEB99A7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6500c0-19b7-4dc1-a957-fb6bf8f5f217"/>
    <ds:schemaRef ds:uri="b64db6f3-d8b6-4520-ae13-60ac2c110106"/>
    <ds:schemaRef ds:uri="0c671e8b-c96d-4981-8e96-03675fda4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1733AF-E521-4CA5-BF7E-D076CD99DA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14425</TotalTime>
  <Words>3002</Words>
  <Application>Microsoft Office PowerPoint</Application>
  <PresentationFormat>Widescreen</PresentationFormat>
  <Paragraphs>262</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Jones</dc:creator>
  <cp:lastModifiedBy>Kate Jones</cp:lastModifiedBy>
  <cp:revision>236</cp:revision>
  <dcterms:created xsi:type="dcterms:W3CDTF">2019-05-09T13:58:51Z</dcterms:created>
  <dcterms:modified xsi:type="dcterms:W3CDTF">2020-01-16T09:28:06Z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0x010100B7C0E96CC80EDF4AA310D34069281DD6</vt:lpwstr>
  </property>
</Properties>
</file>