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6" r:id="rId6"/>
    <p:sldId id="289" r:id="rId7"/>
    <p:sldId id="290" r:id="rId8"/>
    <p:sldId id="271" r:id="rId9"/>
    <p:sldId id="292" r:id="rId10"/>
    <p:sldId id="306" r:id="rId11"/>
    <p:sldId id="305" r:id="rId12"/>
    <p:sldId id="300" r:id="rId13"/>
    <p:sldId id="309" r:id="rId14"/>
    <p:sldId id="307" r:id="rId15"/>
    <p:sldId id="303" r:id="rId16"/>
    <p:sldId id="310" r:id="rId17"/>
    <p:sldId id="311" r:id="rId18"/>
    <p:sldId id="312" r:id="rId19"/>
    <p:sldId id="313" r:id="rId20"/>
    <p:sldId id="315" r:id="rId21"/>
    <p:sldId id="314" r:id="rId22"/>
    <p:sldId id="297" r:id="rId23"/>
  </p:sldIdLst>
  <p:sldSz cx="12192000" cy="6858000"/>
  <p:notesSz cx="6858000" cy="1876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8" clrIdx="0">
    <p:extLst>
      <p:ext uri="{19B8F6BF-5375-455C-9EA6-DF929625EA0E}">
        <p15:presenceInfo xmlns:p15="http://schemas.microsoft.com/office/powerpoint/2012/main" userId="S::kate.jones@mathematicsmastery.org::4a9fd575-894c-4f1c-886c-99f53615ea7e" providerId="AD"/>
      </p:ext>
    </p:extLst>
  </p:cmAuthor>
  <p:cmAuthor id="2" name="Rebekah Goh" initials="RG" lastIdx="11" clrIdx="1">
    <p:extLst>
      <p:ext uri="{19B8F6BF-5375-455C-9EA6-DF929625EA0E}">
        <p15:presenceInfo xmlns:p15="http://schemas.microsoft.com/office/powerpoint/2012/main" userId="S::rebekah.goh@mathematicsmastery.org::557a5cbb-287d-40da-825e-f4e4c0111d57" providerId="AD"/>
      </p:ext>
    </p:extLst>
  </p:cmAuthor>
  <p:cmAuthor id="3" name="Laura Tyler" initials="LT" lastIdx="10" clrIdx="2">
    <p:extLst>
      <p:ext uri="{19B8F6BF-5375-455C-9EA6-DF929625EA0E}">
        <p15:presenceInfo xmlns:p15="http://schemas.microsoft.com/office/powerpoint/2012/main" userId="S::laura.tyler@mathematicsmastery.org::7fe0bb4e-a2fc-46cc-b313-42f8605cac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4AC"/>
    <a:srgbClr val="E40045"/>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B42B3-ADA6-4E74-B3E0-650E771629B9}" v="55" dt="2020-01-10T16:22:52.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15" autoAdjust="0"/>
  </p:normalViewPr>
  <p:slideViewPr>
    <p:cSldViewPr snapToGrid="0">
      <p:cViewPr varScale="1">
        <p:scale>
          <a:sx n="50" d="100"/>
          <a:sy n="50" d="100"/>
        </p:scale>
        <p:origin x="5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Tyler" userId="S::laura.tyler@mathematicsmastery.org::7fe0bb4e-a2fc-46cc-b313-42f8605cacc5" providerId="AD" clId="Web-{0FC13BE5-CE0F-CAA2-43AB-3B6DD991272F}"/>
    <pc:docChg chg="modSld">
      <pc:chgData name="Laura Tyler" userId="S::laura.tyler@mathematicsmastery.org::7fe0bb4e-a2fc-46cc-b313-42f8605cacc5" providerId="AD" clId="Web-{0FC13BE5-CE0F-CAA2-43AB-3B6DD991272F}" dt="2020-01-07T16:15:37.726" v="108"/>
      <pc:docMkLst>
        <pc:docMk/>
      </pc:docMkLst>
      <pc:sldChg chg="modNotes">
        <pc:chgData name="Laura Tyler" userId="S::laura.tyler@mathematicsmastery.org::7fe0bb4e-a2fc-46cc-b313-42f8605cacc5" providerId="AD" clId="Web-{0FC13BE5-CE0F-CAA2-43AB-3B6DD991272F}" dt="2020-01-07T14:12:45.270" v="39"/>
        <pc:sldMkLst>
          <pc:docMk/>
          <pc:sldMk cId="162364748" sldId="271"/>
        </pc:sldMkLst>
      </pc:sldChg>
      <pc:sldChg chg="modNotes">
        <pc:chgData name="Laura Tyler" userId="S::laura.tyler@mathematicsmastery.org::7fe0bb4e-a2fc-46cc-b313-42f8605cacc5" providerId="AD" clId="Web-{0FC13BE5-CE0F-CAA2-43AB-3B6DD991272F}" dt="2020-01-07T14:08:07.975" v="25"/>
        <pc:sldMkLst>
          <pc:docMk/>
          <pc:sldMk cId="431606309" sldId="286"/>
        </pc:sldMkLst>
      </pc:sldChg>
      <pc:sldChg chg="addCm modCm">
        <pc:chgData name="Laura Tyler" userId="S::laura.tyler@mathematicsmastery.org::7fe0bb4e-a2fc-46cc-b313-42f8605cacc5" providerId="AD" clId="Web-{0FC13BE5-CE0F-CAA2-43AB-3B6DD991272F}" dt="2020-01-07T15:04:22.387" v="40"/>
        <pc:sldMkLst>
          <pc:docMk/>
          <pc:sldMk cId="3047839263" sldId="290"/>
        </pc:sldMkLst>
      </pc:sldChg>
      <pc:sldChg chg="addCm modCm">
        <pc:chgData name="Laura Tyler" userId="S::laura.tyler@mathematicsmastery.org::7fe0bb4e-a2fc-46cc-b313-42f8605cacc5" providerId="AD" clId="Web-{0FC13BE5-CE0F-CAA2-43AB-3B6DD991272F}" dt="2020-01-07T15:09:36.465" v="43"/>
        <pc:sldMkLst>
          <pc:docMk/>
          <pc:sldMk cId="421409790" sldId="292"/>
        </pc:sldMkLst>
      </pc:sldChg>
      <pc:sldChg chg="addCm modNotes">
        <pc:chgData name="Laura Tyler" userId="S::laura.tyler@mathematicsmastery.org::7fe0bb4e-a2fc-46cc-b313-42f8605cacc5" providerId="AD" clId="Web-{0FC13BE5-CE0F-CAA2-43AB-3B6DD991272F}" dt="2020-01-07T15:11:40.044" v="45"/>
        <pc:sldMkLst>
          <pc:docMk/>
          <pc:sldMk cId="2973397427" sldId="300"/>
        </pc:sldMkLst>
      </pc:sldChg>
      <pc:sldChg chg="addCm modNotes">
        <pc:chgData name="Laura Tyler" userId="S::laura.tyler@mathematicsmastery.org::7fe0bb4e-a2fc-46cc-b313-42f8605cacc5" providerId="AD" clId="Web-{0FC13BE5-CE0F-CAA2-43AB-3B6DD991272F}" dt="2020-01-07T16:08:49.041" v="86"/>
        <pc:sldMkLst>
          <pc:docMk/>
          <pc:sldMk cId="332764024" sldId="311"/>
        </pc:sldMkLst>
      </pc:sldChg>
      <pc:sldChg chg="addSp modSp addCm modNotes">
        <pc:chgData name="Laura Tyler" userId="S::laura.tyler@mathematicsmastery.org::7fe0bb4e-a2fc-46cc-b313-42f8605cacc5" providerId="AD" clId="Web-{0FC13BE5-CE0F-CAA2-43AB-3B6DD991272F}" dt="2020-01-07T16:13:12.914" v="103" actId="14100"/>
        <pc:sldMkLst>
          <pc:docMk/>
          <pc:sldMk cId="3241748086" sldId="312"/>
        </pc:sldMkLst>
        <pc:picChg chg="add mod">
          <ac:chgData name="Laura Tyler" userId="S::laura.tyler@mathematicsmastery.org::7fe0bb4e-a2fc-46cc-b313-42f8605cacc5" providerId="AD" clId="Web-{0FC13BE5-CE0F-CAA2-43AB-3B6DD991272F}" dt="2020-01-07T16:13:12.914" v="103" actId="14100"/>
          <ac:picMkLst>
            <pc:docMk/>
            <pc:sldMk cId="3241748086" sldId="312"/>
            <ac:picMk id="4" creationId="{920849C8-26C2-4319-83DD-604269264DCD}"/>
          </ac:picMkLst>
        </pc:picChg>
      </pc:sldChg>
      <pc:sldChg chg="addCm modNotes">
        <pc:chgData name="Laura Tyler" userId="S::laura.tyler@mathematicsmastery.org::7fe0bb4e-a2fc-46cc-b313-42f8605cacc5" providerId="AD" clId="Web-{0FC13BE5-CE0F-CAA2-43AB-3B6DD991272F}" dt="2020-01-07T16:14:28.132" v="105"/>
        <pc:sldMkLst>
          <pc:docMk/>
          <pc:sldMk cId="2882284328" sldId="313"/>
        </pc:sldMkLst>
      </pc:sldChg>
      <pc:sldChg chg="modNotes">
        <pc:chgData name="Laura Tyler" userId="S::laura.tyler@mathematicsmastery.org::7fe0bb4e-a2fc-46cc-b313-42f8605cacc5" providerId="AD" clId="Web-{0FC13BE5-CE0F-CAA2-43AB-3B6DD991272F}" dt="2020-01-07T16:15:37.726" v="108"/>
        <pc:sldMkLst>
          <pc:docMk/>
          <pc:sldMk cId="3271368029" sldId="314"/>
        </pc:sldMkLst>
      </pc:sldChg>
      <pc:sldChg chg="addCm">
        <pc:chgData name="Laura Tyler" userId="S::laura.tyler@mathematicsmastery.org::7fe0bb4e-a2fc-46cc-b313-42f8605cacc5" providerId="AD" clId="Web-{0FC13BE5-CE0F-CAA2-43AB-3B6DD991272F}" dt="2020-01-07T16:15:01.851" v="106"/>
        <pc:sldMkLst>
          <pc:docMk/>
          <pc:sldMk cId="1774024043" sldId="315"/>
        </pc:sldMkLst>
      </pc:sldChg>
    </pc:docChg>
  </pc:docChgLst>
  <pc:docChgLst>
    <pc:chgData name="Kate Jones" userId="4a9fd575-894c-4f1c-886c-99f53615ea7e" providerId="ADAL" clId="{2E9AED5E-FE54-4B68-8293-F9AA781AA3E1}"/>
    <pc:docChg chg="undo redo custSel addSld delSld modSld sldOrd">
      <pc:chgData name="Kate Jones" userId="4a9fd575-894c-4f1c-886c-99f53615ea7e" providerId="ADAL" clId="{2E9AED5E-FE54-4B68-8293-F9AA781AA3E1}" dt="2019-12-28T21:17:56.152" v="9923" actId="20577"/>
      <pc:docMkLst>
        <pc:docMk/>
      </pc:docMkLst>
      <pc:sldChg chg="modSp modNotesTx">
        <pc:chgData name="Kate Jones" userId="4a9fd575-894c-4f1c-886c-99f53615ea7e" providerId="ADAL" clId="{2E9AED5E-FE54-4B68-8293-F9AA781AA3E1}" dt="2019-12-19T13:33:08.356" v="5480" actId="20577"/>
        <pc:sldMkLst>
          <pc:docMk/>
          <pc:sldMk cId="162364748" sldId="271"/>
        </pc:sldMkLst>
        <pc:graphicFrameChg chg="mod modGraphic">
          <ac:chgData name="Kate Jones" userId="4a9fd575-894c-4f1c-886c-99f53615ea7e" providerId="ADAL" clId="{2E9AED5E-FE54-4B68-8293-F9AA781AA3E1}" dt="2019-12-19T10:02:34.376" v="5378" actId="33524"/>
          <ac:graphicFrameMkLst>
            <pc:docMk/>
            <pc:sldMk cId="162364748" sldId="271"/>
            <ac:graphicFrameMk id="7" creationId="{3C35F7AF-E397-4C6B-ACA1-7A84423A9B0F}"/>
          </ac:graphicFrameMkLst>
        </pc:graphicFrameChg>
        <pc:graphicFrameChg chg="mod modGraphic">
          <ac:chgData name="Kate Jones" userId="4a9fd575-894c-4f1c-886c-99f53615ea7e" providerId="ADAL" clId="{2E9AED5E-FE54-4B68-8293-F9AA781AA3E1}" dt="2019-12-19T10:09:50.303" v="5379" actId="20577"/>
          <ac:graphicFrameMkLst>
            <pc:docMk/>
            <pc:sldMk cId="162364748" sldId="271"/>
            <ac:graphicFrameMk id="8" creationId="{D7FDD383-9CCA-42D6-9CB0-644FA57C3617}"/>
          </ac:graphicFrameMkLst>
        </pc:graphicFrameChg>
      </pc:sldChg>
      <pc:sldChg chg="del">
        <pc:chgData name="Kate Jones" userId="4a9fd575-894c-4f1c-886c-99f53615ea7e" providerId="ADAL" clId="{2E9AED5E-FE54-4B68-8293-F9AA781AA3E1}" dt="2019-12-18T18:45:44.257" v="1655" actId="47"/>
        <pc:sldMkLst>
          <pc:docMk/>
          <pc:sldMk cId="4180302034" sldId="285"/>
        </pc:sldMkLst>
      </pc:sldChg>
      <pc:sldChg chg="modNotesTx">
        <pc:chgData name="Kate Jones" userId="4a9fd575-894c-4f1c-886c-99f53615ea7e" providerId="ADAL" clId="{2E9AED5E-FE54-4B68-8293-F9AA781AA3E1}" dt="2019-12-19T13:28:55.175" v="5452" actId="20577"/>
        <pc:sldMkLst>
          <pc:docMk/>
          <pc:sldMk cId="3047839263" sldId="290"/>
        </pc:sldMkLst>
      </pc:sldChg>
      <pc:sldChg chg="modSp modNotesTx">
        <pc:chgData name="Kate Jones" userId="4a9fd575-894c-4f1c-886c-99f53615ea7e" providerId="ADAL" clId="{2E9AED5E-FE54-4B68-8293-F9AA781AA3E1}" dt="2019-12-18T18:04:16.584" v="1063" actId="20577"/>
        <pc:sldMkLst>
          <pc:docMk/>
          <pc:sldMk cId="421409790" sldId="292"/>
        </pc:sldMkLst>
        <pc:spChg chg="mod">
          <ac:chgData name="Kate Jones" userId="4a9fd575-894c-4f1c-886c-99f53615ea7e" providerId="ADAL" clId="{2E9AED5E-FE54-4B68-8293-F9AA781AA3E1}" dt="2019-12-18T16:12:31.520" v="498" actId="1076"/>
          <ac:spMkLst>
            <pc:docMk/>
            <pc:sldMk cId="421409790" sldId="292"/>
            <ac:spMk id="2" creationId="{00D2002F-0E62-4C98-BC96-34FAE824FB0F}"/>
          </ac:spMkLst>
        </pc:spChg>
        <pc:spChg chg="mod">
          <ac:chgData name="Kate Jones" userId="4a9fd575-894c-4f1c-886c-99f53615ea7e" providerId="ADAL" clId="{2E9AED5E-FE54-4B68-8293-F9AA781AA3E1}" dt="2019-12-18T13:40:44.294" v="71" actId="1076"/>
          <ac:spMkLst>
            <pc:docMk/>
            <pc:sldMk cId="421409790" sldId="292"/>
            <ac:spMk id="5" creationId="{F27A5C13-978B-417C-A66E-2C2AE764F805}"/>
          </ac:spMkLst>
        </pc:spChg>
      </pc:sldChg>
      <pc:sldChg chg="modSp">
        <pc:chgData name="Kate Jones" userId="4a9fd575-894c-4f1c-886c-99f53615ea7e" providerId="ADAL" clId="{2E9AED5E-FE54-4B68-8293-F9AA781AA3E1}" dt="2019-12-18T21:43:29.763" v="3549" actId="20577"/>
        <pc:sldMkLst>
          <pc:docMk/>
          <pc:sldMk cId="2538140309" sldId="297"/>
        </pc:sldMkLst>
        <pc:spChg chg="mod">
          <ac:chgData name="Kate Jones" userId="4a9fd575-894c-4f1c-886c-99f53615ea7e" providerId="ADAL" clId="{2E9AED5E-FE54-4B68-8293-F9AA781AA3E1}" dt="2019-12-18T21:43:29.763" v="3549" actId="20577"/>
          <ac:spMkLst>
            <pc:docMk/>
            <pc:sldMk cId="2538140309" sldId="297"/>
            <ac:spMk id="4" creationId="{BA6C7872-C30E-4512-B6B4-B8D5A10D97E0}"/>
          </ac:spMkLst>
        </pc:spChg>
        <pc:spChg chg="mod">
          <ac:chgData name="Kate Jones" userId="4a9fd575-894c-4f1c-886c-99f53615ea7e" providerId="ADAL" clId="{2E9AED5E-FE54-4B68-8293-F9AA781AA3E1}" dt="2019-12-18T21:43:21.411" v="3542" actId="20577"/>
          <ac:spMkLst>
            <pc:docMk/>
            <pc:sldMk cId="2538140309" sldId="297"/>
            <ac:spMk id="6" creationId="{9F0ACA7B-E5AA-4DCC-9A8F-2F21D5B37FFB}"/>
          </ac:spMkLst>
        </pc:spChg>
      </pc:sldChg>
      <pc:sldChg chg="modSp del">
        <pc:chgData name="Kate Jones" userId="4a9fd575-894c-4f1c-886c-99f53615ea7e" providerId="ADAL" clId="{2E9AED5E-FE54-4B68-8293-F9AA781AA3E1}" dt="2019-12-18T19:17:25.719" v="1686" actId="47"/>
        <pc:sldMkLst>
          <pc:docMk/>
          <pc:sldMk cId="4157798780" sldId="298"/>
        </pc:sldMkLst>
        <pc:spChg chg="mod">
          <ac:chgData name="Kate Jones" userId="4a9fd575-894c-4f1c-886c-99f53615ea7e" providerId="ADAL" clId="{2E9AED5E-FE54-4B68-8293-F9AA781AA3E1}" dt="2019-12-18T18:45:36.278" v="1654" actId="12"/>
          <ac:spMkLst>
            <pc:docMk/>
            <pc:sldMk cId="4157798780" sldId="298"/>
            <ac:spMk id="2" creationId="{00D2002F-0E62-4C98-BC96-34FAE824FB0F}"/>
          </ac:spMkLst>
        </pc:spChg>
        <pc:spChg chg="mod">
          <ac:chgData name="Kate Jones" userId="4a9fd575-894c-4f1c-886c-99f53615ea7e" providerId="ADAL" clId="{2E9AED5E-FE54-4B68-8293-F9AA781AA3E1}" dt="2019-12-18T18:39:57.707" v="1640" actId="20577"/>
          <ac:spMkLst>
            <pc:docMk/>
            <pc:sldMk cId="4157798780" sldId="298"/>
            <ac:spMk id="5" creationId="{F27A5C13-978B-417C-A66E-2C2AE764F805}"/>
          </ac:spMkLst>
        </pc:spChg>
        <pc:spChg chg="mod">
          <ac:chgData name="Kate Jones" userId="4a9fd575-894c-4f1c-886c-99f53615ea7e" providerId="ADAL" clId="{2E9AED5E-FE54-4B68-8293-F9AA781AA3E1}" dt="2019-12-18T16:48:52.730" v="1029" actId="20577"/>
          <ac:spMkLst>
            <pc:docMk/>
            <pc:sldMk cId="4157798780" sldId="298"/>
            <ac:spMk id="81" creationId="{FD03A337-F337-4953-BB5D-B21F4976BA28}"/>
          </ac:spMkLst>
        </pc:spChg>
      </pc:sldChg>
      <pc:sldChg chg="addSp delSp modSp modNotesTx">
        <pc:chgData name="Kate Jones" userId="4a9fd575-894c-4f1c-886c-99f53615ea7e" providerId="ADAL" clId="{2E9AED5E-FE54-4B68-8293-F9AA781AA3E1}" dt="2019-12-20T15:52:45.156" v="7926" actId="20577"/>
        <pc:sldMkLst>
          <pc:docMk/>
          <pc:sldMk cId="2973397427" sldId="300"/>
        </pc:sldMkLst>
        <pc:spChg chg="del mod">
          <ac:chgData name="Kate Jones" userId="4a9fd575-894c-4f1c-886c-99f53615ea7e" providerId="ADAL" clId="{2E9AED5E-FE54-4B68-8293-F9AA781AA3E1}" dt="2019-12-18T18:20:27.144" v="1242"/>
          <ac:spMkLst>
            <pc:docMk/>
            <pc:sldMk cId="2973397427" sldId="300"/>
            <ac:spMk id="5" creationId="{F27A5C13-978B-417C-A66E-2C2AE764F805}"/>
          </ac:spMkLst>
        </pc:spChg>
        <pc:spChg chg="add del mod">
          <ac:chgData name="Kate Jones" userId="4a9fd575-894c-4f1c-886c-99f53615ea7e" providerId="ADAL" clId="{2E9AED5E-FE54-4B68-8293-F9AA781AA3E1}" dt="2019-12-18T18:36:05.251" v="1522" actId="478"/>
          <ac:spMkLst>
            <pc:docMk/>
            <pc:sldMk cId="2973397427" sldId="300"/>
            <ac:spMk id="6" creationId="{B11A8292-69E1-4076-B0F6-C8408A15BE98}"/>
          </ac:spMkLst>
        </pc:spChg>
        <pc:spChg chg="mod">
          <ac:chgData name="Kate Jones" userId="4a9fd575-894c-4f1c-886c-99f53615ea7e" providerId="ADAL" clId="{2E9AED5E-FE54-4B68-8293-F9AA781AA3E1}" dt="2019-12-18T18:23:13.017" v="1344" actId="1076"/>
          <ac:spMkLst>
            <pc:docMk/>
            <pc:sldMk cId="2973397427" sldId="300"/>
            <ac:spMk id="8" creationId="{C31721A1-F8EB-4108-A9DB-18012AD99AFC}"/>
          </ac:spMkLst>
        </pc:spChg>
        <pc:spChg chg="add">
          <ac:chgData name="Kate Jones" userId="4a9fd575-894c-4f1c-886c-99f53615ea7e" providerId="ADAL" clId="{2E9AED5E-FE54-4B68-8293-F9AA781AA3E1}" dt="2019-12-18T18:36:13.846" v="1523"/>
          <ac:spMkLst>
            <pc:docMk/>
            <pc:sldMk cId="2973397427" sldId="300"/>
            <ac:spMk id="10" creationId="{535958AD-5695-4B30-A749-623699813A1B}"/>
          </ac:spMkLst>
        </pc:spChg>
        <pc:picChg chg="add mod modCrop">
          <ac:chgData name="Kate Jones" userId="4a9fd575-894c-4f1c-886c-99f53615ea7e" providerId="ADAL" clId="{2E9AED5E-FE54-4B68-8293-F9AA781AA3E1}" dt="2019-12-18T19:12:03.913" v="1681" actId="732"/>
          <ac:picMkLst>
            <pc:docMk/>
            <pc:sldMk cId="2973397427" sldId="300"/>
            <ac:picMk id="2" creationId="{5DB704BE-893D-4540-BD6B-68E4C1E6E753}"/>
          </ac:picMkLst>
        </pc:picChg>
        <pc:picChg chg="del">
          <ac:chgData name="Kate Jones" userId="4a9fd575-894c-4f1c-886c-99f53615ea7e" providerId="ADAL" clId="{2E9AED5E-FE54-4B68-8293-F9AA781AA3E1}" dt="2019-12-18T18:18:26.270" v="1239" actId="478"/>
          <ac:picMkLst>
            <pc:docMk/>
            <pc:sldMk cId="2973397427" sldId="300"/>
            <ac:picMk id="3" creationId="{47A8F054-401E-44E4-A6E0-198B1E2792B8}"/>
          </ac:picMkLst>
        </pc:picChg>
      </pc:sldChg>
      <pc:sldChg chg="addSp delSp modSp modNotesTx">
        <pc:chgData name="Kate Jones" userId="4a9fd575-894c-4f1c-886c-99f53615ea7e" providerId="ADAL" clId="{2E9AED5E-FE54-4B68-8293-F9AA781AA3E1}" dt="2019-12-28T21:17:56.152" v="9923" actId="20577"/>
        <pc:sldMkLst>
          <pc:docMk/>
          <pc:sldMk cId="2637468378" sldId="303"/>
        </pc:sldMkLst>
        <pc:spChg chg="mod ord topLvl">
          <ac:chgData name="Kate Jones" userId="4a9fd575-894c-4f1c-886c-99f53615ea7e" providerId="ADAL" clId="{2E9AED5E-FE54-4B68-8293-F9AA781AA3E1}" dt="2019-12-28T21:16:06.041" v="9802" actId="1076"/>
          <ac:spMkLst>
            <pc:docMk/>
            <pc:sldMk cId="2637468378" sldId="303"/>
            <ac:spMk id="2" creationId="{C5C424ED-96DF-446A-84C0-704428E54BA0}"/>
          </ac:spMkLst>
        </pc:spChg>
        <pc:spChg chg="add mod">
          <ac:chgData name="Kate Jones" userId="4a9fd575-894c-4f1c-886c-99f53615ea7e" providerId="ADAL" clId="{2E9AED5E-FE54-4B68-8293-F9AA781AA3E1}" dt="2019-12-28T21:12:53.852" v="9705" actId="1076"/>
          <ac:spMkLst>
            <pc:docMk/>
            <pc:sldMk cId="2637468378" sldId="303"/>
            <ac:spMk id="4" creationId="{26008C38-CBF4-4E79-B85E-C346041EC189}"/>
          </ac:spMkLst>
        </pc:spChg>
        <pc:spChg chg="add mod">
          <ac:chgData name="Kate Jones" userId="4a9fd575-894c-4f1c-886c-99f53615ea7e" providerId="ADAL" clId="{2E9AED5E-FE54-4B68-8293-F9AA781AA3E1}" dt="2019-12-28T21:05:59.731" v="9641" actId="207"/>
          <ac:spMkLst>
            <pc:docMk/>
            <pc:sldMk cId="2637468378" sldId="303"/>
            <ac:spMk id="6" creationId="{12226662-18B3-4AAA-B6C5-20B55191768A}"/>
          </ac:spMkLst>
        </pc:spChg>
        <pc:spChg chg="add mod">
          <ac:chgData name="Kate Jones" userId="4a9fd575-894c-4f1c-886c-99f53615ea7e" providerId="ADAL" clId="{2E9AED5E-FE54-4B68-8293-F9AA781AA3E1}" dt="2019-12-28T21:06:57.717" v="9651" actId="1076"/>
          <ac:spMkLst>
            <pc:docMk/>
            <pc:sldMk cId="2637468378" sldId="303"/>
            <ac:spMk id="7" creationId="{EC8AF141-EA5A-4478-90C5-89548B1E64F5}"/>
          </ac:spMkLst>
        </pc:spChg>
        <pc:spChg chg="add mod">
          <ac:chgData name="Kate Jones" userId="4a9fd575-894c-4f1c-886c-99f53615ea7e" providerId="ADAL" clId="{2E9AED5E-FE54-4B68-8293-F9AA781AA3E1}" dt="2019-12-28T21:07:55.848" v="9661" actId="14100"/>
          <ac:spMkLst>
            <pc:docMk/>
            <pc:sldMk cId="2637468378" sldId="303"/>
            <ac:spMk id="8" creationId="{B07A450C-E1BA-4F24-A2A8-4BC1A2E667F1}"/>
          </ac:spMkLst>
        </pc:spChg>
        <pc:spChg chg="add mod">
          <ac:chgData name="Kate Jones" userId="4a9fd575-894c-4f1c-886c-99f53615ea7e" providerId="ADAL" clId="{2E9AED5E-FE54-4B68-8293-F9AA781AA3E1}" dt="2019-12-28T21:11:12.027" v="9688" actId="14100"/>
          <ac:spMkLst>
            <pc:docMk/>
            <pc:sldMk cId="2637468378" sldId="303"/>
            <ac:spMk id="9" creationId="{76ECCD21-596D-439E-99C0-B1EDFFE2CB0B}"/>
          </ac:spMkLst>
        </pc:spChg>
        <pc:spChg chg="add mod">
          <ac:chgData name="Kate Jones" userId="4a9fd575-894c-4f1c-886c-99f53615ea7e" providerId="ADAL" clId="{2E9AED5E-FE54-4B68-8293-F9AA781AA3E1}" dt="2019-12-28T21:06:08.219" v="9643" actId="1076"/>
          <ac:spMkLst>
            <pc:docMk/>
            <pc:sldMk cId="2637468378" sldId="303"/>
            <ac:spMk id="10" creationId="{0BD612E6-C04E-4163-9388-5849042DAF49}"/>
          </ac:spMkLst>
        </pc:spChg>
        <pc:spChg chg="add mod">
          <ac:chgData name="Kate Jones" userId="4a9fd575-894c-4f1c-886c-99f53615ea7e" providerId="ADAL" clId="{2E9AED5E-FE54-4B68-8293-F9AA781AA3E1}" dt="2019-12-28T21:11:00.598" v="9686" actId="207"/>
          <ac:spMkLst>
            <pc:docMk/>
            <pc:sldMk cId="2637468378" sldId="303"/>
            <ac:spMk id="11" creationId="{D0C3E41D-05D0-438A-8446-5669E0E21674}"/>
          </ac:spMkLst>
        </pc:spChg>
        <pc:spChg chg="add del mod">
          <ac:chgData name="Kate Jones" userId="4a9fd575-894c-4f1c-886c-99f53615ea7e" providerId="ADAL" clId="{2E9AED5E-FE54-4B68-8293-F9AA781AA3E1}" dt="2019-12-28T21:07:27.457" v="9655" actId="478"/>
          <ac:spMkLst>
            <pc:docMk/>
            <pc:sldMk cId="2637468378" sldId="303"/>
            <ac:spMk id="14" creationId="{3DA74D81-0640-43E4-AA8D-660F4350D7D9}"/>
          </ac:spMkLst>
        </pc:spChg>
        <pc:spChg chg="mod ord">
          <ac:chgData name="Kate Jones" userId="4a9fd575-894c-4f1c-886c-99f53615ea7e" providerId="ADAL" clId="{2E9AED5E-FE54-4B68-8293-F9AA781AA3E1}" dt="2019-12-28T21:17:56.152" v="9923" actId="20577"/>
          <ac:spMkLst>
            <pc:docMk/>
            <pc:sldMk cId="2637468378" sldId="303"/>
            <ac:spMk id="15" creationId="{C5CFD291-E974-4515-B687-6BC81916D867}"/>
          </ac:spMkLst>
        </pc:spChg>
        <pc:spChg chg="add del mod">
          <ac:chgData name="Kate Jones" userId="4a9fd575-894c-4f1c-886c-99f53615ea7e" providerId="ADAL" clId="{2E9AED5E-FE54-4B68-8293-F9AA781AA3E1}" dt="2019-12-28T21:07:39.607" v="9659" actId="478"/>
          <ac:spMkLst>
            <pc:docMk/>
            <pc:sldMk cId="2637468378" sldId="303"/>
            <ac:spMk id="16" creationId="{DECED284-9E01-406A-87F5-8A12BDD54C3E}"/>
          </ac:spMkLst>
        </pc:spChg>
        <pc:spChg chg="add del mod">
          <ac:chgData name="Kate Jones" userId="4a9fd575-894c-4f1c-886c-99f53615ea7e" providerId="ADAL" clId="{2E9AED5E-FE54-4B68-8293-F9AA781AA3E1}" dt="2019-12-28T21:08:05.513" v="9664" actId="478"/>
          <ac:spMkLst>
            <pc:docMk/>
            <pc:sldMk cId="2637468378" sldId="303"/>
            <ac:spMk id="17" creationId="{1E52660E-3ADC-49E1-AF59-05914C110AF1}"/>
          </ac:spMkLst>
        </pc:spChg>
        <pc:spChg chg="add mod">
          <ac:chgData name="Kate Jones" userId="4a9fd575-894c-4f1c-886c-99f53615ea7e" providerId="ADAL" clId="{2E9AED5E-FE54-4B68-8293-F9AA781AA3E1}" dt="2019-12-28T21:10:31.655" v="9685" actId="1076"/>
          <ac:spMkLst>
            <pc:docMk/>
            <pc:sldMk cId="2637468378" sldId="303"/>
            <ac:spMk id="18" creationId="{B585A510-2DB6-4EA5-8B2F-D7D691248F3D}"/>
          </ac:spMkLst>
        </pc:spChg>
        <pc:spChg chg="add mod">
          <ac:chgData name="Kate Jones" userId="4a9fd575-894c-4f1c-886c-99f53615ea7e" providerId="ADAL" clId="{2E9AED5E-FE54-4B68-8293-F9AA781AA3E1}" dt="2019-12-28T21:09:41.479" v="9678" actId="13822"/>
          <ac:spMkLst>
            <pc:docMk/>
            <pc:sldMk cId="2637468378" sldId="303"/>
            <ac:spMk id="19" creationId="{A6B8A6DA-F12D-40C3-9E40-818AACBA628C}"/>
          </ac:spMkLst>
        </pc:spChg>
        <pc:grpChg chg="del">
          <ac:chgData name="Kate Jones" userId="4a9fd575-894c-4f1c-886c-99f53615ea7e" providerId="ADAL" clId="{2E9AED5E-FE54-4B68-8293-F9AA781AA3E1}" dt="2019-12-18T18:39:41.137" v="1639" actId="478"/>
          <ac:grpSpMkLst>
            <pc:docMk/>
            <pc:sldMk cId="2637468378" sldId="303"/>
            <ac:grpSpMk id="6" creationId="{90C4EA6C-B744-4BB9-A65F-4E861DC2EB7D}"/>
          </ac:grpSpMkLst>
        </pc:grpChg>
        <pc:picChg chg="add del mod">
          <ac:chgData name="Kate Jones" userId="4a9fd575-894c-4f1c-886c-99f53615ea7e" providerId="ADAL" clId="{2E9AED5E-FE54-4B68-8293-F9AA781AA3E1}" dt="2019-12-28T21:12:11.827" v="9696" actId="478"/>
          <ac:picMkLst>
            <pc:docMk/>
            <pc:sldMk cId="2637468378" sldId="303"/>
            <ac:picMk id="3" creationId="{EC41495C-D6BE-4609-84A6-FB65227D297C}"/>
          </ac:picMkLst>
        </pc:picChg>
        <pc:cxnChg chg="del topLvl">
          <ac:chgData name="Kate Jones" userId="4a9fd575-894c-4f1c-886c-99f53615ea7e" providerId="ADAL" clId="{2E9AED5E-FE54-4B68-8293-F9AA781AA3E1}" dt="2019-12-18T18:39:41.137" v="1639" actId="478"/>
          <ac:cxnSpMkLst>
            <pc:docMk/>
            <pc:sldMk cId="2637468378" sldId="303"/>
            <ac:cxnSpMk id="7" creationId="{C9722DFD-CCDE-45CD-9F32-38A96752C883}"/>
          </ac:cxnSpMkLst>
        </pc:cxnChg>
        <pc:cxnChg chg="del">
          <ac:chgData name="Kate Jones" userId="4a9fd575-894c-4f1c-886c-99f53615ea7e" providerId="ADAL" clId="{2E9AED5E-FE54-4B68-8293-F9AA781AA3E1}" dt="2019-12-18T18:39:39.347" v="1638" actId="478"/>
          <ac:cxnSpMkLst>
            <pc:docMk/>
            <pc:sldMk cId="2637468378" sldId="303"/>
            <ac:cxnSpMk id="12" creationId="{A5CB3BF1-2645-4F5E-BF7F-956EC07AB4F8}"/>
          </ac:cxnSpMkLst>
        </pc:cxnChg>
      </pc:sldChg>
      <pc:sldChg chg="addSp delSp modSp ord delAnim modAnim modNotesTx">
        <pc:chgData name="Kate Jones" userId="4a9fd575-894c-4f1c-886c-99f53615ea7e" providerId="ADAL" clId="{2E9AED5E-FE54-4B68-8293-F9AA781AA3E1}" dt="2019-12-28T19:08:16.370" v="8250" actId="20577"/>
        <pc:sldMkLst>
          <pc:docMk/>
          <pc:sldMk cId="2585369261" sldId="305"/>
        </pc:sldMkLst>
        <pc:spChg chg="add mod">
          <ac:chgData name="Kate Jones" userId="4a9fd575-894c-4f1c-886c-99f53615ea7e" providerId="ADAL" clId="{2E9AED5E-FE54-4B68-8293-F9AA781AA3E1}" dt="2019-12-20T14:27:20.402" v="6853" actId="1076"/>
          <ac:spMkLst>
            <pc:docMk/>
            <pc:sldMk cId="2585369261" sldId="305"/>
            <ac:spMk id="4" creationId="{279A40BC-FC89-43FA-BC6F-8C7D69108658}"/>
          </ac:spMkLst>
        </pc:spChg>
        <pc:spChg chg="del">
          <ac:chgData name="Kate Jones" userId="4a9fd575-894c-4f1c-886c-99f53615ea7e" providerId="ADAL" clId="{2E9AED5E-FE54-4B68-8293-F9AA781AA3E1}" dt="2019-12-18T18:27:13.772" v="1352" actId="478"/>
          <ac:spMkLst>
            <pc:docMk/>
            <pc:sldMk cId="2585369261" sldId="305"/>
            <ac:spMk id="9" creationId="{5A12522F-D773-49B7-8BE5-1B61AB3EB0DE}"/>
          </ac:spMkLst>
        </pc:spChg>
        <pc:spChg chg="add">
          <ac:chgData name="Kate Jones" userId="4a9fd575-894c-4f1c-886c-99f53615ea7e" providerId="ADAL" clId="{2E9AED5E-FE54-4B68-8293-F9AA781AA3E1}" dt="2019-12-18T19:19:05.316" v="1689"/>
          <ac:spMkLst>
            <pc:docMk/>
            <pc:sldMk cId="2585369261" sldId="305"/>
            <ac:spMk id="10" creationId="{A7CBCE38-AA72-4947-8A13-B2F5E0294315}"/>
          </ac:spMkLst>
        </pc:spChg>
        <pc:spChg chg="mod">
          <ac:chgData name="Kate Jones" userId="4a9fd575-894c-4f1c-886c-99f53615ea7e" providerId="ADAL" clId="{2E9AED5E-FE54-4B68-8293-F9AA781AA3E1}" dt="2019-12-18T18:35:48.032" v="1511" actId="20577"/>
          <ac:spMkLst>
            <pc:docMk/>
            <pc:sldMk cId="2585369261" sldId="305"/>
            <ac:spMk id="12" creationId="{2F1D79B6-4837-4732-843B-23C269E4AE51}"/>
          </ac:spMkLst>
        </pc:spChg>
        <pc:picChg chg="add del">
          <ac:chgData name="Kate Jones" userId="4a9fd575-894c-4f1c-886c-99f53615ea7e" providerId="ADAL" clId="{2E9AED5E-FE54-4B68-8293-F9AA781AA3E1}" dt="2019-12-18T18:42:36.489" v="1643" actId="478"/>
          <ac:picMkLst>
            <pc:docMk/>
            <pc:sldMk cId="2585369261" sldId="305"/>
            <ac:picMk id="2" creationId="{B9605F13-9EA0-4A7F-90A8-6E60CA5D3197}"/>
          </ac:picMkLst>
        </pc:picChg>
        <pc:picChg chg="add mod">
          <ac:chgData name="Kate Jones" userId="4a9fd575-894c-4f1c-886c-99f53615ea7e" providerId="ADAL" clId="{2E9AED5E-FE54-4B68-8293-F9AA781AA3E1}" dt="2019-12-18T18:43:05.520" v="1649" actId="1076"/>
          <ac:picMkLst>
            <pc:docMk/>
            <pc:sldMk cId="2585369261" sldId="305"/>
            <ac:picMk id="3" creationId="{789B7FA3-C319-4CF8-8505-25BF449B5BA8}"/>
          </ac:picMkLst>
        </pc:picChg>
        <pc:picChg chg="add mod modCrop">
          <ac:chgData name="Kate Jones" userId="4a9fd575-894c-4f1c-886c-99f53615ea7e" providerId="ADAL" clId="{2E9AED5E-FE54-4B68-8293-F9AA781AA3E1}" dt="2019-12-20T14:26:14.282" v="6829" actId="1076"/>
          <ac:picMkLst>
            <pc:docMk/>
            <pc:sldMk cId="2585369261" sldId="305"/>
            <ac:picMk id="6" creationId="{01DE4B31-5BE6-4581-A71A-5FA61537EC3C}"/>
          </ac:picMkLst>
        </pc:picChg>
      </pc:sldChg>
      <pc:sldChg chg="addSp delSp modSp add modNotesTx">
        <pc:chgData name="Kate Jones" userId="4a9fd575-894c-4f1c-886c-99f53615ea7e" providerId="ADAL" clId="{2E9AED5E-FE54-4B68-8293-F9AA781AA3E1}" dt="2019-12-20T15:16:56.864" v="6983" actId="20577"/>
        <pc:sldMkLst>
          <pc:docMk/>
          <pc:sldMk cId="4260857543" sldId="306"/>
        </pc:sldMkLst>
        <pc:spChg chg="del mod">
          <ac:chgData name="Kate Jones" userId="4a9fd575-894c-4f1c-886c-99f53615ea7e" providerId="ADAL" clId="{2E9AED5E-FE54-4B68-8293-F9AA781AA3E1}" dt="2019-12-18T16:17:20.985" v="1016" actId="478"/>
          <ac:spMkLst>
            <pc:docMk/>
            <pc:sldMk cId="4260857543" sldId="306"/>
            <ac:spMk id="2" creationId="{00D2002F-0E62-4C98-BC96-34FAE824FB0F}"/>
          </ac:spMkLst>
        </pc:spChg>
        <pc:spChg chg="add mod">
          <ac:chgData name="Kate Jones" userId="4a9fd575-894c-4f1c-886c-99f53615ea7e" providerId="ADAL" clId="{2E9AED5E-FE54-4B68-8293-F9AA781AA3E1}" dt="2019-12-18T18:05:20.019" v="1087" actId="1076"/>
          <ac:spMkLst>
            <pc:docMk/>
            <pc:sldMk cId="4260857543" sldId="306"/>
            <ac:spMk id="3" creationId="{A8D5F83B-6413-434D-BD52-6E47977984A3}"/>
          </ac:spMkLst>
        </pc:spChg>
        <pc:spChg chg="mod">
          <ac:chgData name="Kate Jones" userId="4a9fd575-894c-4f1c-886c-99f53615ea7e" providerId="ADAL" clId="{2E9AED5E-FE54-4B68-8293-F9AA781AA3E1}" dt="2019-12-18T16:11:13.032" v="404" actId="20577"/>
          <ac:spMkLst>
            <pc:docMk/>
            <pc:sldMk cId="4260857543" sldId="306"/>
            <ac:spMk id="5" creationId="{F27A5C13-978B-417C-A66E-2C2AE764F805}"/>
          </ac:spMkLst>
        </pc:spChg>
        <pc:spChg chg="add mod">
          <ac:chgData name="Kate Jones" userId="4a9fd575-894c-4f1c-886c-99f53615ea7e" providerId="ADAL" clId="{2E9AED5E-FE54-4B68-8293-F9AA781AA3E1}" dt="2019-12-18T18:05:59.551" v="1116" actId="1076"/>
          <ac:spMkLst>
            <pc:docMk/>
            <pc:sldMk cId="4260857543" sldId="306"/>
            <ac:spMk id="6" creationId="{20EF8F45-2BBC-4227-BD80-210C0D7A28CA}"/>
          </ac:spMkLst>
        </pc:spChg>
        <pc:spChg chg="add mod">
          <ac:chgData name="Kate Jones" userId="4a9fd575-894c-4f1c-886c-99f53615ea7e" providerId="ADAL" clId="{2E9AED5E-FE54-4B68-8293-F9AA781AA3E1}" dt="2019-12-18T18:06:04.293" v="1117" actId="1076"/>
          <ac:spMkLst>
            <pc:docMk/>
            <pc:sldMk cId="4260857543" sldId="306"/>
            <ac:spMk id="9" creationId="{693F43BD-8A0D-4596-8655-6EAF6ADD3D62}"/>
          </ac:spMkLst>
        </pc:spChg>
        <pc:spChg chg="add mod">
          <ac:chgData name="Kate Jones" userId="4a9fd575-894c-4f1c-886c-99f53615ea7e" providerId="ADAL" clId="{2E9AED5E-FE54-4B68-8293-F9AA781AA3E1}" dt="2019-12-18T18:06:19.908" v="1129" actId="20577"/>
          <ac:spMkLst>
            <pc:docMk/>
            <pc:sldMk cId="4260857543" sldId="306"/>
            <ac:spMk id="10" creationId="{52EA40C5-AD22-474E-9345-BB94DB3FF788}"/>
          </ac:spMkLst>
        </pc:spChg>
        <pc:spChg chg="add mod">
          <ac:chgData name="Kate Jones" userId="4a9fd575-894c-4f1c-886c-99f53615ea7e" providerId="ADAL" clId="{2E9AED5E-FE54-4B68-8293-F9AA781AA3E1}" dt="2019-12-18T18:09:05.213" v="1238" actId="1076"/>
          <ac:spMkLst>
            <pc:docMk/>
            <pc:sldMk cId="4260857543" sldId="306"/>
            <ac:spMk id="12" creationId="{2073F2D9-AEA8-4C86-8B87-950B3ACC9F40}"/>
          </ac:spMkLst>
        </pc:spChg>
        <pc:cxnChg chg="add mod">
          <ac:chgData name="Kate Jones" userId="4a9fd575-894c-4f1c-886c-99f53615ea7e" providerId="ADAL" clId="{2E9AED5E-FE54-4B68-8293-F9AA781AA3E1}" dt="2019-12-18T18:07:23.279" v="1136" actId="1076"/>
          <ac:cxnSpMkLst>
            <pc:docMk/>
            <pc:sldMk cId="4260857543" sldId="306"/>
            <ac:cxnSpMk id="8" creationId="{22924FC2-0069-4D22-90CE-C47BBC3CDF43}"/>
          </ac:cxnSpMkLst>
        </pc:cxnChg>
        <pc:cxnChg chg="add mod">
          <ac:chgData name="Kate Jones" userId="4a9fd575-894c-4f1c-886c-99f53615ea7e" providerId="ADAL" clId="{2E9AED5E-FE54-4B68-8293-F9AA781AA3E1}" dt="2019-12-18T18:07:31.608" v="1138" actId="1076"/>
          <ac:cxnSpMkLst>
            <pc:docMk/>
            <pc:sldMk cId="4260857543" sldId="306"/>
            <ac:cxnSpMk id="14" creationId="{F1AC0B21-7515-44D9-B04E-B2542590C1AB}"/>
          </ac:cxnSpMkLst>
        </pc:cxnChg>
        <pc:cxnChg chg="add mod">
          <ac:chgData name="Kate Jones" userId="4a9fd575-894c-4f1c-886c-99f53615ea7e" providerId="ADAL" clId="{2E9AED5E-FE54-4B68-8293-F9AA781AA3E1}" dt="2019-12-18T18:07:41.074" v="1142" actId="1076"/>
          <ac:cxnSpMkLst>
            <pc:docMk/>
            <pc:sldMk cId="4260857543" sldId="306"/>
            <ac:cxnSpMk id="15" creationId="{4C7AE535-466E-457C-B28B-B5DF77DBE864}"/>
          </ac:cxnSpMkLst>
        </pc:cxnChg>
      </pc:sldChg>
      <pc:sldChg chg="addSp delSp modSp add modNotesTx">
        <pc:chgData name="Kate Jones" userId="4a9fd575-894c-4f1c-886c-99f53615ea7e" providerId="ADAL" clId="{2E9AED5E-FE54-4B68-8293-F9AA781AA3E1}" dt="2019-12-28T21:03:22.520" v="9619" actId="20577"/>
        <pc:sldMkLst>
          <pc:docMk/>
          <pc:sldMk cId="3164287182" sldId="307"/>
        </pc:sldMkLst>
        <pc:spChg chg="mod">
          <ac:chgData name="Kate Jones" userId="4a9fd575-894c-4f1c-886c-99f53615ea7e" providerId="ADAL" clId="{2E9AED5E-FE54-4B68-8293-F9AA781AA3E1}" dt="2019-12-18T18:38:24.219" v="1633" actId="20577"/>
          <ac:spMkLst>
            <pc:docMk/>
            <pc:sldMk cId="3164287182" sldId="307"/>
            <ac:spMk id="8" creationId="{C31721A1-F8EB-4108-A9DB-18012AD99AFC}"/>
          </ac:spMkLst>
        </pc:spChg>
        <pc:spChg chg="add mod">
          <ac:chgData name="Kate Jones" userId="4a9fd575-894c-4f1c-886c-99f53615ea7e" providerId="ADAL" clId="{2E9AED5E-FE54-4B68-8293-F9AA781AA3E1}" dt="2019-12-18T18:36:35.724" v="1569" actId="20577"/>
          <ac:spMkLst>
            <pc:docMk/>
            <pc:sldMk cId="3164287182" sldId="307"/>
            <ac:spMk id="9" creationId="{9D3A61D1-14EB-4C42-82FB-88F7C332F4EE}"/>
          </ac:spMkLst>
        </pc:spChg>
        <pc:picChg chg="del">
          <ac:chgData name="Kate Jones" userId="4a9fd575-894c-4f1c-886c-99f53615ea7e" providerId="ADAL" clId="{2E9AED5E-FE54-4B68-8293-F9AA781AA3E1}" dt="2019-12-18T18:28:20.420" v="1368" actId="478"/>
          <ac:picMkLst>
            <pc:docMk/>
            <pc:sldMk cId="3164287182" sldId="307"/>
            <ac:picMk id="2" creationId="{5DB704BE-893D-4540-BD6B-68E4C1E6E753}"/>
          </ac:picMkLst>
        </pc:picChg>
        <pc:picChg chg="add mod modCrop">
          <ac:chgData name="Kate Jones" userId="4a9fd575-894c-4f1c-886c-99f53615ea7e" providerId="ADAL" clId="{2E9AED5E-FE54-4B68-8293-F9AA781AA3E1}" dt="2019-12-18T19:17:10.034" v="1685" actId="2085"/>
          <ac:picMkLst>
            <pc:docMk/>
            <pc:sldMk cId="3164287182" sldId="307"/>
            <ac:picMk id="3" creationId="{E7E265F0-F125-481D-90CD-9E648BBEA4ED}"/>
          </ac:picMkLst>
        </pc:picChg>
      </pc:sldChg>
      <pc:sldChg chg="delSp add del">
        <pc:chgData name="Kate Jones" userId="4a9fd575-894c-4f1c-886c-99f53615ea7e" providerId="ADAL" clId="{2E9AED5E-FE54-4B68-8293-F9AA781AA3E1}" dt="2019-12-18T18:39:32.094" v="1637" actId="47"/>
        <pc:sldMkLst>
          <pc:docMk/>
          <pc:sldMk cId="3469399444" sldId="308"/>
        </pc:sldMkLst>
        <pc:picChg chg="del">
          <ac:chgData name="Kate Jones" userId="4a9fd575-894c-4f1c-886c-99f53615ea7e" providerId="ADAL" clId="{2E9AED5E-FE54-4B68-8293-F9AA781AA3E1}" dt="2019-12-18T18:28:47.493" v="1372" actId="478"/>
          <ac:picMkLst>
            <pc:docMk/>
            <pc:sldMk cId="3469399444" sldId="308"/>
            <ac:picMk id="6" creationId="{01DE4B31-5BE6-4581-A71A-5FA61537EC3C}"/>
          </ac:picMkLst>
        </pc:picChg>
      </pc:sldChg>
      <pc:sldChg chg="addSp delSp modSp add modNotesTx">
        <pc:chgData name="Kate Jones" userId="4a9fd575-894c-4f1c-886c-99f53615ea7e" providerId="ADAL" clId="{2E9AED5E-FE54-4B68-8293-F9AA781AA3E1}" dt="2019-12-28T20:20:50.830" v="8933" actId="313"/>
        <pc:sldMkLst>
          <pc:docMk/>
          <pc:sldMk cId="3869514281" sldId="309"/>
        </pc:sldMkLst>
        <pc:spChg chg="add mod">
          <ac:chgData name="Kate Jones" userId="4a9fd575-894c-4f1c-886c-99f53615ea7e" providerId="ADAL" clId="{2E9AED5E-FE54-4B68-8293-F9AA781AA3E1}" dt="2019-12-18T18:34:55.062" v="1489" actId="1582"/>
          <ac:spMkLst>
            <pc:docMk/>
            <pc:sldMk cId="3869514281" sldId="309"/>
            <ac:spMk id="5" creationId="{C1B0949D-4A21-44F1-87D9-BEAE67859C3F}"/>
          </ac:spMkLst>
        </pc:spChg>
        <pc:spChg chg="del mod">
          <ac:chgData name="Kate Jones" userId="4a9fd575-894c-4f1c-886c-99f53615ea7e" providerId="ADAL" clId="{2E9AED5E-FE54-4B68-8293-F9AA781AA3E1}" dt="2019-12-18T19:18:53.913" v="1687" actId="478"/>
          <ac:spMkLst>
            <pc:docMk/>
            <pc:sldMk cId="3869514281" sldId="309"/>
            <ac:spMk id="8" creationId="{C31721A1-F8EB-4108-A9DB-18012AD99AFC}"/>
          </ac:spMkLst>
        </pc:spChg>
        <pc:spChg chg="add mod">
          <ac:chgData name="Kate Jones" userId="4a9fd575-894c-4f1c-886c-99f53615ea7e" providerId="ADAL" clId="{2E9AED5E-FE54-4B68-8293-F9AA781AA3E1}" dt="2019-12-18T18:35:00.045" v="1490" actId="1582"/>
          <ac:spMkLst>
            <pc:docMk/>
            <pc:sldMk cId="3869514281" sldId="309"/>
            <ac:spMk id="9" creationId="{5DDC1FCE-AA45-4B27-9585-3161ED7D4DCE}"/>
          </ac:spMkLst>
        </pc:spChg>
        <pc:spChg chg="add mod">
          <ac:chgData name="Kate Jones" userId="4a9fd575-894c-4f1c-886c-99f53615ea7e" providerId="ADAL" clId="{2E9AED5E-FE54-4B68-8293-F9AA781AA3E1}" dt="2019-12-18T18:35:05.716" v="1491" actId="1582"/>
          <ac:spMkLst>
            <pc:docMk/>
            <pc:sldMk cId="3869514281" sldId="309"/>
            <ac:spMk id="10" creationId="{7CDE312A-42B5-4983-B193-40C0F8FA9AB0}"/>
          </ac:spMkLst>
        </pc:spChg>
        <pc:spChg chg="add mod">
          <ac:chgData name="Kate Jones" userId="4a9fd575-894c-4f1c-886c-99f53615ea7e" providerId="ADAL" clId="{2E9AED5E-FE54-4B68-8293-F9AA781AA3E1}" dt="2019-12-18T18:36:23.181" v="1543" actId="20577"/>
          <ac:spMkLst>
            <pc:docMk/>
            <pc:sldMk cId="3869514281" sldId="309"/>
            <ac:spMk id="15" creationId="{67214574-7DD0-4EFA-8A22-290FB6430800}"/>
          </ac:spMkLst>
        </pc:spChg>
        <pc:spChg chg="add">
          <ac:chgData name="Kate Jones" userId="4a9fd575-894c-4f1c-886c-99f53615ea7e" providerId="ADAL" clId="{2E9AED5E-FE54-4B68-8293-F9AA781AA3E1}" dt="2019-12-18T19:18:55.259" v="1688"/>
          <ac:spMkLst>
            <pc:docMk/>
            <pc:sldMk cId="3869514281" sldId="309"/>
            <ac:spMk id="16" creationId="{A69E914B-EAE4-493A-9695-F6DD10D7BF49}"/>
          </ac:spMkLst>
        </pc:spChg>
        <pc:picChg chg="del">
          <ac:chgData name="Kate Jones" userId="4a9fd575-894c-4f1c-886c-99f53615ea7e" providerId="ADAL" clId="{2E9AED5E-FE54-4B68-8293-F9AA781AA3E1}" dt="2019-12-18T18:31:20.181" v="1375" actId="478"/>
          <ac:picMkLst>
            <pc:docMk/>
            <pc:sldMk cId="3869514281" sldId="309"/>
            <ac:picMk id="2" creationId="{5DB704BE-893D-4540-BD6B-68E4C1E6E753}"/>
          </ac:picMkLst>
        </pc:picChg>
        <pc:picChg chg="add mod modCrop">
          <ac:chgData name="Kate Jones" userId="4a9fd575-894c-4f1c-886c-99f53615ea7e" providerId="ADAL" clId="{2E9AED5E-FE54-4B68-8293-F9AA781AA3E1}" dt="2019-12-18T19:12:15.693" v="1682" actId="2085"/>
          <ac:picMkLst>
            <pc:docMk/>
            <pc:sldMk cId="3869514281" sldId="309"/>
            <ac:picMk id="3" creationId="{75B2AEA1-8345-4ACC-A8E1-05D60EAA4061}"/>
          </ac:picMkLst>
        </pc:picChg>
        <pc:cxnChg chg="add mod">
          <ac:chgData name="Kate Jones" userId="4a9fd575-894c-4f1c-886c-99f53615ea7e" providerId="ADAL" clId="{2E9AED5E-FE54-4B68-8293-F9AA781AA3E1}" dt="2019-12-18T18:35:15.317" v="1492" actId="1582"/>
          <ac:cxnSpMkLst>
            <pc:docMk/>
            <pc:sldMk cId="3869514281" sldId="309"/>
            <ac:cxnSpMk id="7" creationId="{88EB120D-D2AA-49F1-BC14-1FB8818B5016}"/>
          </ac:cxnSpMkLst>
        </pc:cxnChg>
        <pc:cxnChg chg="add mod">
          <ac:chgData name="Kate Jones" userId="4a9fd575-894c-4f1c-886c-99f53615ea7e" providerId="ADAL" clId="{2E9AED5E-FE54-4B68-8293-F9AA781AA3E1}" dt="2019-12-18T18:35:15.317" v="1492" actId="1582"/>
          <ac:cxnSpMkLst>
            <pc:docMk/>
            <pc:sldMk cId="3869514281" sldId="309"/>
            <ac:cxnSpMk id="13" creationId="{524241FE-C002-4B74-BF64-6E0DD1C67661}"/>
          </ac:cxnSpMkLst>
        </pc:cxnChg>
      </pc:sldChg>
      <pc:sldChg chg="modSp add">
        <pc:chgData name="Kate Jones" userId="4a9fd575-894c-4f1c-886c-99f53615ea7e" providerId="ADAL" clId="{2E9AED5E-FE54-4B68-8293-F9AA781AA3E1}" dt="2019-12-18T19:03:41.284" v="1674" actId="14100"/>
        <pc:sldMkLst>
          <pc:docMk/>
          <pc:sldMk cId="1853407882" sldId="310"/>
        </pc:sldMkLst>
        <pc:spChg chg="mod">
          <ac:chgData name="Kate Jones" userId="4a9fd575-894c-4f1c-886c-99f53615ea7e" providerId="ADAL" clId="{2E9AED5E-FE54-4B68-8293-F9AA781AA3E1}" dt="2019-12-18T19:03:41.284" v="1674" actId="14100"/>
          <ac:spMkLst>
            <pc:docMk/>
            <pc:sldMk cId="1853407882" sldId="310"/>
            <ac:spMk id="2" creationId="{00D2002F-0E62-4C98-BC96-34FAE824FB0F}"/>
          </ac:spMkLst>
        </pc:spChg>
        <pc:spChg chg="mod">
          <ac:chgData name="Kate Jones" userId="4a9fd575-894c-4f1c-886c-99f53615ea7e" providerId="ADAL" clId="{2E9AED5E-FE54-4B68-8293-F9AA781AA3E1}" dt="2019-12-18T18:45:57.941" v="1670" actId="20577"/>
          <ac:spMkLst>
            <pc:docMk/>
            <pc:sldMk cId="1853407882" sldId="310"/>
            <ac:spMk id="5" creationId="{F27A5C13-978B-417C-A66E-2C2AE764F805}"/>
          </ac:spMkLst>
        </pc:spChg>
      </pc:sldChg>
      <pc:sldChg chg="addSp delSp modSp add ord modNotesTx">
        <pc:chgData name="Kate Jones" userId="4a9fd575-894c-4f1c-886c-99f53615ea7e" providerId="ADAL" clId="{2E9AED5E-FE54-4B68-8293-F9AA781AA3E1}" dt="2019-12-19T13:38:11.736" v="5495" actId="20577"/>
        <pc:sldMkLst>
          <pc:docMk/>
          <pc:sldMk cId="332764024" sldId="311"/>
        </pc:sldMkLst>
        <pc:spChg chg="add del">
          <ac:chgData name="Kate Jones" userId="4a9fd575-894c-4f1c-886c-99f53615ea7e" providerId="ADAL" clId="{2E9AED5E-FE54-4B68-8293-F9AA781AA3E1}" dt="2019-12-18T21:42:30.429" v="3524"/>
          <ac:spMkLst>
            <pc:docMk/>
            <pc:sldMk cId="332764024" sldId="311"/>
            <ac:spMk id="2" creationId="{1B6E0ACF-6ACA-4371-837D-0F34EBD7D176}"/>
          </ac:spMkLst>
        </pc:spChg>
        <pc:spChg chg="del">
          <ac:chgData name="Kate Jones" userId="4a9fd575-894c-4f1c-886c-99f53615ea7e" providerId="ADAL" clId="{2E9AED5E-FE54-4B68-8293-F9AA781AA3E1}" dt="2019-12-18T19:04:19.959" v="1677" actId="478"/>
          <ac:spMkLst>
            <pc:docMk/>
            <pc:sldMk cId="332764024" sldId="311"/>
            <ac:spMk id="3" creationId="{A8D5F83B-6413-434D-BD52-6E47977984A3}"/>
          </ac:spMkLst>
        </pc:spChg>
        <pc:spChg chg="del">
          <ac:chgData name="Kate Jones" userId="4a9fd575-894c-4f1c-886c-99f53615ea7e" providerId="ADAL" clId="{2E9AED5E-FE54-4B68-8293-F9AA781AA3E1}" dt="2019-12-18T19:04:19.959" v="1677" actId="478"/>
          <ac:spMkLst>
            <pc:docMk/>
            <pc:sldMk cId="332764024" sldId="311"/>
            <ac:spMk id="4" creationId="{CD269AB5-9CDC-4845-AB86-0802DE90D457}"/>
          </ac:spMkLst>
        </pc:spChg>
        <pc:spChg chg="del">
          <ac:chgData name="Kate Jones" userId="4a9fd575-894c-4f1c-886c-99f53615ea7e" providerId="ADAL" clId="{2E9AED5E-FE54-4B68-8293-F9AA781AA3E1}" dt="2019-12-18T19:04:23.166" v="1678" actId="478"/>
          <ac:spMkLst>
            <pc:docMk/>
            <pc:sldMk cId="332764024" sldId="311"/>
            <ac:spMk id="6" creationId="{20EF8F45-2BBC-4227-BD80-210C0D7A28CA}"/>
          </ac:spMkLst>
        </pc:spChg>
        <pc:spChg chg="add del">
          <ac:chgData name="Kate Jones" userId="4a9fd575-894c-4f1c-886c-99f53615ea7e" providerId="ADAL" clId="{2E9AED5E-FE54-4B68-8293-F9AA781AA3E1}" dt="2019-12-18T21:42:33.769" v="3528"/>
          <ac:spMkLst>
            <pc:docMk/>
            <pc:sldMk cId="332764024" sldId="311"/>
            <ac:spMk id="7" creationId="{51D8DD84-4D1D-4EB1-82A9-3C1E24A5691F}"/>
          </ac:spMkLst>
        </pc:spChg>
        <pc:spChg chg="mod">
          <ac:chgData name="Kate Jones" userId="4a9fd575-894c-4f1c-886c-99f53615ea7e" providerId="ADAL" clId="{2E9AED5E-FE54-4B68-8293-F9AA781AA3E1}" dt="2019-12-18T21:43:08.590" v="3539" actId="20577"/>
          <ac:spMkLst>
            <pc:docMk/>
            <pc:sldMk cId="332764024" sldId="311"/>
            <ac:spMk id="9" creationId="{693F43BD-8A0D-4596-8655-6EAF6ADD3D62}"/>
          </ac:spMkLst>
        </pc:spChg>
        <pc:spChg chg="del">
          <ac:chgData name="Kate Jones" userId="4a9fd575-894c-4f1c-886c-99f53615ea7e" providerId="ADAL" clId="{2E9AED5E-FE54-4B68-8293-F9AA781AA3E1}" dt="2019-12-18T19:04:26.375" v="1679" actId="478"/>
          <ac:spMkLst>
            <pc:docMk/>
            <pc:sldMk cId="332764024" sldId="311"/>
            <ac:spMk id="10" creationId="{52EA40C5-AD22-474E-9345-BB94DB3FF788}"/>
          </ac:spMkLst>
        </pc:spChg>
        <pc:spChg chg="add mod">
          <ac:chgData name="Kate Jones" userId="4a9fd575-894c-4f1c-886c-99f53615ea7e" providerId="ADAL" clId="{2E9AED5E-FE54-4B68-8293-F9AA781AA3E1}" dt="2019-12-18T21:51:59.493" v="3673" actId="1076"/>
          <ac:spMkLst>
            <pc:docMk/>
            <pc:sldMk cId="332764024" sldId="311"/>
            <ac:spMk id="11" creationId="{3431A858-4CE8-439C-9F49-AF57E8A6A3CE}"/>
          </ac:spMkLst>
        </pc:spChg>
        <pc:spChg chg="del">
          <ac:chgData name="Kate Jones" userId="4a9fd575-894c-4f1c-886c-99f53615ea7e" providerId="ADAL" clId="{2E9AED5E-FE54-4B68-8293-F9AA781AA3E1}" dt="2019-12-18T21:25:21.283" v="1719" actId="478"/>
          <ac:spMkLst>
            <pc:docMk/>
            <pc:sldMk cId="332764024" sldId="311"/>
            <ac:spMk id="12" creationId="{2073F2D9-AEA8-4C86-8B87-950B3ACC9F40}"/>
          </ac:spMkLst>
        </pc:spChg>
        <pc:spChg chg="add mod">
          <ac:chgData name="Kate Jones" userId="4a9fd575-894c-4f1c-886c-99f53615ea7e" providerId="ADAL" clId="{2E9AED5E-FE54-4B68-8293-F9AA781AA3E1}" dt="2019-12-18T21:49:07.258" v="3650" actId="1076"/>
          <ac:spMkLst>
            <pc:docMk/>
            <pc:sldMk cId="332764024" sldId="311"/>
            <ac:spMk id="16" creationId="{351804C3-1D4F-449E-A4BF-5E3850A114F6}"/>
          </ac:spMkLst>
        </pc:spChg>
        <pc:spChg chg="add mod">
          <ac:chgData name="Kate Jones" userId="4a9fd575-894c-4f1c-886c-99f53615ea7e" providerId="ADAL" clId="{2E9AED5E-FE54-4B68-8293-F9AA781AA3E1}" dt="2019-12-18T21:49:19.660" v="3654" actId="1076"/>
          <ac:spMkLst>
            <pc:docMk/>
            <pc:sldMk cId="332764024" sldId="311"/>
            <ac:spMk id="17" creationId="{CF99A70D-367B-4319-AEC6-938AA1B60630}"/>
          </ac:spMkLst>
        </pc:spChg>
        <pc:spChg chg="add mod">
          <ac:chgData name="Kate Jones" userId="4a9fd575-894c-4f1c-886c-99f53615ea7e" providerId="ADAL" clId="{2E9AED5E-FE54-4B68-8293-F9AA781AA3E1}" dt="2019-12-18T21:52:03.077" v="3674" actId="1076"/>
          <ac:spMkLst>
            <pc:docMk/>
            <pc:sldMk cId="332764024" sldId="311"/>
            <ac:spMk id="18" creationId="{974FBF10-328A-410E-9841-CAE0A890D21C}"/>
          </ac:spMkLst>
        </pc:spChg>
        <pc:spChg chg="add mod">
          <ac:chgData name="Kate Jones" userId="4a9fd575-894c-4f1c-886c-99f53615ea7e" providerId="ADAL" clId="{2E9AED5E-FE54-4B68-8293-F9AA781AA3E1}" dt="2019-12-18T21:51:40.703" v="3668" actId="1076"/>
          <ac:spMkLst>
            <pc:docMk/>
            <pc:sldMk cId="332764024" sldId="311"/>
            <ac:spMk id="19" creationId="{C77E98F4-17B7-4930-8181-FBC7F15E2C17}"/>
          </ac:spMkLst>
        </pc:spChg>
        <pc:spChg chg="add mod">
          <ac:chgData name="Kate Jones" userId="4a9fd575-894c-4f1c-886c-99f53615ea7e" providerId="ADAL" clId="{2E9AED5E-FE54-4B68-8293-F9AA781AA3E1}" dt="2019-12-18T21:54:05.360" v="3697" actId="1076"/>
          <ac:spMkLst>
            <pc:docMk/>
            <pc:sldMk cId="332764024" sldId="311"/>
            <ac:spMk id="20" creationId="{54E3B4EC-17BA-4FC6-BBB3-4EE46CEF6FA0}"/>
          </ac:spMkLst>
        </pc:spChg>
        <pc:picChg chg="add mod">
          <ac:chgData name="Kate Jones" userId="4a9fd575-894c-4f1c-886c-99f53615ea7e" providerId="ADAL" clId="{2E9AED5E-FE54-4B68-8293-F9AA781AA3E1}" dt="2019-12-18T21:48:39.623" v="3645" actId="1076"/>
          <ac:picMkLst>
            <pc:docMk/>
            <pc:sldMk cId="332764024" sldId="311"/>
            <ac:picMk id="13" creationId="{1D00DCCC-D183-4F49-A03C-742DBBE8FF68}"/>
          </ac:picMkLst>
        </pc:picChg>
        <pc:picChg chg="add del mod">
          <ac:chgData name="Kate Jones" userId="4a9fd575-894c-4f1c-886c-99f53615ea7e" providerId="ADAL" clId="{2E9AED5E-FE54-4B68-8293-F9AA781AA3E1}" dt="2019-12-18T21:51:12.175" v="3663" actId="478"/>
          <ac:picMkLst>
            <pc:docMk/>
            <pc:sldMk cId="332764024" sldId="311"/>
            <ac:picMk id="29" creationId="{25D02044-D681-402D-BDB8-DAE3B23DD355}"/>
          </ac:picMkLst>
        </pc:picChg>
        <pc:picChg chg="add mod">
          <ac:chgData name="Kate Jones" userId="4a9fd575-894c-4f1c-886c-99f53615ea7e" providerId="ADAL" clId="{2E9AED5E-FE54-4B68-8293-F9AA781AA3E1}" dt="2019-12-19T09:15:19.548" v="5360" actId="14100"/>
          <ac:picMkLst>
            <pc:docMk/>
            <pc:sldMk cId="332764024" sldId="311"/>
            <ac:picMk id="30" creationId="{ACADC7CF-383B-4DD3-B5D8-5C5A27799122}"/>
          </ac:picMkLst>
        </pc:picChg>
        <pc:cxnChg chg="del">
          <ac:chgData name="Kate Jones" userId="4a9fd575-894c-4f1c-886c-99f53615ea7e" providerId="ADAL" clId="{2E9AED5E-FE54-4B68-8293-F9AA781AA3E1}" dt="2019-12-18T19:04:19.959" v="1677" actId="478"/>
          <ac:cxnSpMkLst>
            <pc:docMk/>
            <pc:sldMk cId="332764024" sldId="311"/>
            <ac:cxnSpMk id="8" creationId="{22924FC2-0069-4D22-90CE-C47BBC3CDF43}"/>
          </ac:cxnSpMkLst>
        </pc:cxnChg>
        <pc:cxnChg chg="del">
          <ac:chgData name="Kate Jones" userId="4a9fd575-894c-4f1c-886c-99f53615ea7e" providerId="ADAL" clId="{2E9AED5E-FE54-4B68-8293-F9AA781AA3E1}" dt="2019-12-18T19:04:19.959" v="1677" actId="478"/>
          <ac:cxnSpMkLst>
            <pc:docMk/>
            <pc:sldMk cId="332764024" sldId="311"/>
            <ac:cxnSpMk id="14" creationId="{F1AC0B21-7515-44D9-B04E-B2542590C1AB}"/>
          </ac:cxnSpMkLst>
        </pc:cxnChg>
        <pc:cxnChg chg="del">
          <ac:chgData name="Kate Jones" userId="4a9fd575-894c-4f1c-886c-99f53615ea7e" providerId="ADAL" clId="{2E9AED5E-FE54-4B68-8293-F9AA781AA3E1}" dt="2019-12-18T19:04:19.959" v="1677" actId="478"/>
          <ac:cxnSpMkLst>
            <pc:docMk/>
            <pc:sldMk cId="332764024" sldId="311"/>
            <ac:cxnSpMk id="15" creationId="{4C7AE535-466E-457C-B28B-B5DF77DBE864}"/>
          </ac:cxnSpMkLst>
        </pc:cxnChg>
        <pc:cxnChg chg="add mod">
          <ac:chgData name="Kate Jones" userId="4a9fd575-894c-4f1c-886c-99f53615ea7e" providerId="ADAL" clId="{2E9AED5E-FE54-4B68-8293-F9AA781AA3E1}" dt="2019-12-18T21:49:04.474" v="3649" actId="14100"/>
          <ac:cxnSpMkLst>
            <pc:docMk/>
            <pc:sldMk cId="332764024" sldId="311"/>
            <ac:cxnSpMk id="22" creationId="{6AD502D2-C69D-4D6E-93EC-3C5AD6603085}"/>
          </ac:cxnSpMkLst>
        </pc:cxnChg>
        <pc:cxnChg chg="add mod">
          <ac:chgData name="Kate Jones" userId="4a9fd575-894c-4f1c-886c-99f53615ea7e" providerId="ADAL" clId="{2E9AED5E-FE54-4B68-8293-F9AA781AA3E1}" dt="2019-12-18T21:49:16.595" v="3653" actId="14100"/>
          <ac:cxnSpMkLst>
            <pc:docMk/>
            <pc:sldMk cId="332764024" sldId="311"/>
            <ac:cxnSpMk id="26" creationId="{2D90C05C-FDE4-4A6E-8513-46E70493B261}"/>
          </ac:cxnSpMkLst>
        </pc:cxnChg>
        <pc:cxnChg chg="add mod">
          <ac:chgData name="Kate Jones" userId="4a9fd575-894c-4f1c-886c-99f53615ea7e" providerId="ADAL" clId="{2E9AED5E-FE54-4B68-8293-F9AA781AA3E1}" dt="2019-12-18T21:49:37.512" v="3658" actId="14100"/>
          <ac:cxnSpMkLst>
            <pc:docMk/>
            <pc:sldMk cId="332764024" sldId="311"/>
            <ac:cxnSpMk id="28" creationId="{8EC1D1CA-2FF8-4A6C-82B6-94F4C67DCFB6}"/>
          </ac:cxnSpMkLst>
        </pc:cxnChg>
        <pc:cxnChg chg="add mod">
          <ac:chgData name="Kate Jones" userId="4a9fd575-894c-4f1c-886c-99f53615ea7e" providerId="ADAL" clId="{2E9AED5E-FE54-4B68-8293-F9AA781AA3E1}" dt="2019-12-18T21:52:43.329" v="3679" actId="14100"/>
          <ac:cxnSpMkLst>
            <pc:docMk/>
            <pc:sldMk cId="332764024" sldId="311"/>
            <ac:cxnSpMk id="33" creationId="{C218BE95-EC00-4A5A-9E2B-CF9B3170A87B}"/>
          </ac:cxnSpMkLst>
        </pc:cxnChg>
        <pc:cxnChg chg="add mod">
          <ac:chgData name="Kate Jones" userId="4a9fd575-894c-4f1c-886c-99f53615ea7e" providerId="ADAL" clId="{2E9AED5E-FE54-4B68-8293-F9AA781AA3E1}" dt="2019-12-18T21:52:55.743" v="3682" actId="14100"/>
          <ac:cxnSpMkLst>
            <pc:docMk/>
            <pc:sldMk cId="332764024" sldId="311"/>
            <ac:cxnSpMk id="36" creationId="{1DE8ABAE-C75A-4D09-A6BF-48F98C233A14}"/>
          </ac:cxnSpMkLst>
        </pc:cxnChg>
        <pc:cxnChg chg="add mod">
          <ac:chgData name="Kate Jones" userId="4a9fd575-894c-4f1c-886c-99f53615ea7e" providerId="ADAL" clId="{2E9AED5E-FE54-4B68-8293-F9AA781AA3E1}" dt="2019-12-18T21:53:13.042" v="3687" actId="14100"/>
          <ac:cxnSpMkLst>
            <pc:docMk/>
            <pc:sldMk cId="332764024" sldId="311"/>
            <ac:cxnSpMk id="38" creationId="{3DEEE4FF-53C2-4CF2-8871-B1DF0E90CD88}"/>
          </ac:cxnSpMkLst>
        </pc:cxnChg>
        <pc:cxnChg chg="add mod">
          <ac:chgData name="Kate Jones" userId="4a9fd575-894c-4f1c-886c-99f53615ea7e" providerId="ADAL" clId="{2E9AED5E-FE54-4B68-8293-F9AA781AA3E1}" dt="2019-12-19T09:44:44.755" v="5377" actId="14100"/>
          <ac:cxnSpMkLst>
            <pc:docMk/>
            <pc:sldMk cId="332764024" sldId="311"/>
            <ac:cxnSpMk id="41" creationId="{F8147919-721E-477A-8AC6-67041AFA0B67}"/>
          </ac:cxnSpMkLst>
        </pc:cxnChg>
        <pc:cxnChg chg="add mod">
          <ac:chgData name="Kate Jones" userId="4a9fd575-894c-4f1c-886c-99f53615ea7e" providerId="ADAL" clId="{2E9AED5E-FE54-4B68-8293-F9AA781AA3E1}" dt="2019-12-19T09:44:34.613" v="5375" actId="1076"/>
          <ac:cxnSpMkLst>
            <pc:docMk/>
            <pc:sldMk cId="332764024" sldId="311"/>
            <ac:cxnSpMk id="47" creationId="{7D4FEBBC-7EB4-4C74-83F5-340884116623}"/>
          </ac:cxnSpMkLst>
        </pc:cxnChg>
        <pc:cxnChg chg="add del mod">
          <ac:chgData name="Kate Jones" userId="4a9fd575-894c-4f1c-886c-99f53615ea7e" providerId="ADAL" clId="{2E9AED5E-FE54-4B68-8293-F9AA781AA3E1}" dt="2019-12-18T21:54:44.478" v="3700" actId="478"/>
          <ac:cxnSpMkLst>
            <pc:docMk/>
            <pc:sldMk cId="332764024" sldId="311"/>
            <ac:cxnSpMk id="48" creationId="{7ACD18B7-09B9-4591-9EEC-D7CFB0A41A03}"/>
          </ac:cxnSpMkLst>
        </pc:cxnChg>
        <pc:cxnChg chg="add mod">
          <ac:chgData name="Kate Jones" userId="4a9fd575-894c-4f1c-886c-99f53615ea7e" providerId="ADAL" clId="{2E9AED5E-FE54-4B68-8293-F9AA781AA3E1}" dt="2019-12-18T21:55:16.487" v="3705" actId="1582"/>
          <ac:cxnSpMkLst>
            <pc:docMk/>
            <pc:sldMk cId="332764024" sldId="311"/>
            <ac:cxnSpMk id="50" creationId="{ED92F467-17CB-4B4C-A22F-45BADFA4547D}"/>
          </ac:cxnSpMkLst>
        </pc:cxnChg>
        <pc:cxnChg chg="add mod">
          <ac:chgData name="Kate Jones" userId="4a9fd575-894c-4f1c-886c-99f53615ea7e" providerId="ADAL" clId="{2E9AED5E-FE54-4B68-8293-F9AA781AA3E1}" dt="2019-12-19T09:44:24.970" v="5374" actId="1076"/>
          <ac:cxnSpMkLst>
            <pc:docMk/>
            <pc:sldMk cId="332764024" sldId="311"/>
            <ac:cxnSpMk id="54" creationId="{33F84EE2-AD94-4691-8976-AA4C323BF9CA}"/>
          </ac:cxnSpMkLst>
        </pc:cxnChg>
        <pc:cxnChg chg="add mod">
          <ac:chgData name="Kate Jones" userId="4a9fd575-894c-4f1c-886c-99f53615ea7e" providerId="ADAL" clId="{2E9AED5E-FE54-4B68-8293-F9AA781AA3E1}" dt="2019-12-18T21:55:52.719" v="3714" actId="14100"/>
          <ac:cxnSpMkLst>
            <pc:docMk/>
            <pc:sldMk cId="332764024" sldId="311"/>
            <ac:cxnSpMk id="57" creationId="{EA909540-41CF-41AC-B43F-156A327BDD45}"/>
          </ac:cxnSpMkLst>
        </pc:cxnChg>
        <pc:cxnChg chg="add mod">
          <ac:chgData name="Kate Jones" userId="4a9fd575-894c-4f1c-886c-99f53615ea7e" providerId="ADAL" clId="{2E9AED5E-FE54-4B68-8293-F9AA781AA3E1}" dt="2019-12-19T09:15:51.852" v="5364" actId="1582"/>
          <ac:cxnSpMkLst>
            <pc:docMk/>
            <pc:sldMk cId="332764024" sldId="311"/>
            <ac:cxnSpMk id="60" creationId="{8038163D-7B55-426C-8462-F08878918B6B}"/>
          </ac:cxnSpMkLst>
        </pc:cxnChg>
        <pc:cxnChg chg="add mod">
          <ac:chgData name="Kate Jones" userId="4a9fd575-894c-4f1c-886c-99f53615ea7e" providerId="ADAL" clId="{2E9AED5E-FE54-4B68-8293-F9AA781AA3E1}" dt="2019-12-18T21:56:16.559" v="3722" actId="14100"/>
          <ac:cxnSpMkLst>
            <pc:docMk/>
            <pc:sldMk cId="332764024" sldId="311"/>
            <ac:cxnSpMk id="62" creationId="{3BDEDDD2-0CDF-47ED-90C6-352A4A6E2829}"/>
          </ac:cxnSpMkLst>
        </pc:cxnChg>
      </pc:sldChg>
      <pc:sldChg chg="addSp delSp modSp add modAnim modNotesTx">
        <pc:chgData name="Kate Jones" userId="4a9fd575-894c-4f1c-886c-99f53615ea7e" providerId="ADAL" clId="{2E9AED5E-FE54-4B68-8293-F9AA781AA3E1}" dt="2019-12-19T09:03:17.149" v="4930" actId="20577"/>
        <pc:sldMkLst>
          <pc:docMk/>
          <pc:sldMk cId="3241748086" sldId="312"/>
        </pc:sldMkLst>
        <pc:spChg chg="add mod">
          <ac:chgData name="Kate Jones" userId="4a9fd575-894c-4f1c-886c-99f53615ea7e" providerId="ADAL" clId="{2E9AED5E-FE54-4B68-8293-F9AA781AA3E1}" dt="2019-12-19T07:59:47.651" v="4907" actId="1076"/>
          <ac:spMkLst>
            <pc:docMk/>
            <pc:sldMk cId="3241748086" sldId="312"/>
            <ac:spMk id="2" creationId="{9901C3CF-FCE2-4AB0-9D09-EB1BB1CD00C0}"/>
          </ac:spMkLst>
        </pc:spChg>
        <pc:spChg chg="add mod">
          <ac:chgData name="Kate Jones" userId="4a9fd575-894c-4f1c-886c-99f53615ea7e" providerId="ADAL" clId="{2E9AED5E-FE54-4B68-8293-F9AA781AA3E1}" dt="2019-12-19T08:00:01.158" v="4910" actId="1076"/>
          <ac:spMkLst>
            <pc:docMk/>
            <pc:sldMk cId="3241748086" sldId="312"/>
            <ac:spMk id="3" creationId="{35DDC62A-7C6C-4163-A9C4-633DED1E075A}"/>
          </ac:spMkLst>
        </pc:spChg>
        <pc:spChg chg="mod">
          <ac:chgData name="Kate Jones" userId="4a9fd575-894c-4f1c-886c-99f53615ea7e" providerId="ADAL" clId="{2E9AED5E-FE54-4B68-8293-F9AA781AA3E1}" dt="2019-12-18T21:34:33.452" v="3080" actId="20577"/>
          <ac:spMkLst>
            <pc:docMk/>
            <pc:sldMk cId="3241748086" sldId="312"/>
            <ac:spMk id="5" creationId="{F27A5C13-978B-417C-A66E-2C2AE764F805}"/>
          </ac:spMkLst>
        </pc:spChg>
        <pc:spChg chg="del">
          <ac:chgData name="Kate Jones" userId="4a9fd575-894c-4f1c-886c-99f53615ea7e" providerId="ADAL" clId="{2E9AED5E-FE54-4B68-8293-F9AA781AA3E1}" dt="2019-12-18T21:34:38.015" v="3081" actId="478"/>
          <ac:spMkLst>
            <pc:docMk/>
            <pc:sldMk cId="3241748086" sldId="312"/>
            <ac:spMk id="9" creationId="{693F43BD-8A0D-4596-8655-6EAF6ADD3D62}"/>
          </ac:spMkLst>
        </pc:spChg>
        <pc:spChg chg="add mod">
          <ac:chgData name="Kate Jones" userId="4a9fd575-894c-4f1c-886c-99f53615ea7e" providerId="ADAL" clId="{2E9AED5E-FE54-4B68-8293-F9AA781AA3E1}" dt="2019-12-19T07:59:50.715" v="4908" actId="1076"/>
          <ac:spMkLst>
            <pc:docMk/>
            <pc:sldMk cId="3241748086" sldId="312"/>
            <ac:spMk id="12" creationId="{9FA0DC50-D102-4341-B7A9-730DE4442156}"/>
          </ac:spMkLst>
        </pc:spChg>
        <pc:spChg chg="add mod">
          <ac:chgData name="Kate Jones" userId="4a9fd575-894c-4f1c-886c-99f53615ea7e" providerId="ADAL" clId="{2E9AED5E-FE54-4B68-8293-F9AA781AA3E1}" dt="2019-12-19T08:00:10.076" v="4911" actId="1076"/>
          <ac:spMkLst>
            <pc:docMk/>
            <pc:sldMk cId="3241748086" sldId="312"/>
            <ac:spMk id="14" creationId="{B2FF9709-80CB-44F2-AC9E-45BBBD3A8A1F}"/>
          </ac:spMkLst>
        </pc:spChg>
        <pc:spChg chg="add mod">
          <ac:chgData name="Kate Jones" userId="4a9fd575-894c-4f1c-886c-99f53615ea7e" providerId="ADAL" clId="{2E9AED5E-FE54-4B68-8293-F9AA781AA3E1}" dt="2019-12-19T08:00:10.076" v="4911" actId="1076"/>
          <ac:spMkLst>
            <pc:docMk/>
            <pc:sldMk cId="3241748086" sldId="312"/>
            <ac:spMk id="15" creationId="{ECB36D8A-0799-4242-9B79-3A8F3644876F}"/>
          </ac:spMkLst>
        </pc:spChg>
        <pc:spChg chg="del">
          <ac:chgData name="Kate Jones" userId="4a9fd575-894c-4f1c-886c-99f53615ea7e" providerId="ADAL" clId="{2E9AED5E-FE54-4B68-8293-F9AA781AA3E1}" dt="2019-12-18T21:34:38.015" v="3081" actId="478"/>
          <ac:spMkLst>
            <pc:docMk/>
            <pc:sldMk cId="3241748086" sldId="312"/>
            <ac:spMk id="16" creationId="{351804C3-1D4F-449E-A4BF-5E3850A114F6}"/>
          </ac:spMkLst>
        </pc:spChg>
        <pc:spChg chg="del">
          <ac:chgData name="Kate Jones" userId="4a9fd575-894c-4f1c-886c-99f53615ea7e" providerId="ADAL" clId="{2E9AED5E-FE54-4B68-8293-F9AA781AA3E1}" dt="2019-12-18T21:34:38.015" v="3081" actId="478"/>
          <ac:spMkLst>
            <pc:docMk/>
            <pc:sldMk cId="3241748086" sldId="312"/>
            <ac:spMk id="17" creationId="{CF99A70D-367B-4319-AEC6-938AA1B60630}"/>
          </ac:spMkLst>
        </pc:spChg>
        <pc:spChg chg="del">
          <ac:chgData name="Kate Jones" userId="4a9fd575-894c-4f1c-886c-99f53615ea7e" providerId="ADAL" clId="{2E9AED5E-FE54-4B68-8293-F9AA781AA3E1}" dt="2019-12-18T21:34:38.015" v="3081" actId="478"/>
          <ac:spMkLst>
            <pc:docMk/>
            <pc:sldMk cId="3241748086" sldId="312"/>
            <ac:spMk id="18" creationId="{974FBF10-328A-410E-9841-CAE0A890D21C}"/>
          </ac:spMkLst>
        </pc:spChg>
        <pc:spChg chg="del">
          <ac:chgData name="Kate Jones" userId="4a9fd575-894c-4f1c-886c-99f53615ea7e" providerId="ADAL" clId="{2E9AED5E-FE54-4B68-8293-F9AA781AA3E1}" dt="2019-12-18T21:34:38.015" v="3081" actId="478"/>
          <ac:spMkLst>
            <pc:docMk/>
            <pc:sldMk cId="3241748086" sldId="312"/>
            <ac:spMk id="19" creationId="{C77E98F4-17B7-4930-8181-FBC7F15E2C17}"/>
          </ac:spMkLst>
        </pc:spChg>
        <pc:spChg chg="del">
          <ac:chgData name="Kate Jones" userId="4a9fd575-894c-4f1c-886c-99f53615ea7e" providerId="ADAL" clId="{2E9AED5E-FE54-4B68-8293-F9AA781AA3E1}" dt="2019-12-18T21:34:38.015" v="3081" actId="478"/>
          <ac:spMkLst>
            <pc:docMk/>
            <pc:sldMk cId="3241748086" sldId="312"/>
            <ac:spMk id="20" creationId="{54E3B4EC-17BA-4FC6-BBB3-4EE46CEF6FA0}"/>
          </ac:spMkLst>
        </pc:spChg>
        <pc:spChg chg="add del">
          <ac:chgData name="Kate Jones" userId="4a9fd575-894c-4f1c-886c-99f53615ea7e" providerId="ADAL" clId="{2E9AED5E-FE54-4B68-8293-F9AA781AA3E1}" dt="2019-12-19T07:53:19.376" v="4868" actId="478"/>
          <ac:spMkLst>
            <pc:docMk/>
            <pc:sldMk cId="3241748086" sldId="312"/>
            <ac:spMk id="24" creationId="{96D42D75-5B94-4311-B7B0-A9D937A4B3AF}"/>
          </ac:spMkLst>
        </pc:spChg>
        <pc:spChg chg="add mod">
          <ac:chgData name="Kate Jones" userId="4a9fd575-894c-4f1c-886c-99f53615ea7e" providerId="ADAL" clId="{2E9AED5E-FE54-4B68-8293-F9AA781AA3E1}" dt="2019-12-19T07:53:37.267" v="4885" actId="20577"/>
          <ac:spMkLst>
            <pc:docMk/>
            <pc:sldMk cId="3241748086" sldId="312"/>
            <ac:spMk id="27" creationId="{47CBB4FB-63C6-4D31-8D3A-2B0C55B6D157}"/>
          </ac:spMkLst>
        </pc:spChg>
        <pc:cxnChg chg="add mod">
          <ac:chgData name="Kate Jones" userId="4a9fd575-894c-4f1c-886c-99f53615ea7e" providerId="ADAL" clId="{2E9AED5E-FE54-4B68-8293-F9AA781AA3E1}" dt="2019-12-19T08:02:23.124" v="4916" actId="1076"/>
          <ac:cxnSpMkLst>
            <pc:docMk/>
            <pc:sldMk cId="3241748086" sldId="312"/>
            <ac:cxnSpMk id="6" creationId="{3C8D30FF-9E15-4B9B-A83E-0D04FB5379AD}"/>
          </ac:cxnSpMkLst>
        </pc:cxnChg>
        <pc:cxnChg chg="add mod">
          <ac:chgData name="Kate Jones" userId="4a9fd575-894c-4f1c-886c-99f53615ea7e" providerId="ADAL" clId="{2E9AED5E-FE54-4B68-8293-F9AA781AA3E1}" dt="2019-12-19T08:00:42.925" v="4912" actId="1582"/>
          <ac:cxnSpMkLst>
            <pc:docMk/>
            <pc:sldMk cId="3241748086" sldId="312"/>
            <ac:cxnSpMk id="21" creationId="{A225BC6F-8FCE-4683-B0E3-7E24ED0D3B8A}"/>
          </ac:cxnSpMkLst>
        </pc:cxnChg>
        <pc:cxnChg chg="add mod">
          <ac:chgData name="Kate Jones" userId="4a9fd575-894c-4f1c-886c-99f53615ea7e" providerId="ADAL" clId="{2E9AED5E-FE54-4B68-8293-F9AA781AA3E1}" dt="2019-12-19T08:02:29.609" v="4917" actId="1076"/>
          <ac:cxnSpMkLst>
            <pc:docMk/>
            <pc:sldMk cId="3241748086" sldId="312"/>
            <ac:cxnSpMk id="25" creationId="{0A31D9A5-BF7A-4698-ACA2-9ED4FC3877CD}"/>
          </ac:cxnSpMkLst>
        </pc:cxnChg>
        <pc:cxnChg chg="add mod">
          <ac:chgData name="Kate Jones" userId="4a9fd575-894c-4f1c-886c-99f53615ea7e" providerId="ADAL" clId="{2E9AED5E-FE54-4B68-8293-F9AA781AA3E1}" dt="2019-12-19T08:02:12.789" v="4915" actId="1582"/>
          <ac:cxnSpMkLst>
            <pc:docMk/>
            <pc:sldMk cId="3241748086" sldId="312"/>
            <ac:cxnSpMk id="26" creationId="{1E1D5A02-8408-4534-B615-687C1CB7DD3A}"/>
          </ac:cxnSpMkLst>
        </pc:cxnChg>
      </pc:sldChg>
      <pc:sldChg chg="addSp delSp modSp add modNotesTx">
        <pc:chgData name="Kate Jones" userId="4a9fd575-894c-4f1c-886c-99f53615ea7e" providerId="ADAL" clId="{2E9AED5E-FE54-4B68-8293-F9AA781AA3E1}" dt="2019-12-19T07:51:37.562" v="4849" actId="20577"/>
        <pc:sldMkLst>
          <pc:docMk/>
          <pc:sldMk cId="2882284328" sldId="313"/>
        </pc:sldMkLst>
        <pc:spChg chg="del">
          <ac:chgData name="Kate Jones" userId="4a9fd575-894c-4f1c-886c-99f53615ea7e" providerId="ADAL" clId="{2E9AED5E-FE54-4B68-8293-F9AA781AA3E1}" dt="2019-12-18T21:38:51.872" v="3326" actId="478"/>
          <ac:spMkLst>
            <pc:docMk/>
            <pc:sldMk cId="2882284328" sldId="313"/>
            <ac:spMk id="2" creationId="{9901C3CF-FCE2-4AB0-9D09-EB1BB1CD00C0}"/>
          </ac:spMkLst>
        </pc:spChg>
        <pc:spChg chg="del">
          <ac:chgData name="Kate Jones" userId="4a9fd575-894c-4f1c-886c-99f53615ea7e" providerId="ADAL" clId="{2E9AED5E-FE54-4B68-8293-F9AA781AA3E1}" dt="2019-12-18T21:38:51.872" v="3326" actId="478"/>
          <ac:spMkLst>
            <pc:docMk/>
            <pc:sldMk cId="2882284328" sldId="313"/>
            <ac:spMk id="3" creationId="{35DDC62A-7C6C-4163-A9C4-633DED1E075A}"/>
          </ac:spMkLst>
        </pc:spChg>
        <pc:spChg chg="mod">
          <ac:chgData name="Kate Jones" userId="4a9fd575-894c-4f1c-886c-99f53615ea7e" providerId="ADAL" clId="{2E9AED5E-FE54-4B68-8293-F9AA781AA3E1}" dt="2019-12-18T21:39:17.307" v="3348" actId="20577"/>
          <ac:spMkLst>
            <pc:docMk/>
            <pc:sldMk cId="2882284328" sldId="313"/>
            <ac:spMk id="5" creationId="{F27A5C13-978B-417C-A66E-2C2AE764F805}"/>
          </ac:spMkLst>
        </pc:spChg>
        <pc:spChg chg="del">
          <ac:chgData name="Kate Jones" userId="4a9fd575-894c-4f1c-886c-99f53615ea7e" providerId="ADAL" clId="{2E9AED5E-FE54-4B68-8293-F9AA781AA3E1}" dt="2019-12-18T21:38:51.872" v="3326" actId="478"/>
          <ac:spMkLst>
            <pc:docMk/>
            <pc:sldMk cId="2882284328" sldId="313"/>
            <ac:spMk id="12" creationId="{9FA0DC50-D102-4341-B7A9-730DE4442156}"/>
          </ac:spMkLst>
        </pc:spChg>
        <pc:spChg chg="del">
          <ac:chgData name="Kate Jones" userId="4a9fd575-894c-4f1c-886c-99f53615ea7e" providerId="ADAL" clId="{2E9AED5E-FE54-4B68-8293-F9AA781AA3E1}" dt="2019-12-18T21:38:51.872" v="3326" actId="478"/>
          <ac:spMkLst>
            <pc:docMk/>
            <pc:sldMk cId="2882284328" sldId="313"/>
            <ac:spMk id="14" creationId="{B2FF9709-80CB-44F2-AC9E-45BBBD3A8A1F}"/>
          </ac:spMkLst>
        </pc:spChg>
        <pc:spChg chg="del">
          <ac:chgData name="Kate Jones" userId="4a9fd575-894c-4f1c-886c-99f53615ea7e" providerId="ADAL" clId="{2E9AED5E-FE54-4B68-8293-F9AA781AA3E1}" dt="2019-12-18T21:38:51.872" v="3326" actId="478"/>
          <ac:spMkLst>
            <pc:docMk/>
            <pc:sldMk cId="2882284328" sldId="313"/>
            <ac:spMk id="15" creationId="{ECB36D8A-0799-4242-9B79-3A8F3644876F}"/>
          </ac:spMkLst>
        </pc:spChg>
        <pc:spChg chg="add mod">
          <ac:chgData name="Kate Jones" userId="4a9fd575-894c-4f1c-886c-99f53615ea7e" providerId="ADAL" clId="{2E9AED5E-FE54-4B68-8293-F9AA781AA3E1}" dt="2019-12-19T07:51:37.562" v="4849" actId="20577"/>
          <ac:spMkLst>
            <pc:docMk/>
            <pc:sldMk cId="2882284328" sldId="313"/>
            <ac:spMk id="17" creationId="{04895BAB-6AD8-4015-AD32-309418E72F3E}"/>
          </ac:spMkLst>
        </pc:spChg>
        <pc:graphicFrameChg chg="add del mod">
          <ac:chgData name="Kate Jones" userId="4a9fd575-894c-4f1c-886c-99f53615ea7e" providerId="ADAL" clId="{2E9AED5E-FE54-4B68-8293-F9AA781AA3E1}" dt="2019-12-19T07:29:43.440" v="3823" actId="478"/>
          <ac:graphicFrameMkLst>
            <pc:docMk/>
            <pc:sldMk cId="2882284328" sldId="313"/>
            <ac:graphicFrameMk id="7" creationId="{D095EC16-D93C-4493-B616-0367BD9F9BFA}"/>
          </ac:graphicFrameMkLst>
        </pc:graphicFrameChg>
        <pc:picChg chg="add mod">
          <ac:chgData name="Kate Jones" userId="4a9fd575-894c-4f1c-886c-99f53615ea7e" providerId="ADAL" clId="{2E9AED5E-FE54-4B68-8293-F9AA781AA3E1}" dt="2019-12-19T07:27:42.070" v="3726" actId="1076"/>
          <ac:picMkLst>
            <pc:docMk/>
            <pc:sldMk cId="2882284328" sldId="313"/>
            <ac:picMk id="4" creationId="{077879DE-818B-4CC8-A522-DEFDDAC1716B}"/>
          </ac:picMkLst>
        </pc:picChg>
        <pc:picChg chg="add mod">
          <ac:chgData name="Kate Jones" userId="4a9fd575-894c-4f1c-886c-99f53615ea7e" providerId="ADAL" clId="{2E9AED5E-FE54-4B68-8293-F9AA781AA3E1}" dt="2019-12-19T07:29:48.337" v="3825" actId="1076"/>
          <ac:picMkLst>
            <pc:docMk/>
            <pc:sldMk cId="2882284328" sldId="313"/>
            <ac:picMk id="8" creationId="{14A1B70E-6AA6-4FC2-AA84-18B0E06A1D05}"/>
          </ac:picMkLst>
        </pc:picChg>
        <pc:picChg chg="add del">
          <ac:chgData name="Kate Jones" userId="4a9fd575-894c-4f1c-886c-99f53615ea7e" providerId="ADAL" clId="{2E9AED5E-FE54-4B68-8293-F9AA781AA3E1}" dt="2019-12-19T07:30:11.710" v="3827" actId="478"/>
          <ac:picMkLst>
            <pc:docMk/>
            <pc:sldMk cId="2882284328" sldId="313"/>
            <ac:picMk id="9" creationId="{EAF84F6F-E895-48F6-895E-C35EFA8CE6C6}"/>
          </ac:picMkLst>
        </pc:picChg>
        <pc:picChg chg="add mod">
          <ac:chgData name="Kate Jones" userId="4a9fd575-894c-4f1c-886c-99f53615ea7e" providerId="ADAL" clId="{2E9AED5E-FE54-4B68-8293-F9AA781AA3E1}" dt="2019-12-19T07:30:34.455" v="3831" actId="1076"/>
          <ac:picMkLst>
            <pc:docMk/>
            <pc:sldMk cId="2882284328" sldId="313"/>
            <ac:picMk id="10" creationId="{68899BD7-B6FF-4CE7-9700-6A09940B9FFC}"/>
          </ac:picMkLst>
        </pc:picChg>
        <pc:cxnChg chg="del">
          <ac:chgData name="Kate Jones" userId="4a9fd575-894c-4f1c-886c-99f53615ea7e" providerId="ADAL" clId="{2E9AED5E-FE54-4B68-8293-F9AA781AA3E1}" dt="2019-12-18T21:38:51.872" v="3326" actId="478"/>
          <ac:cxnSpMkLst>
            <pc:docMk/>
            <pc:sldMk cId="2882284328" sldId="313"/>
            <ac:cxnSpMk id="6" creationId="{3C8D30FF-9E15-4B9B-A83E-0D04FB5379AD}"/>
          </ac:cxnSpMkLst>
        </pc:cxnChg>
        <pc:cxnChg chg="del">
          <ac:chgData name="Kate Jones" userId="4a9fd575-894c-4f1c-886c-99f53615ea7e" providerId="ADAL" clId="{2E9AED5E-FE54-4B68-8293-F9AA781AA3E1}" dt="2019-12-18T21:38:51.872" v="3326" actId="478"/>
          <ac:cxnSpMkLst>
            <pc:docMk/>
            <pc:sldMk cId="2882284328" sldId="313"/>
            <ac:cxnSpMk id="21" creationId="{A225BC6F-8FCE-4683-B0E3-7E24ED0D3B8A}"/>
          </ac:cxnSpMkLst>
        </pc:cxnChg>
      </pc:sldChg>
      <pc:sldChg chg="addSp delSp modSp add modNotesTx">
        <pc:chgData name="Kate Jones" userId="4a9fd575-894c-4f1c-886c-99f53615ea7e" providerId="ADAL" clId="{2E9AED5E-FE54-4B68-8293-F9AA781AA3E1}" dt="2019-12-19T07:49:51.538" v="4752" actId="20577"/>
        <pc:sldMkLst>
          <pc:docMk/>
          <pc:sldMk cId="3271368029" sldId="314"/>
        </pc:sldMkLst>
        <pc:spChg chg="add mod topLvl">
          <ac:chgData name="Kate Jones" userId="4a9fd575-894c-4f1c-886c-99f53615ea7e" providerId="ADAL" clId="{2E9AED5E-FE54-4B68-8293-F9AA781AA3E1}" dt="2019-12-19T07:49:51.538" v="4752" actId="20577"/>
          <ac:spMkLst>
            <pc:docMk/>
            <pc:sldMk cId="3271368029" sldId="314"/>
            <ac:spMk id="2" creationId="{406EE776-9912-47E6-956D-FF6696C642A1}"/>
          </ac:spMkLst>
        </pc:spChg>
        <pc:spChg chg="add mod ord topLvl">
          <ac:chgData name="Kate Jones" userId="4a9fd575-894c-4f1c-886c-99f53615ea7e" providerId="ADAL" clId="{2E9AED5E-FE54-4B68-8293-F9AA781AA3E1}" dt="2019-12-19T07:49:09.043" v="4748" actId="164"/>
          <ac:spMkLst>
            <pc:docMk/>
            <pc:sldMk cId="3271368029" sldId="314"/>
            <ac:spMk id="4" creationId="{763BC194-DE50-40AE-8464-E98AFAE9BDA3}"/>
          </ac:spMkLst>
        </pc:spChg>
        <pc:spChg chg="mod">
          <ac:chgData name="Kate Jones" userId="4a9fd575-894c-4f1c-886c-99f53615ea7e" providerId="ADAL" clId="{2E9AED5E-FE54-4B68-8293-F9AA781AA3E1}" dt="2019-12-18T21:39:48.994" v="3364" actId="20577"/>
          <ac:spMkLst>
            <pc:docMk/>
            <pc:sldMk cId="3271368029" sldId="314"/>
            <ac:spMk id="5" creationId="{F27A5C13-978B-417C-A66E-2C2AE764F805}"/>
          </ac:spMkLst>
        </pc:spChg>
        <pc:spChg chg="add mod">
          <ac:chgData name="Kate Jones" userId="4a9fd575-894c-4f1c-886c-99f53615ea7e" providerId="ADAL" clId="{2E9AED5E-FE54-4B68-8293-F9AA781AA3E1}" dt="2019-12-19T07:49:09.043" v="4748" actId="164"/>
          <ac:spMkLst>
            <pc:docMk/>
            <pc:sldMk cId="3271368029" sldId="314"/>
            <ac:spMk id="9" creationId="{8EE828EE-982F-4C9E-A18A-84942737EC0D}"/>
          </ac:spMkLst>
        </pc:spChg>
        <pc:grpChg chg="add del mod">
          <ac:chgData name="Kate Jones" userId="4a9fd575-894c-4f1c-886c-99f53615ea7e" providerId="ADAL" clId="{2E9AED5E-FE54-4B68-8293-F9AA781AA3E1}" dt="2019-12-19T07:44:49.802" v="4647" actId="165"/>
          <ac:grpSpMkLst>
            <pc:docMk/>
            <pc:sldMk cId="3271368029" sldId="314"/>
            <ac:grpSpMk id="6" creationId="{1541E529-38AD-47D0-A56B-2F4AD8E74186}"/>
          </ac:grpSpMkLst>
        </pc:grpChg>
        <pc:grpChg chg="add mod">
          <ac:chgData name="Kate Jones" userId="4a9fd575-894c-4f1c-886c-99f53615ea7e" providerId="ADAL" clId="{2E9AED5E-FE54-4B68-8293-F9AA781AA3E1}" dt="2019-12-19T07:49:13.010" v="4749" actId="1076"/>
          <ac:grpSpMkLst>
            <pc:docMk/>
            <pc:sldMk cId="3271368029" sldId="314"/>
            <ac:grpSpMk id="7" creationId="{28AEE22C-9597-4EC0-B78F-758775FF6FF3}"/>
          </ac:grpSpMkLst>
        </pc:grpChg>
        <pc:picChg chg="add mod topLvl">
          <ac:chgData name="Kate Jones" userId="4a9fd575-894c-4f1c-886c-99f53615ea7e" providerId="ADAL" clId="{2E9AED5E-FE54-4B68-8293-F9AA781AA3E1}" dt="2019-12-19T07:49:09.043" v="4748" actId="164"/>
          <ac:picMkLst>
            <pc:docMk/>
            <pc:sldMk cId="3271368029" sldId="314"/>
            <ac:picMk id="3" creationId="{38FA4D7B-755E-473C-83B8-159B3EC315C1}"/>
          </ac:picMkLst>
        </pc:picChg>
      </pc:sldChg>
      <pc:sldChg chg="addSp modSp add modNotesTx">
        <pc:chgData name="Kate Jones" userId="4a9fd575-894c-4f1c-886c-99f53615ea7e" providerId="ADAL" clId="{2E9AED5E-FE54-4B68-8293-F9AA781AA3E1}" dt="2019-12-19T07:50:45.499" v="4793" actId="1076"/>
        <pc:sldMkLst>
          <pc:docMk/>
          <pc:sldMk cId="1774024043" sldId="315"/>
        </pc:sldMkLst>
        <pc:spChg chg="add mod">
          <ac:chgData name="Kate Jones" userId="4a9fd575-894c-4f1c-886c-99f53615ea7e" providerId="ADAL" clId="{2E9AED5E-FE54-4B68-8293-F9AA781AA3E1}" dt="2019-12-19T07:50:42.976" v="4792" actId="1076"/>
          <ac:spMkLst>
            <pc:docMk/>
            <pc:sldMk cId="1774024043" sldId="315"/>
            <ac:spMk id="6" creationId="{82D1E442-9559-4BAC-AEE0-32B041DC4B8C}"/>
          </ac:spMkLst>
        </pc:spChg>
        <pc:picChg chg="add mod modCrop">
          <ac:chgData name="Kate Jones" userId="4a9fd575-894c-4f1c-886c-99f53615ea7e" providerId="ADAL" clId="{2E9AED5E-FE54-4B68-8293-F9AA781AA3E1}" dt="2019-12-19T07:50:45.499" v="4793" actId="1076"/>
          <ac:picMkLst>
            <pc:docMk/>
            <pc:sldMk cId="1774024043" sldId="315"/>
            <ac:picMk id="2" creationId="{B068E406-9730-4055-801D-8CEF9941CB46}"/>
          </ac:picMkLst>
        </pc:picChg>
      </pc:sldChg>
    </pc:docChg>
  </pc:docChgLst>
  <pc:docChgLst>
    <pc:chgData name="Kate Jones" userId="4a9fd575-894c-4f1c-886c-99f53615ea7e" providerId="ADAL" clId="{FFF8D134-5DC5-4C56-899A-74665551C0CC}"/>
    <pc:docChg chg="custSel delSld modSld sldOrd">
      <pc:chgData name="Kate Jones" userId="4a9fd575-894c-4f1c-886c-99f53615ea7e" providerId="ADAL" clId="{FFF8D134-5DC5-4C56-899A-74665551C0CC}" dt="2019-12-10T14:25:54.768" v="84" actId="20577"/>
      <pc:docMkLst>
        <pc:docMk/>
      </pc:docMkLst>
      <pc:sldChg chg="modSp">
        <pc:chgData name="Kate Jones" userId="4a9fd575-894c-4f1c-886c-99f53615ea7e" providerId="ADAL" clId="{FFF8D134-5DC5-4C56-899A-74665551C0CC}" dt="2019-12-10T14:15:09.360" v="1" actId="20577"/>
        <pc:sldMkLst>
          <pc:docMk/>
          <pc:sldMk cId="2605528031" sldId="256"/>
        </pc:sldMkLst>
        <pc:spChg chg="mod">
          <ac:chgData name="Kate Jones" userId="4a9fd575-894c-4f1c-886c-99f53615ea7e" providerId="ADAL" clId="{FFF8D134-5DC5-4C56-899A-74665551C0CC}" dt="2019-12-10T14:15:09.360" v="1" actId="20577"/>
          <ac:spMkLst>
            <pc:docMk/>
            <pc:sldMk cId="2605528031" sldId="256"/>
            <ac:spMk id="6" creationId="{9F0ACA7B-E5AA-4DCC-9A8F-2F21D5B37FFB}"/>
          </ac:spMkLst>
        </pc:spChg>
      </pc:sldChg>
      <pc:sldChg chg="modSp">
        <pc:chgData name="Kate Jones" userId="4a9fd575-894c-4f1c-886c-99f53615ea7e" providerId="ADAL" clId="{FFF8D134-5DC5-4C56-899A-74665551C0CC}" dt="2019-12-10T14:25:54.768" v="84" actId="20577"/>
        <pc:sldMkLst>
          <pc:docMk/>
          <pc:sldMk cId="162364748" sldId="271"/>
        </pc:sldMkLst>
        <pc:spChg chg="mod">
          <ac:chgData name="Kate Jones" userId="4a9fd575-894c-4f1c-886c-99f53615ea7e" providerId="ADAL" clId="{FFF8D134-5DC5-4C56-899A-74665551C0CC}" dt="2019-12-10T14:21:36.893" v="73" actId="20577"/>
          <ac:spMkLst>
            <pc:docMk/>
            <pc:sldMk cId="162364748" sldId="271"/>
            <ac:spMk id="5" creationId="{F27A5C13-978B-417C-A66E-2C2AE764F805}"/>
          </ac:spMkLst>
        </pc:spChg>
        <pc:spChg chg="mod">
          <ac:chgData name="Kate Jones" userId="4a9fd575-894c-4f1c-886c-99f53615ea7e" providerId="ADAL" clId="{FFF8D134-5DC5-4C56-899A-74665551C0CC}" dt="2019-12-10T14:19:12.236" v="18" actId="20577"/>
          <ac:spMkLst>
            <pc:docMk/>
            <pc:sldMk cId="162364748" sldId="271"/>
            <ac:spMk id="80" creationId="{03EFF195-F38E-4897-A197-89E086D12D76}"/>
          </ac:spMkLst>
        </pc:spChg>
        <pc:graphicFrameChg chg="mod modGraphic">
          <ac:chgData name="Kate Jones" userId="4a9fd575-894c-4f1c-886c-99f53615ea7e" providerId="ADAL" clId="{FFF8D134-5DC5-4C56-899A-74665551C0CC}" dt="2019-12-10T14:25:54.768" v="84" actId="20577"/>
          <ac:graphicFrameMkLst>
            <pc:docMk/>
            <pc:sldMk cId="162364748" sldId="271"/>
            <ac:graphicFrameMk id="7" creationId="{3C35F7AF-E397-4C6B-ACA1-7A84423A9B0F}"/>
          </ac:graphicFrameMkLst>
        </pc:graphicFrameChg>
      </pc:sldChg>
      <pc:sldChg chg="del">
        <pc:chgData name="Kate Jones" userId="4a9fd575-894c-4f1c-886c-99f53615ea7e" providerId="ADAL" clId="{FFF8D134-5DC5-4C56-899A-74665551C0CC}" dt="2019-12-10T14:20:08.651" v="28" actId="47"/>
        <pc:sldMkLst>
          <pc:docMk/>
          <pc:sldMk cId="2296150609" sldId="276"/>
        </pc:sldMkLst>
      </pc:sldChg>
      <pc:sldChg chg="modSp">
        <pc:chgData name="Kate Jones" userId="4a9fd575-894c-4f1c-886c-99f53615ea7e" providerId="ADAL" clId="{FFF8D134-5DC5-4C56-899A-74665551C0CC}" dt="2019-12-10T14:21:20.198" v="71" actId="20577"/>
        <pc:sldMkLst>
          <pc:docMk/>
          <pc:sldMk cId="4180302034" sldId="285"/>
        </pc:sldMkLst>
        <pc:spChg chg="mod">
          <ac:chgData name="Kate Jones" userId="4a9fd575-894c-4f1c-886c-99f53615ea7e" providerId="ADAL" clId="{FFF8D134-5DC5-4C56-899A-74665551C0CC}" dt="2019-12-10T14:21:20.198" v="71" actId="20577"/>
          <ac:spMkLst>
            <pc:docMk/>
            <pc:sldMk cId="4180302034" sldId="285"/>
            <ac:spMk id="9" creationId="{E98A5FEF-9BB4-4458-A110-734E1B9DDBDF}"/>
          </ac:spMkLst>
        </pc:spChg>
        <pc:spChg chg="mod">
          <ac:chgData name="Kate Jones" userId="4a9fd575-894c-4f1c-886c-99f53615ea7e" providerId="ADAL" clId="{FFF8D134-5DC5-4C56-899A-74665551C0CC}" dt="2019-12-10T14:21:01.365" v="52" actId="20577"/>
          <ac:spMkLst>
            <pc:docMk/>
            <pc:sldMk cId="4180302034" sldId="285"/>
            <ac:spMk id="80" creationId="{03EFF195-F38E-4897-A197-89E086D12D76}"/>
          </ac:spMkLst>
        </pc:spChg>
      </pc:sldChg>
      <pc:sldChg chg="modSp">
        <pc:chgData name="Kate Jones" userId="4a9fd575-894c-4f1c-886c-99f53615ea7e" providerId="ADAL" clId="{FFF8D134-5DC5-4C56-899A-74665551C0CC}" dt="2019-12-10T14:15:18.593" v="3" actId="20577"/>
        <pc:sldMkLst>
          <pc:docMk/>
          <pc:sldMk cId="431606309" sldId="286"/>
        </pc:sldMkLst>
        <pc:spChg chg="mod">
          <ac:chgData name="Kate Jones" userId="4a9fd575-894c-4f1c-886c-99f53615ea7e" providerId="ADAL" clId="{FFF8D134-5DC5-4C56-899A-74665551C0CC}" dt="2019-12-10T14:15:18.593" v="3" actId="20577"/>
          <ac:spMkLst>
            <pc:docMk/>
            <pc:sldMk cId="431606309" sldId="286"/>
            <ac:spMk id="80" creationId="{03EFF195-F38E-4897-A197-89E086D12D76}"/>
          </ac:spMkLst>
        </pc:spChg>
      </pc:sldChg>
      <pc:sldChg chg="modSp">
        <pc:chgData name="Kate Jones" userId="4a9fd575-894c-4f1c-886c-99f53615ea7e" providerId="ADAL" clId="{FFF8D134-5DC5-4C56-899A-74665551C0CC}" dt="2019-12-10T14:15:23.920" v="5" actId="20577"/>
        <pc:sldMkLst>
          <pc:docMk/>
          <pc:sldMk cId="1587179267" sldId="289"/>
        </pc:sldMkLst>
        <pc:spChg chg="mod">
          <ac:chgData name="Kate Jones" userId="4a9fd575-894c-4f1c-886c-99f53615ea7e" providerId="ADAL" clId="{FFF8D134-5DC5-4C56-899A-74665551C0CC}" dt="2019-12-10T14:15:23.920" v="5" actId="20577"/>
          <ac:spMkLst>
            <pc:docMk/>
            <pc:sldMk cId="1587179267" sldId="289"/>
            <ac:spMk id="80" creationId="{03EFF195-F38E-4897-A197-89E086D12D76}"/>
          </ac:spMkLst>
        </pc:spChg>
      </pc:sldChg>
      <pc:sldChg chg="addSp delSp modSp">
        <pc:chgData name="Kate Jones" userId="4a9fd575-894c-4f1c-886c-99f53615ea7e" providerId="ADAL" clId="{FFF8D134-5DC5-4C56-899A-74665551C0CC}" dt="2019-12-10T14:19:07.152" v="16" actId="1076"/>
        <pc:sldMkLst>
          <pc:docMk/>
          <pc:sldMk cId="3047839263" sldId="290"/>
        </pc:sldMkLst>
        <pc:spChg chg="mod">
          <ac:chgData name="Kate Jones" userId="4a9fd575-894c-4f1c-886c-99f53615ea7e" providerId="ADAL" clId="{FFF8D134-5DC5-4C56-899A-74665551C0CC}" dt="2019-12-10T14:19:07.152" v="16" actId="1076"/>
          <ac:spMkLst>
            <pc:docMk/>
            <pc:sldMk cId="3047839263" sldId="290"/>
            <ac:spMk id="80" creationId="{03EFF195-F38E-4897-A197-89E086D12D76}"/>
          </ac:spMkLst>
        </pc:spChg>
        <pc:picChg chg="del">
          <ac:chgData name="Kate Jones" userId="4a9fd575-894c-4f1c-886c-99f53615ea7e" providerId="ADAL" clId="{FFF8D134-5DC5-4C56-899A-74665551C0CC}" dt="2019-12-10T14:18:32.291" v="9" actId="478"/>
          <ac:picMkLst>
            <pc:docMk/>
            <pc:sldMk cId="3047839263" sldId="290"/>
            <ac:picMk id="3" creationId="{FC61BA0C-6CB5-4ABC-B048-995C29309E36}"/>
          </ac:picMkLst>
        </pc:picChg>
        <pc:picChg chg="add mod">
          <ac:chgData name="Kate Jones" userId="4a9fd575-894c-4f1c-886c-99f53615ea7e" providerId="ADAL" clId="{FFF8D134-5DC5-4C56-899A-74665551C0CC}" dt="2019-12-10T14:18:51.602" v="15" actId="1076"/>
          <ac:picMkLst>
            <pc:docMk/>
            <pc:sldMk cId="3047839263" sldId="290"/>
            <ac:picMk id="4" creationId="{2FC601E2-4288-46BC-AD7E-2E2B5AAE00AF}"/>
          </ac:picMkLst>
        </pc:picChg>
      </pc:sldChg>
      <pc:sldChg chg="modSp">
        <pc:chgData name="Kate Jones" userId="4a9fd575-894c-4f1c-886c-99f53615ea7e" providerId="ADAL" clId="{FFF8D134-5DC5-4C56-899A-74665551C0CC}" dt="2019-12-10T14:19:32.810" v="21" actId="20577"/>
        <pc:sldMkLst>
          <pc:docMk/>
          <pc:sldMk cId="421409790" sldId="292"/>
        </pc:sldMkLst>
        <pc:spChg chg="mod">
          <ac:chgData name="Kate Jones" userId="4a9fd575-894c-4f1c-886c-99f53615ea7e" providerId="ADAL" clId="{FFF8D134-5DC5-4C56-899A-74665551C0CC}" dt="2019-12-10T14:19:23.379" v="19" actId="20577"/>
          <ac:spMkLst>
            <pc:docMk/>
            <pc:sldMk cId="421409790" sldId="292"/>
            <ac:spMk id="2" creationId="{00D2002F-0E62-4C98-BC96-34FAE824FB0F}"/>
          </ac:spMkLst>
        </pc:spChg>
        <pc:spChg chg="mod">
          <ac:chgData name="Kate Jones" userId="4a9fd575-894c-4f1c-886c-99f53615ea7e" providerId="ADAL" clId="{FFF8D134-5DC5-4C56-899A-74665551C0CC}" dt="2019-12-10T14:19:32.810" v="21" actId="20577"/>
          <ac:spMkLst>
            <pc:docMk/>
            <pc:sldMk cId="421409790" sldId="292"/>
            <ac:spMk id="80" creationId="{03EFF195-F38E-4897-A197-89E086D12D76}"/>
          </ac:spMkLst>
        </pc:spChg>
      </pc:sldChg>
      <pc:sldChg chg="modSp">
        <pc:chgData name="Kate Jones" userId="4a9fd575-894c-4f1c-886c-99f53615ea7e" providerId="ADAL" clId="{FFF8D134-5DC5-4C56-899A-74665551C0CC}" dt="2019-12-10T14:20:38.876" v="45" actId="20577"/>
        <pc:sldMkLst>
          <pc:docMk/>
          <pc:sldMk cId="4157798780" sldId="298"/>
        </pc:sldMkLst>
        <pc:spChg chg="mod">
          <ac:chgData name="Kate Jones" userId="4a9fd575-894c-4f1c-886c-99f53615ea7e" providerId="ADAL" clId="{FFF8D134-5DC5-4C56-899A-74665551C0CC}" dt="2019-12-10T14:20:38.876" v="45" actId="20577"/>
          <ac:spMkLst>
            <pc:docMk/>
            <pc:sldMk cId="4157798780" sldId="298"/>
            <ac:spMk id="2" creationId="{00D2002F-0E62-4C98-BC96-34FAE824FB0F}"/>
          </ac:spMkLst>
        </pc:spChg>
        <pc:spChg chg="mod">
          <ac:chgData name="Kate Jones" userId="4a9fd575-894c-4f1c-886c-99f53615ea7e" providerId="ADAL" clId="{FFF8D134-5DC5-4C56-899A-74665551C0CC}" dt="2019-12-10T14:20:35.548" v="43" actId="20577"/>
          <ac:spMkLst>
            <pc:docMk/>
            <pc:sldMk cId="4157798780" sldId="298"/>
            <ac:spMk id="5" creationId="{F27A5C13-978B-417C-A66E-2C2AE764F805}"/>
          </ac:spMkLst>
        </pc:spChg>
        <pc:spChg chg="mod">
          <ac:chgData name="Kate Jones" userId="4a9fd575-894c-4f1c-886c-99f53615ea7e" providerId="ADAL" clId="{FFF8D134-5DC5-4C56-899A-74665551C0CC}" dt="2019-12-10T14:20:30.696" v="37" actId="20577"/>
          <ac:spMkLst>
            <pc:docMk/>
            <pc:sldMk cId="4157798780" sldId="298"/>
            <ac:spMk id="80" creationId="{03EFF195-F38E-4897-A197-89E086D12D76}"/>
          </ac:spMkLst>
        </pc:spChg>
      </pc:sldChg>
      <pc:sldChg chg="del">
        <pc:chgData name="Kate Jones" userId="4a9fd575-894c-4f1c-886c-99f53615ea7e" providerId="ADAL" clId="{FFF8D134-5DC5-4C56-899A-74665551C0CC}" dt="2019-12-10T14:20:10.369" v="30" actId="47"/>
        <pc:sldMkLst>
          <pc:docMk/>
          <pc:sldMk cId="3598733173" sldId="299"/>
        </pc:sldMkLst>
      </pc:sldChg>
      <pc:sldChg chg="modSp ord">
        <pc:chgData name="Kate Jones" userId="4a9fd575-894c-4f1c-886c-99f53615ea7e" providerId="ADAL" clId="{FFF8D134-5DC5-4C56-899A-74665551C0CC}" dt="2019-12-10T14:20:52.691" v="48"/>
        <pc:sldMkLst>
          <pc:docMk/>
          <pc:sldMk cId="2973397427" sldId="300"/>
        </pc:sldMkLst>
        <pc:spChg chg="mod">
          <ac:chgData name="Kate Jones" userId="4a9fd575-894c-4f1c-886c-99f53615ea7e" providerId="ADAL" clId="{FFF8D134-5DC5-4C56-899A-74665551C0CC}" dt="2019-12-10T14:20:48.839" v="47" actId="20577"/>
          <ac:spMkLst>
            <pc:docMk/>
            <pc:sldMk cId="2973397427" sldId="300"/>
            <ac:spMk id="80" creationId="{03EFF195-F38E-4897-A197-89E086D12D76}"/>
          </ac:spMkLst>
        </pc:spChg>
      </pc:sldChg>
      <pc:sldChg chg="del">
        <pc:chgData name="Kate Jones" userId="4a9fd575-894c-4f1c-886c-99f53615ea7e" providerId="ADAL" clId="{FFF8D134-5DC5-4C56-899A-74665551C0CC}" dt="2019-12-10T14:20:56.662" v="49" actId="47"/>
        <pc:sldMkLst>
          <pc:docMk/>
          <pc:sldMk cId="3404586189" sldId="301"/>
        </pc:sldMkLst>
      </pc:sldChg>
      <pc:sldChg chg="del">
        <pc:chgData name="Kate Jones" userId="4a9fd575-894c-4f1c-886c-99f53615ea7e" providerId="ADAL" clId="{FFF8D134-5DC5-4C56-899A-74665551C0CC}" dt="2019-12-10T14:20:09.174" v="29" actId="47"/>
        <pc:sldMkLst>
          <pc:docMk/>
          <pc:sldMk cId="4178701672" sldId="302"/>
        </pc:sldMkLst>
      </pc:sldChg>
      <pc:sldChg chg="delSp modSp">
        <pc:chgData name="Kate Jones" userId="4a9fd575-894c-4f1c-886c-99f53615ea7e" providerId="ADAL" clId="{FFF8D134-5DC5-4C56-899A-74665551C0CC}" dt="2019-12-10T14:20:24.307" v="35" actId="478"/>
        <pc:sldMkLst>
          <pc:docMk/>
          <pc:sldMk cId="2637468378" sldId="303"/>
        </pc:sldMkLst>
        <pc:spChg chg="del">
          <ac:chgData name="Kate Jones" userId="4a9fd575-894c-4f1c-886c-99f53615ea7e" providerId="ADAL" clId="{FFF8D134-5DC5-4C56-899A-74665551C0CC}" dt="2019-12-10T14:20:21.374" v="34" actId="478"/>
          <ac:spMkLst>
            <pc:docMk/>
            <pc:sldMk cId="2637468378" sldId="303"/>
            <ac:spMk id="3" creationId="{55172647-2917-40E0-90A6-9597EC834578}"/>
          </ac:spMkLst>
        </pc:spChg>
        <pc:spChg chg="mod">
          <ac:chgData name="Kate Jones" userId="4a9fd575-894c-4f1c-886c-99f53615ea7e" providerId="ADAL" clId="{FFF8D134-5DC5-4C56-899A-74665551C0CC}" dt="2019-12-10T14:20:17.087" v="33" actId="20577"/>
          <ac:spMkLst>
            <pc:docMk/>
            <pc:sldMk cId="2637468378" sldId="303"/>
            <ac:spMk id="80" creationId="{03EFF195-F38E-4897-A197-89E086D12D76}"/>
          </ac:spMkLst>
        </pc:spChg>
        <pc:grpChg chg="del">
          <ac:chgData name="Kate Jones" userId="4a9fd575-894c-4f1c-886c-99f53615ea7e" providerId="ADAL" clId="{FFF8D134-5DC5-4C56-899A-74665551C0CC}" dt="2019-12-10T14:20:21.374" v="34" actId="478"/>
          <ac:grpSpMkLst>
            <pc:docMk/>
            <pc:sldMk cId="2637468378" sldId="303"/>
            <ac:grpSpMk id="4" creationId="{149A3D3A-C29E-4F0C-84F5-BF4DE3DA94A2}"/>
          </ac:grpSpMkLst>
        </pc:grpChg>
        <pc:grpChg chg="mod">
          <ac:chgData name="Kate Jones" userId="4a9fd575-894c-4f1c-886c-99f53615ea7e" providerId="ADAL" clId="{FFF8D134-5DC5-4C56-899A-74665551C0CC}" dt="2019-12-10T14:20:24.307" v="35" actId="478"/>
          <ac:grpSpMkLst>
            <pc:docMk/>
            <pc:sldMk cId="2637468378" sldId="303"/>
            <ac:grpSpMk id="6" creationId="{90C4EA6C-B744-4BB9-A65F-4E861DC2EB7D}"/>
          </ac:grpSpMkLst>
        </pc:grpChg>
        <pc:picChg chg="del">
          <ac:chgData name="Kate Jones" userId="4a9fd575-894c-4f1c-886c-99f53615ea7e" providerId="ADAL" clId="{FFF8D134-5DC5-4C56-899A-74665551C0CC}" dt="2019-12-10T14:20:24.307" v="35" actId="478"/>
          <ac:picMkLst>
            <pc:docMk/>
            <pc:sldMk cId="2637468378" sldId="303"/>
            <ac:picMk id="1026" creationId="{FA9A2D24-B0A2-44AF-AAFC-4CD3CE2D60C9}"/>
          </ac:picMkLst>
        </pc:picChg>
      </pc:sldChg>
      <pc:sldChg chg="delSp modSp delAnim modAnim">
        <pc:chgData name="Kate Jones" userId="4a9fd575-894c-4f1c-886c-99f53615ea7e" providerId="ADAL" clId="{FFF8D134-5DC5-4C56-899A-74665551C0CC}" dt="2019-12-10T14:20:00.985" v="27"/>
        <pc:sldMkLst>
          <pc:docMk/>
          <pc:sldMk cId="2585369261" sldId="305"/>
        </pc:sldMkLst>
        <pc:spChg chg="del mod">
          <ac:chgData name="Kate Jones" userId="4a9fd575-894c-4f1c-886c-99f53615ea7e" providerId="ADAL" clId="{FFF8D134-5DC5-4C56-899A-74665551C0CC}" dt="2019-12-10T14:20:00.985" v="27"/>
          <ac:spMkLst>
            <pc:docMk/>
            <pc:sldMk cId="2585369261" sldId="305"/>
            <ac:spMk id="8" creationId="{9DE42481-3F14-4D33-976F-94DB2E9412FC}"/>
          </ac:spMkLst>
        </pc:spChg>
        <pc:spChg chg="mod">
          <ac:chgData name="Kate Jones" userId="4a9fd575-894c-4f1c-886c-99f53615ea7e" providerId="ADAL" clId="{FFF8D134-5DC5-4C56-899A-74665551C0CC}" dt="2019-12-10T14:19:56.250" v="24" actId="20577"/>
          <ac:spMkLst>
            <pc:docMk/>
            <pc:sldMk cId="2585369261" sldId="305"/>
            <ac:spMk id="9" creationId="{5A12522F-D773-49B7-8BE5-1B61AB3EB0DE}"/>
          </ac:spMkLst>
        </pc:spChg>
        <pc:spChg chg="mod">
          <ac:chgData name="Kate Jones" userId="4a9fd575-894c-4f1c-886c-99f53615ea7e" providerId="ADAL" clId="{FFF8D134-5DC5-4C56-899A-74665551C0CC}" dt="2019-12-10T14:19:39.931" v="23" actId="20577"/>
          <ac:spMkLst>
            <pc:docMk/>
            <pc:sldMk cId="2585369261" sldId="305"/>
            <ac:spMk id="80" creationId="{03EFF195-F38E-4897-A197-89E086D12D76}"/>
          </ac:spMkLst>
        </pc:spChg>
      </pc:sldChg>
      <pc:sldChg chg="del">
        <pc:chgData name="Kate Jones" userId="4a9fd575-894c-4f1c-886c-99f53615ea7e" providerId="ADAL" clId="{FFF8D134-5DC5-4C56-899A-74665551C0CC}" dt="2019-12-10T14:20:11.378" v="31" actId="47"/>
        <pc:sldMkLst>
          <pc:docMk/>
          <pc:sldMk cId="189459310" sldId="306"/>
        </pc:sldMkLst>
      </pc:sldChg>
      <pc:sldChg chg="del">
        <pc:chgData name="Kate Jones" userId="4a9fd575-894c-4f1c-886c-99f53615ea7e" providerId="ADAL" clId="{FFF8D134-5DC5-4C56-899A-74665551C0CC}" dt="2019-12-10T14:20:57.730" v="50" actId="47"/>
        <pc:sldMkLst>
          <pc:docMk/>
          <pc:sldMk cId="737278336" sldId="307"/>
        </pc:sldMkLst>
      </pc:sldChg>
    </pc:docChg>
  </pc:docChgLst>
  <pc:docChgLst>
    <pc:chgData name="Kate Jones" userId="4a9fd575-894c-4f1c-886c-99f53615ea7e" providerId="ADAL" clId="{E6EB42B3-ADA6-4E74-B3E0-650E771629B9}"/>
    <pc:docChg chg="undo custSel modSld">
      <pc:chgData name="Kate Jones" userId="4a9fd575-894c-4f1c-886c-99f53615ea7e" providerId="ADAL" clId="{E6EB42B3-ADA6-4E74-B3E0-650E771629B9}" dt="2020-01-10T18:05:26.861" v="5026" actId="20577"/>
      <pc:docMkLst>
        <pc:docMk/>
      </pc:docMkLst>
      <pc:sldChg chg="modNotesTx">
        <pc:chgData name="Kate Jones" userId="4a9fd575-894c-4f1c-886c-99f53615ea7e" providerId="ADAL" clId="{E6EB42B3-ADA6-4E74-B3E0-650E771629B9}" dt="2020-01-05T17:45:45.663" v="3333" actId="20577"/>
        <pc:sldMkLst>
          <pc:docMk/>
          <pc:sldMk cId="2605528031" sldId="256"/>
        </pc:sldMkLst>
      </pc:sldChg>
      <pc:sldChg chg="modSp">
        <pc:chgData name="Kate Jones" userId="4a9fd575-894c-4f1c-886c-99f53615ea7e" providerId="ADAL" clId="{E6EB42B3-ADA6-4E74-B3E0-650E771629B9}" dt="2020-01-05T18:18:54.185" v="3340" actId="2"/>
        <pc:sldMkLst>
          <pc:docMk/>
          <pc:sldMk cId="162364748" sldId="271"/>
        </pc:sldMkLst>
        <pc:graphicFrameChg chg="modGraphic">
          <ac:chgData name="Kate Jones" userId="4a9fd575-894c-4f1c-886c-99f53615ea7e" providerId="ADAL" clId="{E6EB42B3-ADA6-4E74-B3E0-650E771629B9}" dt="2020-01-05T18:18:54.185" v="3340" actId="2"/>
          <ac:graphicFrameMkLst>
            <pc:docMk/>
            <pc:sldMk cId="162364748" sldId="271"/>
            <ac:graphicFrameMk id="8" creationId="{D7FDD383-9CCA-42D6-9CB0-644FA57C3617}"/>
          </ac:graphicFrameMkLst>
        </pc:graphicFrameChg>
      </pc:sldChg>
      <pc:sldChg chg="modNotesTx">
        <pc:chgData name="Kate Jones" userId="4a9fd575-894c-4f1c-886c-99f53615ea7e" providerId="ADAL" clId="{E6EB42B3-ADA6-4E74-B3E0-650E771629B9}" dt="2020-01-05T17:44:37.952" v="3303" actId="113"/>
        <pc:sldMkLst>
          <pc:docMk/>
          <pc:sldMk cId="431606309" sldId="286"/>
        </pc:sldMkLst>
      </pc:sldChg>
      <pc:sldChg chg="addSp delSp modSp delCm modCm">
        <pc:chgData name="Kate Jones" userId="4a9fd575-894c-4f1c-886c-99f53615ea7e" providerId="ADAL" clId="{E6EB42B3-ADA6-4E74-B3E0-650E771629B9}" dt="2020-01-10T16:23:33.725" v="4194" actId="1592"/>
        <pc:sldMkLst>
          <pc:docMk/>
          <pc:sldMk cId="3047839263" sldId="290"/>
        </pc:sldMkLst>
        <pc:spChg chg="add mod">
          <ac:chgData name="Kate Jones" userId="4a9fd575-894c-4f1c-886c-99f53615ea7e" providerId="ADAL" clId="{E6EB42B3-ADA6-4E74-B3E0-650E771629B9}" dt="2020-01-10T16:23:19.475" v="4192" actId="14100"/>
          <ac:spMkLst>
            <pc:docMk/>
            <pc:sldMk cId="3047839263" sldId="290"/>
            <ac:spMk id="10" creationId="{EBE81352-7EA5-449A-90E3-404DBD03ECFA}"/>
          </ac:spMkLst>
        </pc:spChg>
        <pc:spChg chg="del">
          <ac:chgData name="Kate Jones" userId="4a9fd575-894c-4f1c-886c-99f53615ea7e" providerId="ADAL" clId="{E6EB42B3-ADA6-4E74-B3E0-650E771629B9}" dt="2020-01-10T16:22:50.909" v="4180" actId="478"/>
          <ac:spMkLst>
            <pc:docMk/>
            <pc:sldMk cId="3047839263" sldId="290"/>
            <ac:spMk id="11" creationId="{6D5FC246-46EF-4369-83E0-42E47A46F1C3}"/>
          </ac:spMkLst>
        </pc:spChg>
      </pc:sldChg>
      <pc:sldChg chg="delCm modNotesTx">
        <pc:chgData name="Kate Jones" userId="4a9fd575-894c-4f1c-886c-99f53615ea7e" providerId="ADAL" clId="{E6EB42B3-ADA6-4E74-B3E0-650E771629B9}" dt="2020-01-10T16:29:59.224" v="4733" actId="20577"/>
        <pc:sldMkLst>
          <pc:docMk/>
          <pc:sldMk cId="421409790" sldId="292"/>
        </pc:sldMkLst>
      </pc:sldChg>
      <pc:sldChg chg="modSp">
        <pc:chgData name="Kate Jones" userId="4a9fd575-894c-4f1c-886c-99f53615ea7e" providerId="ADAL" clId="{E6EB42B3-ADA6-4E74-B3E0-650E771629B9}" dt="2020-01-05T18:18:46.103" v="3339" actId="20577"/>
        <pc:sldMkLst>
          <pc:docMk/>
          <pc:sldMk cId="2538140309" sldId="297"/>
        </pc:sldMkLst>
        <pc:spChg chg="mod">
          <ac:chgData name="Kate Jones" userId="4a9fd575-894c-4f1c-886c-99f53615ea7e" providerId="ADAL" clId="{E6EB42B3-ADA6-4E74-B3E0-650E771629B9}" dt="2020-01-05T18:18:46.103" v="3339" actId="20577"/>
          <ac:spMkLst>
            <pc:docMk/>
            <pc:sldMk cId="2538140309" sldId="297"/>
            <ac:spMk id="4" creationId="{BA6C7872-C30E-4512-B6B4-B8D5A10D97E0}"/>
          </ac:spMkLst>
        </pc:spChg>
      </pc:sldChg>
      <pc:sldChg chg="delCm modCm modNotesTx">
        <pc:chgData name="Kate Jones" userId="4a9fd575-894c-4f1c-886c-99f53615ea7e" providerId="ADAL" clId="{E6EB42B3-ADA6-4E74-B3E0-650E771629B9}" dt="2020-01-10T17:57:03.346" v="4866" actId="1592"/>
        <pc:sldMkLst>
          <pc:docMk/>
          <pc:sldMk cId="2973397427" sldId="300"/>
        </pc:sldMkLst>
      </pc:sldChg>
      <pc:sldChg chg="modNotesTx">
        <pc:chgData name="Kate Jones" userId="4a9fd575-894c-4f1c-886c-99f53615ea7e" providerId="ADAL" clId="{E6EB42B3-ADA6-4E74-B3E0-650E771629B9}" dt="2020-01-05T17:45:07.672" v="3305" actId="20577"/>
        <pc:sldMkLst>
          <pc:docMk/>
          <pc:sldMk cId="2637468378" sldId="303"/>
        </pc:sldMkLst>
      </pc:sldChg>
      <pc:sldChg chg="modNotesTx">
        <pc:chgData name="Kate Jones" userId="4a9fd575-894c-4f1c-886c-99f53615ea7e" providerId="ADAL" clId="{E6EB42B3-ADA6-4E74-B3E0-650E771629B9}" dt="2020-01-05T17:46:09.373" v="3336" actId="113"/>
        <pc:sldMkLst>
          <pc:docMk/>
          <pc:sldMk cId="3869514281" sldId="309"/>
        </pc:sldMkLst>
      </pc:sldChg>
      <pc:sldChg chg="modSp modNotesTx">
        <pc:chgData name="Kate Jones" userId="4a9fd575-894c-4f1c-886c-99f53615ea7e" providerId="ADAL" clId="{E6EB42B3-ADA6-4E74-B3E0-650E771629B9}" dt="2020-01-05T18:18:56.732" v="3341" actId="2"/>
        <pc:sldMkLst>
          <pc:docMk/>
          <pc:sldMk cId="1853407882" sldId="310"/>
        </pc:sldMkLst>
        <pc:spChg chg="mod">
          <ac:chgData name="Kate Jones" userId="4a9fd575-894c-4f1c-886c-99f53615ea7e" providerId="ADAL" clId="{E6EB42B3-ADA6-4E74-B3E0-650E771629B9}" dt="2020-01-05T18:18:56.732" v="3341" actId="2"/>
          <ac:spMkLst>
            <pc:docMk/>
            <pc:sldMk cId="1853407882" sldId="310"/>
            <ac:spMk id="2" creationId="{00D2002F-0E62-4C98-BC96-34FAE824FB0F}"/>
          </ac:spMkLst>
        </pc:spChg>
      </pc:sldChg>
      <pc:sldChg chg="modSp delCm modNotesTx">
        <pc:chgData name="Kate Jones" userId="4a9fd575-894c-4f1c-886c-99f53615ea7e" providerId="ADAL" clId="{E6EB42B3-ADA6-4E74-B3E0-650E771629B9}" dt="2020-01-10T17:57:35.627" v="4868" actId="1076"/>
        <pc:sldMkLst>
          <pc:docMk/>
          <pc:sldMk cId="332764024" sldId="311"/>
        </pc:sldMkLst>
        <pc:spChg chg="mod">
          <ac:chgData name="Kate Jones" userId="4a9fd575-894c-4f1c-886c-99f53615ea7e" providerId="ADAL" clId="{E6EB42B3-ADA6-4E74-B3E0-650E771629B9}" dt="2020-01-10T17:57:35.627" v="4868" actId="1076"/>
          <ac:spMkLst>
            <pc:docMk/>
            <pc:sldMk cId="332764024" sldId="311"/>
            <ac:spMk id="11" creationId="{3431A858-4CE8-439C-9F49-AF57E8A6A3CE}"/>
          </ac:spMkLst>
        </pc:spChg>
      </pc:sldChg>
      <pc:sldChg chg="addSp delSp modSp addAnim delAnim modAnim delCm modCm modNotesTx">
        <pc:chgData name="Kate Jones" userId="4a9fd575-894c-4f1c-886c-99f53615ea7e" providerId="ADAL" clId="{E6EB42B3-ADA6-4E74-B3E0-650E771629B9}" dt="2020-01-10T16:13:27.643" v="3922"/>
        <pc:sldMkLst>
          <pc:docMk/>
          <pc:sldMk cId="3241748086" sldId="312"/>
        </pc:sldMkLst>
        <pc:spChg chg="add del mod">
          <ac:chgData name="Kate Jones" userId="4a9fd575-894c-4f1c-886c-99f53615ea7e" providerId="ADAL" clId="{E6EB42B3-ADA6-4E74-B3E0-650E771629B9}" dt="2020-01-10T16:02:00.736" v="3753" actId="478"/>
          <ac:spMkLst>
            <pc:docMk/>
            <pc:sldMk cId="3241748086" sldId="312"/>
            <ac:spMk id="2" creationId="{9901C3CF-FCE2-4AB0-9D09-EB1BB1CD00C0}"/>
          </ac:spMkLst>
        </pc:spChg>
        <pc:spChg chg="mod">
          <ac:chgData name="Kate Jones" userId="4a9fd575-894c-4f1c-886c-99f53615ea7e" providerId="ADAL" clId="{E6EB42B3-ADA6-4E74-B3E0-650E771629B9}" dt="2020-01-10T15:28:12.377" v="3432" actId="20577"/>
          <ac:spMkLst>
            <pc:docMk/>
            <pc:sldMk cId="3241748086" sldId="312"/>
            <ac:spMk id="3" creationId="{35DDC62A-7C6C-4163-A9C4-633DED1E075A}"/>
          </ac:spMkLst>
        </pc:spChg>
        <pc:spChg chg="mod">
          <ac:chgData name="Kate Jones" userId="4a9fd575-894c-4f1c-886c-99f53615ea7e" providerId="ADAL" clId="{E6EB42B3-ADA6-4E74-B3E0-650E771629B9}" dt="2020-01-10T15:27:42.500" v="3416" actId="20577"/>
          <ac:spMkLst>
            <pc:docMk/>
            <pc:sldMk cId="3241748086" sldId="312"/>
            <ac:spMk id="5" creationId="{F27A5C13-978B-417C-A66E-2C2AE764F805}"/>
          </ac:spMkLst>
        </pc:spChg>
        <pc:spChg chg="add del mod">
          <ac:chgData name="Kate Jones" userId="4a9fd575-894c-4f1c-886c-99f53615ea7e" providerId="ADAL" clId="{E6EB42B3-ADA6-4E74-B3E0-650E771629B9}" dt="2020-01-10T16:01:37.806" v="3745" actId="478"/>
          <ac:spMkLst>
            <pc:docMk/>
            <pc:sldMk cId="3241748086" sldId="312"/>
            <ac:spMk id="7" creationId="{225E0814-7CDB-4258-8915-E1BD40E686CE}"/>
          </ac:spMkLst>
        </pc:spChg>
        <pc:spChg chg="add del mod">
          <ac:chgData name="Kate Jones" userId="4a9fd575-894c-4f1c-886c-99f53615ea7e" providerId="ADAL" clId="{E6EB42B3-ADA6-4E74-B3E0-650E771629B9}" dt="2020-01-10T16:02:07.289" v="3756" actId="478"/>
          <ac:spMkLst>
            <pc:docMk/>
            <pc:sldMk cId="3241748086" sldId="312"/>
            <ac:spMk id="8" creationId="{E4A46550-AD60-40C3-BD27-2DB2290CE410}"/>
          </ac:spMkLst>
        </pc:spChg>
        <pc:spChg chg="add del mod">
          <ac:chgData name="Kate Jones" userId="4a9fd575-894c-4f1c-886c-99f53615ea7e" providerId="ADAL" clId="{E6EB42B3-ADA6-4E74-B3E0-650E771629B9}" dt="2020-01-10T16:03:24.017" v="3827" actId="478"/>
          <ac:spMkLst>
            <pc:docMk/>
            <pc:sldMk cId="3241748086" sldId="312"/>
            <ac:spMk id="9" creationId="{559B05B3-D001-40D6-992B-3CFFC7EB447B}"/>
          </ac:spMkLst>
        </pc:spChg>
        <pc:spChg chg="add del mod">
          <ac:chgData name="Kate Jones" userId="4a9fd575-894c-4f1c-886c-99f53615ea7e" providerId="ADAL" clId="{E6EB42B3-ADA6-4E74-B3E0-650E771629B9}" dt="2020-01-10T16:10:54.607" v="3907" actId="478"/>
          <ac:spMkLst>
            <pc:docMk/>
            <pc:sldMk cId="3241748086" sldId="312"/>
            <ac:spMk id="10" creationId="{1BDB0661-0468-4ADC-A96B-A7A1CB7D621C}"/>
          </ac:spMkLst>
        </pc:spChg>
        <pc:spChg chg="add mod">
          <ac:chgData name="Kate Jones" userId="4a9fd575-894c-4f1c-886c-99f53615ea7e" providerId="ADAL" clId="{E6EB42B3-ADA6-4E74-B3E0-650E771629B9}" dt="2020-01-10T16:09:56.770" v="3894"/>
          <ac:spMkLst>
            <pc:docMk/>
            <pc:sldMk cId="3241748086" sldId="312"/>
            <ac:spMk id="11" creationId="{FF930296-1EB3-4FEC-9083-6B979F15D11E}"/>
          </ac:spMkLst>
        </pc:spChg>
        <pc:spChg chg="add del mod">
          <ac:chgData name="Kate Jones" userId="4a9fd575-894c-4f1c-886c-99f53615ea7e" providerId="ADAL" clId="{E6EB42B3-ADA6-4E74-B3E0-650E771629B9}" dt="2020-01-10T16:02:00.736" v="3753" actId="478"/>
          <ac:spMkLst>
            <pc:docMk/>
            <pc:sldMk cId="3241748086" sldId="312"/>
            <ac:spMk id="12" creationId="{9FA0DC50-D102-4341-B7A9-730DE4442156}"/>
          </ac:spMkLst>
        </pc:spChg>
        <pc:spChg chg="add mod">
          <ac:chgData name="Kate Jones" userId="4a9fd575-894c-4f1c-886c-99f53615ea7e" providerId="ADAL" clId="{E6EB42B3-ADA6-4E74-B3E0-650E771629B9}" dt="2020-01-10T16:12:32.626" v="3916" actId="14100"/>
          <ac:spMkLst>
            <pc:docMk/>
            <pc:sldMk cId="3241748086" sldId="312"/>
            <ac:spMk id="13" creationId="{13B8AE17-100D-4794-B8A2-970822AFBF83}"/>
          </ac:spMkLst>
        </pc:spChg>
        <pc:spChg chg="del">
          <ac:chgData name="Kate Jones" userId="4a9fd575-894c-4f1c-886c-99f53615ea7e" providerId="ADAL" clId="{E6EB42B3-ADA6-4E74-B3E0-650E771629B9}" dt="2020-01-10T15:28:07.884" v="3422" actId="478"/>
          <ac:spMkLst>
            <pc:docMk/>
            <pc:sldMk cId="3241748086" sldId="312"/>
            <ac:spMk id="14" creationId="{B2FF9709-80CB-44F2-AC9E-45BBBD3A8A1F}"/>
          </ac:spMkLst>
        </pc:spChg>
        <pc:spChg chg="del mod">
          <ac:chgData name="Kate Jones" userId="4a9fd575-894c-4f1c-886c-99f53615ea7e" providerId="ADAL" clId="{E6EB42B3-ADA6-4E74-B3E0-650E771629B9}" dt="2020-01-10T15:28:05.392" v="3421" actId="478"/>
          <ac:spMkLst>
            <pc:docMk/>
            <pc:sldMk cId="3241748086" sldId="312"/>
            <ac:spMk id="15" creationId="{ECB36D8A-0799-4242-9B79-3A8F3644876F}"/>
          </ac:spMkLst>
        </pc:spChg>
        <pc:spChg chg="add del mod">
          <ac:chgData name="Kate Jones" userId="4a9fd575-894c-4f1c-886c-99f53615ea7e" providerId="ADAL" clId="{E6EB42B3-ADA6-4E74-B3E0-650E771629B9}" dt="2020-01-10T16:06:28.598" v="3870"/>
          <ac:spMkLst>
            <pc:docMk/>
            <pc:sldMk cId="3241748086" sldId="312"/>
            <ac:spMk id="16" creationId="{9284A954-63A8-43EB-8BC9-1AA1828C4355}"/>
          </ac:spMkLst>
        </pc:spChg>
        <pc:spChg chg="add del mod ord">
          <ac:chgData name="Kate Jones" userId="4a9fd575-894c-4f1c-886c-99f53615ea7e" providerId="ADAL" clId="{E6EB42B3-ADA6-4E74-B3E0-650E771629B9}" dt="2020-01-10T16:06:28.595" v="3868" actId="478"/>
          <ac:spMkLst>
            <pc:docMk/>
            <pc:sldMk cId="3241748086" sldId="312"/>
            <ac:spMk id="17" creationId="{3746A69B-0055-49DF-AC45-89C572E9A352}"/>
          </ac:spMkLst>
        </pc:spChg>
        <pc:spChg chg="add mod ord">
          <ac:chgData name="Kate Jones" userId="4a9fd575-894c-4f1c-886c-99f53615ea7e" providerId="ADAL" clId="{E6EB42B3-ADA6-4E74-B3E0-650E771629B9}" dt="2020-01-10T16:10:45.385" v="3904" actId="14100"/>
          <ac:spMkLst>
            <pc:docMk/>
            <pc:sldMk cId="3241748086" sldId="312"/>
            <ac:spMk id="18" creationId="{E9447CBB-3D96-4D05-996E-09C10637AB36}"/>
          </ac:spMkLst>
        </pc:spChg>
        <pc:spChg chg="add del mod">
          <ac:chgData name="Kate Jones" userId="4a9fd575-894c-4f1c-886c-99f53615ea7e" providerId="ADAL" clId="{E6EB42B3-ADA6-4E74-B3E0-650E771629B9}" dt="2020-01-10T16:06:55.288" v="3875" actId="478"/>
          <ac:spMkLst>
            <pc:docMk/>
            <pc:sldMk cId="3241748086" sldId="312"/>
            <ac:spMk id="28" creationId="{C29E0A75-BDB5-4AD0-BB43-87BCB7559C31}"/>
          </ac:spMkLst>
        </pc:spChg>
        <pc:spChg chg="add del mod">
          <ac:chgData name="Kate Jones" userId="4a9fd575-894c-4f1c-886c-99f53615ea7e" providerId="ADAL" clId="{E6EB42B3-ADA6-4E74-B3E0-650E771629B9}" dt="2020-01-10T16:06:58.572" v="3877" actId="478"/>
          <ac:spMkLst>
            <pc:docMk/>
            <pc:sldMk cId="3241748086" sldId="312"/>
            <ac:spMk id="29" creationId="{F740DFD5-B8C7-4DE1-BAA6-FDCDEA164EA2}"/>
          </ac:spMkLst>
        </pc:spChg>
        <pc:spChg chg="add mod ord">
          <ac:chgData name="Kate Jones" userId="4a9fd575-894c-4f1c-886c-99f53615ea7e" providerId="ADAL" clId="{E6EB42B3-ADA6-4E74-B3E0-650E771629B9}" dt="2020-01-10T16:11:56.827" v="3914" actId="1076"/>
          <ac:spMkLst>
            <pc:docMk/>
            <pc:sldMk cId="3241748086" sldId="312"/>
            <ac:spMk id="30" creationId="{5AF2760D-5325-40AB-9ADE-6DDBC1784A93}"/>
          </ac:spMkLst>
        </pc:spChg>
        <pc:grpChg chg="add mod">
          <ac:chgData name="Kate Jones" userId="4a9fd575-894c-4f1c-886c-99f53615ea7e" providerId="ADAL" clId="{E6EB42B3-ADA6-4E74-B3E0-650E771629B9}" dt="2020-01-10T16:11:52.462" v="3913" actId="1076"/>
          <ac:grpSpMkLst>
            <pc:docMk/>
            <pc:sldMk cId="3241748086" sldId="312"/>
            <ac:grpSpMk id="19" creationId="{30FE8298-36D6-4898-9C54-379F810FD9AD}"/>
          </ac:grpSpMkLst>
        </pc:grpChg>
        <pc:picChg chg="add del mod modCrop">
          <ac:chgData name="Kate Jones" userId="4a9fd575-894c-4f1c-886c-99f53615ea7e" providerId="ADAL" clId="{E6EB42B3-ADA6-4E74-B3E0-650E771629B9}" dt="2020-01-10T16:04:11.854" v="3838" actId="478"/>
          <ac:picMkLst>
            <pc:docMk/>
            <pc:sldMk cId="3241748086" sldId="312"/>
            <ac:picMk id="4" creationId="{920849C8-26C2-4319-83DD-604269264DCD}"/>
          </ac:picMkLst>
        </pc:picChg>
        <pc:cxnChg chg="del">
          <ac:chgData name="Kate Jones" userId="4a9fd575-894c-4f1c-886c-99f53615ea7e" providerId="ADAL" clId="{E6EB42B3-ADA6-4E74-B3E0-650E771629B9}" dt="2020-01-10T15:27:58.349" v="3418" actId="478"/>
          <ac:cxnSpMkLst>
            <pc:docMk/>
            <pc:sldMk cId="3241748086" sldId="312"/>
            <ac:cxnSpMk id="6" creationId="{3C8D30FF-9E15-4B9B-A83E-0D04FB5379AD}"/>
          </ac:cxnSpMkLst>
        </pc:cxnChg>
        <pc:cxnChg chg="del">
          <ac:chgData name="Kate Jones" userId="4a9fd575-894c-4f1c-886c-99f53615ea7e" providerId="ADAL" clId="{E6EB42B3-ADA6-4E74-B3E0-650E771629B9}" dt="2020-01-10T15:27:56.754" v="3417" actId="478"/>
          <ac:cxnSpMkLst>
            <pc:docMk/>
            <pc:sldMk cId="3241748086" sldId="312"/>
            <ac:cxnSpMk id="21" creationId="{A225BC6F-8FCE-4683-B0E3-7E24ED0D3B8A}"/>
          </ac:cxnSpMkLst>
        </pc:cxnChg>
        <pc:cxnChg chg="del">
          <ac:chgData name="Kate Jones" userId="4a9fd575-894c-4f1c-886c-99f53615ea7e" providerId="ADAL" clId="{E6EB42B3-ADA6-4E74-B3E0-650E771629B9}" dt="2020-01-10T15:28:00.454" v="3419" actId="478"/>
          <ac:cxnSpMkLst>
            <pc:docMk/>
            <pc:sldMk cId="3241748086" sldId="312"/>
            <ac:cxnSpMk id="25" creationId="{0A31D9A5-BF7A-4698-ACA2-9ED4FC3877CD}"/>
          </ac:cxnSpMkLst>
        </pc:cxnChg>
        <pc:cxnChg chg="del">
          <ac:chgData name="Kate Jones" userId="4a9fd575-894c-4f1c-886c-99f53615ea7e" providerId="ADAL" clId="{E6EB42B3-ADA6-4E74-B3E0-650E771629B9}" dt="2020-01-10T15:28:02.715" v="3420" actId="478"/>
          <ac:cxnSpMkLst>
            <pc:docMk/>
            <pc:sldMk cId="3241748086" sldId="312"/>
            <ac:cxnSpMk id="26" creationId="{1E1D5A02-8408-4534-B615-687C1CB7DD3A}"/>
          </ac:cxnSpMkLst>
        </pc:cxnChg>
      </pc:sldChg>
      <pc:sldChg chg="delCm modNotesTx">
        <pc:chgData name="Kate Jones" userId="4a9fd575-894c-4f1c-886c-99f53615ea7e" providerId="ADAL" clId="{E6EB42B3-ADA6-4E74-B3E0-650E771629B9}" dt="2020-01-10T17:58:02.356" v="4869" actId="1592"/>
        <pc:sldMkLst>
          <pc:docMk/>
          <pc:sldMk cId="2882284328" sldId="313"/>
        </pc:sldMkLst>
      </pc:sldChg>
      <pc:sldChg chg="modNotesTx">
        <pc:chgData name="Kate Jones" userId="4a9fd575-894c-4f1c-886c-99f53615ea7e" providerId="ADAL" clId="{E6EB42B3-ADA6-4E74-B3E0-650E771629B9}" dt="2020-01-05T17:45:27.560" v="3309" actId="113"/>
        <pc:sldMkLst>
          <pc:docMk/>
          <pc:sldMk cId="3271368029" sldId="314"/>
        </pc:sldMkLst>
      </pc:sldChg>
      <pc:sldChg chg="modNotesTx">
        <pc:chgData name="Kate Jones" userId="4a9fd575-894c-4f1c-886c-99f53615ea7e" providerId="ADAL" clId="{E6EB42B3-ADA6-4E74-B3E0-650E771629B9}" dt="2020-01-10T18:05:26.861" v="5026" actId="20577"/>
        <pc:sldMkLst>
          <pc:docMk/>
          <pc:sldMk cId="1774024043" sldId="31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01-07T08:15:01.851" idx="10">
    <p:pos x="10" y="10"/>
    <p:text>Include possible heading examples to support MMSLs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41A3-BE0C-45F0-8A46-50877E689D7E}" type="datetimeFigureOut">
              <a:rPr lang="en-GB" smtClean="0"/>
              <a:t>10/01/2020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D0FEC-1AEC-4A3B-BF6C-F44763AA426E}" type="slidenum">
              <a:rPr lang="en-GB" smtClean="0"/>
              <a:t>‹#›</a:t>
            </a:fld>
            <a:endParaRPr lang="en-GB" dirty="0"/>
          </a:p>
        </p:txBody>
      </p:sp>
    </p:spTree>
    <p:extLst>
      <p:ext uri="{BB962C8B-B14F-4D97-AF65-F5344CB8AC3E}">
        <p14:creationId xmlns:p14="http://schemas.microsoft.com/office/powerpoint/2010/main" val="366844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General Guidance about parent workshops </a:t>
            </a:r>
            <a:endParaRPr lang="en-GB" dirty="0"/>
          </a:p>
          <a:p>
            <a:pPr marL="171450" indent="-171450">
              <a:buFont typeface="Arial" panose="020B0604020202020204" pitchFamily="34" charset="0"/>
              <a:buChar char="•"/>
            </a:pPr>
            <a:r>
              <a:rPr lang="en-GB" dirty="0"/>
              <a:t>This workshop (if delivering in full) is designed to be completed in 50 minutes – 1 hour. </a:t>
            </a:r>
          </a:p>
          <a:p>
            <a:pPr marL="171450" indent="-171450">
              <a:buFont typeface="Arial" panose="020B0604020202020204" pitchFamily="34" charset="0"/>
              <a:buChar char="•"/>
            </a:pPr>
            <a:r>
              <a:rPr lang="en-GB" dirty="0"/>
              <a:t>This workshop </a:t>
            </a:r>
            <a:r>
              <a:rPr lang="en-GB" b="1" dirty="0"/>
              <a:t>can be adapted and shortened to suit the priorities of your school. </a:t>
            </a:r>
            <a:r>
              <a:rPr lang="en-GB" dirty="0"/>
              <a:t>Select the parts that are purposeful for you. </a:t>
            </a:r>
            <a:endParaRPr lang="en-GB" dirty="0">
              <a:cs typeface="Calibri"/>
            </a:endParaRPr>
          </a:p>
          <a:p>
            <a:pPr marL="171450" indent="-171450">
              <a:buFont typeface="Arial" panose="020B0604020202020204" pitchFamily="34" charset="0"/>
              <a:buChar char="•"/>
            </a:pPr>
            <a:r>
              <a:rPr lang="en-GB" dirty="0"/>
              <a:t>See our parent workshop guidance for an overview of the structure to support you in adapting. </a:t>
            </a:r>
          </a:p>
          <a:p>
            <a:pPr marL="171450" indent="-171450">
              <a:buFont typeface="Arial" panose="020B0604020202020204" pitchFamily="34" charset="0"/>
              <a:buChar char="•"/>
            </a:pPr>
            <a:r>
              <a:rPr lang="en-GB" dirty="0"/>
              <a:t>Additionally you may wish to add in information specific to your school e.g. photos, videos, calculation policy. </a:t>
            </a:r>
          </a:p>
          <a:p>
            <a:pPr marL="171450" indent="-171450">
              <a:buFont typeface="Arial" panose="020B0604020202020204" pitchFamily="34" charset="0"/>
              <a:buChar char="•"/>
            </a:pPr>
            <a:r>
              <a:rPr lang="en-GB" dirty="0"/>
              <a:t>Have on the tables the termly parent packs - these are to be taken home after the workshop and contain the Big Picture, vocabulary, key representations and games discussed in the workshop. This can also be sent out to parents who were not able to attend the workshop. </a:t>
            </a:r>
            <a:endParaRPr lang="en-GB" dirty="0">
              <a:cs typeface="Calibri"/>
            </a:endParaRPr>
          </a:p>
        </p:txBody>
      </p:sp>
      <p:sp>
        <p:nvSpPr>
          <p:cNvPr id="4" name="Slide Number Placeholder 3"/>
          <p:cNvSpPr>
            <a:spLocks noGrp="1"/>
          </p:cNvSpPr>
          <p:nvPr>
            <p:ph type="sldNum" sz="quarter" idx="5"/>
          </p:nvPr>
        </p:nvSpPr>
        <p:spPr/>
        <p:txBody>
          <a:bodyPr/>
          <a:lstStyle/>
          <a:p>
            <a:fld id="{493D0FEC-1AEC-4A3B-BF6C-F44763AA426E}" type="slidenum">
              <a:rPr lang="en-GB" smtClean="0"/>
              <a:t>1</a:t>
            </a:fld>
            <a:endParaRPr lang="en-GB" dirty="0"/>
          </a:p>
        </p:txBody>
      </p:sp>
    </p:spTree>
    <p:extLst>
      <p:ext uri="{BB962C8B-B14F-4D97-AF65-F5344CB8AC3E}">
        <p14:creationId xmlns:p14="http://schemas.microsoft.com/office/powerpoint/2010/main" val="287581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3</a:t>
            </a:r>
            <a:r>
              <a:rPr lang="en-GB" dirty="0"/>
              <a:t>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how to find a fraction of a quantity using a part whole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Each lesson should also be rich in problem solving. In order to solve problems pupils will need to draw upon previous knowledge. Pupils will be familiar with the part whole model and would have used it to represent calculations. Using it for problems involving finding fractions of quantities helps pupils to make connections between fractions and division. Finding half of four is the same as four divided by two. Demonstrate how to use the part whole model to solve a half of eight. “the whole is eight, I need to share eight into two parts. Model using full sentences and star words e.g. “Eight divided by two is four, half of eight is four. Each person will have four tomatoes”.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10</a:t>
            </a:fld>
            <a:endParaRPr lang="en-GB" dirty="0"/>
          </a:p>
        </p:txBody>
      </p:sp>
    </p:spTree>
    <p:extLst>
      <p:ext uri="{BB962C8B-B14F-4D97-AF65-F5344CB8AC3E}">
        <p14:creationId xmlns:p14="http://schemas.microsoft.com/office/powerpoint/2010/main" val="94200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emphasise the importance of making connections in maths.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maths is an interconnected subject and pupils gain a deeper understanding when they can make connections between concepts such as fractions and division and also within a concept, drawing upon previous learning. For example here when looking at fraction of shape, squares are provided to support pupils in making connections to fractions of a quantity.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11</a:t>
            </a:fld>
            <a:endParaRPr lang="en-GB" dirty="0"/>
          </a:p>
        </p:txBody>
      </p:sp>
    </p:spTree>
    <p:extLst>
      <p:ext uri="{BB962C8B-B14F-4D97-AF65-F5344CB8AC3E}">
        <p14:creationId xmlns:p14="http://schemas.microsoft.com/office/powerpoint/2010/main" val="308962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play game 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Give parents 5-10 minutes to have a go at the activity with their children. You may want to provide them with blank squares, provided in folder. Remind parents to use the Star Words. </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12</a:t>
            </a:fld>
            <a:endParaRPr lang="en-GB" dirty="0"/>
          </a:p>
        </p:txBody>
      </p:sp>
    </p:spTree>
    <p:extLst>
      <p:ext uri="{BB962C8B-B14F-4D97-AF65-F5344CB8AC3E}">
        <p14:creationId xmlns:p14="http://schemas.microsoft.com/office/powerpoint/2010/main" val="173171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pupils will follow for addition and subtraction.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we are now going to look at another part of the Year 2 curriculum - shape - which is also a focus this term. In Year 1 pupils would have explored 2D and 3D shapes and were expected to be able to name and recognise shapes. In Year 2 pupils are expected to be able describe shape properties including vertices, sides, right angles and lines of symmetry in 2D shapes. Pupils will then need to describe properties of 3D shapes including number of vertices, edges and faces of shapes as well as recognise 2D shapes on the surface of 3D shapes. Pupils will use their knowledge of properties of shape to compare and sort shapes.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13</a:t>
            </a:fld>
            <a:endParaRPr lang="en-GB" dirty="0"/>
          </a:p>
        </p:txBody>
      </p:sp>
    </p:spTree>
    <p:extLst>
      <p:ext uri="{BB962C8B-B14F-4D97-AF65-F5344CB8AC3E}">
        <p14:creationId xmlns:p14="http://schemas.microsoft.com/office/powerpoint/2010/main" val="353982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precise vocabulary used when describing the properties or 2D and 3D shapes.</a:t>
            </a:r>
          </a:p>
          <a:p>
            <a:pPr>
              <a:defRPr/>
            </a:pPr>
            <a:r>
              <a:rPr lang="en-GB" b="1" dirty="0"/>
              <a:t>Facilitation: </a:t>
            </a:r>
            <a:r>
              <a:rPr lang="en-GB" b="0"/>
              <a:t>Share the vocabulary, using an example 3D and 2D shape to demonstrate each one. Vertex should be used to describe where two edges meet on a 3d shape and where two sides meet on a 2d shape. The word corner is more of a colloquial word and it is important that we are using the mathematical terminology. An edge is where two faces meet on a 3d shape</a:t>
            </a:r>
            <a:r>
              <a:rPr lang="en-GB"/>
              <a:t> (2D shapes do not have edges).</a:t>
            </a:r>
            <a:r>
              <a:rPr lang="en-GB" b="0"/>
              <a:t> The face is the 2D shape on the surface of a 3D </a:t>
            </a:r>
            <a:r>
              <a:rPr lang="en-GB"/>
              <a:t>shape. As</a:t>
            </a:r>
            <a:r>
              <a:rPr lang="en-GB" b="0"/>
              <a:t> well as the number of faces</a:t>
            </a:r>
            <a:r>
              <a:rPr lang="en-GB"/>
              <a:t>,</a:t>
            </a:r>
            <a:r>
              <a:rPr lang="en-GB" b="0"/>
              <a:t> pupils will need to name the shape of the face e.g. a triangular prism has 5 faces - 2 </a:t>
            </a:r>
            <a:r>
              <a:rPr lang="en-GB"/>
              <a:t>triangular</a:t>
            </a:r>
            <a:r>
              <a:rPr lang="en-GB" b="0"/>
              <a:t> faces and 3 </a:t>
            </a:r>
            <a:r>
              <a:rPr lang="en-GB"/>
              <a:t>rectangular</a:t>
            </a:r>
            <a:r>
              <a:rPr lang="en-GB" b="0"/>
              <a:t> faces.</a:t>
            </a:r>
            <a:r>
              <a:rPr lang="en-GB"/>
              <a:t>  </a:t>
            </a:r>
            <a:r>
              <a:rPr lang="en-GB" b="0"/>
              <a:t>As well as describing the quantity of sides and vertices on a </a:t>
            </a:r>
            <a:r>
              <a:rPr lang="en-GB"/>
              <a:t>2D </a:t>
            </a:r>
            <a:r>
              <a:rPr lang="en-GB" b="0"/>
              <a:t>shape</a:t>
            </a:r>
            <a:r>
              <a:rPr lang="en-GB"/>
              <a:t>,</a:t>
            </a:r>
            <a:r>
              <a:rPr lang="en-GB" b="0"/>
              <a:t> pupils will need to identify the number of right angles and lines of symmetry. A quadrilateral is a 4 sided shape. A full list of the names of shapes and other vocabulary can be found in your maths pack.</a:t>
            </a:r>
            <a:r>
              <a:rPr lang="en-GB"/>
              <a:t> </a:t>
            </a:r>
            <a:endParaRPr lang="en-GB" b="0">
              <a:cs typeface="Calibri" panose="020F0502020204030204"/>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14</a:t>
            </a:fld>
            <a:endParaRPr lang="en-GB" dirty="0"/>
          </a:p>
        </p:txBody>
      </p:sp>
    </p:spTree>
    <p:extLst>
      <p:ext uri="{BB962C8B-B14F-4D97-AF65-F5344CB8AC3E}">
        <p14:creationId xmlns:p14="http://schemas.microsoft.com/office/powerpoint/2010/main" val="413989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precise vocabulary used when identifying the names and properties of rectangles.</a:t>
            </a:r>
          </a:p>
          <a:p>
            <a:pPr>
              <a:defRPr/>
            </a:pPr>
            <a:r>
              <a:rPr lang="en-GB" b="1" dirty="0"/>
              <a:t>Facilitation: </a:t>
            </a:r>
            <a:r>
              <a:rPr lang="en-GB" b="0" dirty="0"/>
              <a:t>Explain that it is important for pupils to understand the individual properties of a shape in order to identify the type of shape and compare and classify shapes. Explain that a common </a:t>
            </a:r>
            <a:r>
              <a:rPr lang="en-GB" dirty="0"/>
              <a:t>challenge for </a:t>
            </a:r>
            <a:r>
              <a:rPr lang="en-GB" b="0" dirty="0"/>
              <a:t>children (and adults) is </a:t>
            </a:r>
            <a:r>
              <a:rPr lang="en-GB" dirty="0"/>
              <a:t>the fact that</a:t>
            </a:r>
            <a:r>
              <a:rPr lang="en-GB" b="0" dirty="0"/>
              <a:t> a square is also a rectangle. Rectangle is an ‘umbrella term’ to describe both squares - with four equal sides and other rectangles that have two pairs of equal sides.</a:t>
            </a:r>
            <a:r>
              <a:rPr lang="en-GB" dirty="0"/>
              <a:t> You may want to introduce the word oblong to parents which can be used to describe rectangles that are not squares.</a:t>
            </a:r>
            <a:endParaRPr lang="en-GB"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Pupils may also have the misconception that a rectangle but always be in the shown orientation so it is important that we show them different orientations (animate) so tat pupils understand that it is still a rectangle even if rotated. We often hear pupils use the word ‘diamond’ to describe such shapes but diamond is not a mathematical shape and no used in our maths lessons.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15</a:t>
            </a:fld>
            <a:endParaRPr lang="en-GB" dirty="0"/>
          </a:p>
        </p:txBody>
      </p:sp>
    </p:spTree>
    <p:extLst>
      <p:ext uri="{BB962C8B-B14F-4D97-AF65-F5344CB8AC3E}">
        <p14:creationId xmlns:p14="http://schemas.microsoft.com/office/powerpoint/2010/main" val="52793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demonstrate how to promote mathematical thinking through comparison.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pupils are encouraged to discuss similarities and differences between shapes with each other using their star words in order to make sense of the properties of each shape. The question “what’s the same? What’s different?” is useful to prompt discussion. </a:t>
            </a:r>
          </a:p>
          <a:p>
            <a:pPr>
              <a:defRPr/>
            </a:pPr>
            <a:r>
              <a:rPr lang="en-GB" b="0" dirty="0"/>
              <a:t>Here parents may point out that both have 6 faces, 12 edges and 8 vertices. But the difference is that the cube’s six faces are all square and that all edges are equal length.</a:t>
            </a:r>
            <a:endParaRPr lang="en-GB" b="0" dirty="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16</a:t>
            </a:fld>
            <a:endParaRPr lang="en-GB" dirty="0"/>
          </a:p>
        </p:txBody>
      </p:sp>
    </p:spTree>
    <p:extLst>
      <p:ext uri="{BB962C8B-B14F-4D97-AF65-F5344CB8AC3E}">
        <p14:creationId xmlns:p14="http://schemas.microsoft.com/office/powerpoint/2010/main" val="85533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demonstrate how to promote mathematical thinking through comparing, sorting and classifying.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Sorting diagrams such as Venn diagrams are used to promote dialogue and opportunities for reasoning. Pupils will be encourage to explain how they know a shape goes into a certain place. If you have time, run through an example with parents selecting appropriate headings such as “quadrilateral”, “has a right angle”, “more than 2 lines of symmetry”, “all sides are equal”.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17</a:t>
            </a:fld>
            <a:endParaRPr lang="en-GB" dirty="0"/>
          </a:p>
        </p:txBody>
      </p:sp>
    </p:spTree>
    <p:extLst>
      <p:ext uri="{BB962C8B-B14F-4D97-AF65-F5344CB8AC3E}">
        <p14:creationId xmlns:p14="http://schemas.microsoft.com/office/powerpoint/2010/main" val="2022476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10</a:t>
            </a:r>
            <a:r>
              <a:rPr lang="en-GB" dirty="0"/>
              <a:t>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a game to play at home to consolidate pupils knowledge of properties of shape. </a:t>
            </a:r>
          </a:p>
          <a:p>
            <a:pPr>
              <a:defRPr/>
            </a:pPr>
            <a:r>
              <a:rPr lang="en-GB" b="1" dirty="0"/>
              <a:t>Facilitation: </a:t>
            </a:r>
            <a:r>
              <a:rPr lang="en-GB" b="0"/>
              <a:t>Demonstrate the game by becoming the shape master, invite</a:t>
            </a:r>
            <a:r>
              <a:rPr lang="en-GB"/>
              <a:t> </a:t>
            </a:r>
            <a:r>
              <a:rPr lang="en-GB" b="0"/>
              <a:t>a pupil or parent to ask </a:t>
            </a:r>
            <a:r>
              <a:rPr lang="en-GB"/>
              <a:t>an</a:t>
            </a:r>
            <a:r>
              <a:rPr lang="en-GB" b="0"/>
              <a:t> initial question. Explain that when playing as a group it is just as important for pupils to listen to others’ questions/answers as it is to think of their own question. Give parents 5-10 minutes to play the game with their children or another parent.</a:t>
            </a:r>
            <a:r>
              <a:rPr lang="en-GB"/>
              <a:t> </a:t>
            </a:r>
            <a:endParaRPr lang="en-GB" b="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18</a:t>
            </a:fld>
            <a:endParaRPr lang="en-GB" dirty="0"/>
          </a:p>
        </p:txBody>
      </p:sp>
    </p:spTree>
    <p:extLst>
      <p:ext uri="{BB962C8B-B14F-4D97-AF65-F5344CB8AC3E}">
        <p14:creationId xmlns:p14="http://schemas.microsoft.com/office/powerpoint/2010/main" val="60230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Thank parents for attending the workshop and take any questions afterwards. </a:t>
            </a:r>
          </a:p>
        </p:txBody>
      </p:sp>
      <p:sp>
        <p:nvSpPr>
          <p:cNvPr id="4" name="Slide Number Placeholder 3"/>
          <p:cNvSpPr>
            <a:spLocks noGrp="1"/>
          </p:cNvSpPr>
          <p:nvPr>
            <p:ph type="sldNum" sz="quarter" idx="5"/>
          </p:nvPr>
        </p:nvSpPr>
        <p:spPr/>
        <p:txBody>
          <a:bodyPr/>
          <a:lstStyle/>
          <a:p>
            <a:fld id="{493D0FEC-1AEC-4A3B-BF6C-F44763AA426E}" type="slidenum">
              <a:rPr lang="en-GB" smtClean="0"/>
              <a:t>19</a:t>
            </a:fld>
            <a:endParaRPr lang="en-GB" dirty="0"/>
          </a:p>
        </p:txBody>
      </p:sp>
    </p:spTree>
    <p:extLst>
      <p:ext uri="{BB962C8B-B14F-4D97-AF65-F5344CB8AC3E}">
        <p14:creationId xmlns:p14="http://schemas.microsoft.com/office/powerpoint/2010/main" val="65710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2-3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Remind parents of the principles of mathematics mastery. </a:t>
            </a:r>
          </a:p>
          <a:p>
            <a:pPr>
              <a:defRPr/>
            </a:pPr>
            <a:r>
              <a:rPr lang="en-GB" b="1" dirty="0"/>
              <a:t>Facilitation: </a:t>
            </a:r>
            <a:r>
              <a:rPr lang="en-GB" b="0" dirty="0"/>
              <a:t>A full introduction to mathematics mastery was included in the Autumn Parent workshop</a:t>
            </a:r>
            <a:r>
              <a:rPr lang="en-GB" dirty="0"/>
              <a:t>. If</a:t>
            </a:r>
            <a:r>
              <a:rPr lang="en-GB" b="0" dirty="0"/>
              <a:t> this is the first parent workshop being delivered please refer to slides 1-6 of the Autumn workshop. Remind parents that we use the Mathematics Mastery curriculum materials</a:t>
            </a:r>
            <a:r>
              <a:rPr lang="en-GB" dirty="0"/>
              <a:t> and that </a:t>
            </a:r>
            <a:r>
              <a:rPr lang="en-GB" b="0" dirty="0"/>
              <a:t>mastery in maths refers to gaining a deeper understanding of concepts so that pupils can apply their learning and solve problems. Explain that in order to achieve this we promote the </a:t>
            </a:r>
            <a:r>
              <a:rPr lang="en-GB" dirty="0"/>
              <a:t>Dimensions</a:t>
            </a:r>
            <a:r>
              <a:rPr lang="en-GB" b="0" dirty="0"/>
              <a:t> of </a:t>
            </a:r>
            <a:r>
              <a:rPr lang="en-GB" dirty="0"/>
              <a:t>Depth</a:t>
            </a:r>
            <a:r>
              <a:rPr lang="en-GB" b="0" dirty="0"/>
              <a:t>: a focus on conceptual understanding, language and communication and mathematical thinking. A definition of each of these can be found in your packs. </a:t>
            </a:r>
            <a:r>
              <a:rPr lang="en-GB" dirty="0"/>
              <a:t>The programme is based on research and evidence from both national  and the curriculum is designed so that all pupils can succeed regardless of background and ability. </a:t>
            </a:r>
            <a:r>
              <a:rPr lang="en-GB" b="0" dirty="0"/>
              <a:t>Give parents a moment to refer to the parent pack.</a:t>
            </a:r>
            <a:r>
              <a:rPr lang="en-GB" dirty="0"/>
              <a:t> </a:t>
            </a:r>
            <a:endParaRPr lang="en-GB" b="0" dirty="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a:t>
            </a:fld>
            <a:endParaRPr lang="en-GB" dirty="0"/>
          </a:p>
        </p:txBody>
      </p:sp>
    </p:spTree>
    <p:extLst>
      <p:ext uri="{BB962C8B-B14F-4D97-AF65-F5344CB8AC3E}">
        <p14:creationId xmlns:p14="http://schemas.microsoft.com/office/powerpoint/2010/main" val="140678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2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Remind parents about the </a:t>
            </a:r>
            <a:r>
              <a:rPr lang="en-GB" dirty="0"/>
              <a:t>opportunities to support with mathematics at home</a:t>
            </a:r>
          </a:p>
          <a:p>
            <a:pPr marL="0" indent="0">
              <a:buNone/>
            </a:pPr>
            <a:r>
              <a:rPr lang="en-GB" b="1" dirty="0"/>
              <a:t>Facilitation: </a:t>
            </a:r>
          </a:p>
          <a:p>
            <a:pPr marL="0" indent="0">
              <a:buNone/>
            </a:pPr>
            <a:r>
              <a:rPr lang="en-GB" b="0" dirty="0"/>
              <a:t>This was also included in the Autumn workshop but the messaging may be worth reiterating. Make </a:t>
            </a:r>
            <a:r>
              <a:rPr lang="en-GB" b="0" baseline="0" dirty="0"/>
              <a:t>the following points: </a:t>
            </a:r>
            <a:endParaRPr lang="en-GB" b="1" dirty="0"/>
          </a:p>
          <a:p>
            <a:pPr marL="228600" indent="-228600">
              <a:buAutoNum type="arabicParenR"/>
            </a:pPr>
            <a:r>
              <a:rPr lang="en-GB" dirty="0"/>
              <a:t>Everyday Talk: try to talk about maths when doing activities like shopping, cooking, time etc. 5 minutes a day can make a big difference! </a:t>
            </a:r>
          </a:p>
          <a:p>
            <a:pPr marL="228600" indent="-228600">
              <a:buAutoNum type="arabicParenR"/>
            </a:pPr>
            <a:r>
              <a:rPr lang="en-GB" dirty="0"/>
              <a:t>Play with your child: puzzles, board games, verbal games help them to apply vocabulary, problem solve and reason. Interaction and dialogue that you cannot get from playing on a computer or iPad! </a:t>
            </a:r>
            <a:endParaRPr lang="en-GB" dirty="0">
              <a:cs typeface="Calibri"/>
            </a:endParaRPr>
          </a:p>
          <a:p>
            <a:pPr marL="228600" indent="-228600">
              <a:buAutoNum type="arabicParenR"/>
            </a:pPr>
            <a:r>
              <a:rPr lang="en-GB" dirty="0"/>
              <a:t>Mistakes are opportunities for learning. </a:t>
            </a:r>
          </a:p>
          <a:p>
            <a:pPr marL="228600" indent="-228600">
              <a:buAutoNum type="arabicParenR"/>
            </a:pPr>
            <a:r>
              <a:rPr lang="en-GB" dirty="0"/>
              <a:t>You may have learned one method at school but at school we actively encourage children to seek out multiple strategies and choose one that works for them and build connections between strategies. </a:t>
            </a:r>
            <a:endParaRPr lang="en-GB" dirty="0">
              <a:cs typeface="Calibri"/>
            </a:endParaRPr>
          </a:p>
          <a:p>
            <a:pPr marL="228600" indent="-228600">
              <a:buAutoNum type="arabicParenR"/>
            </a:pPr>
            <a:r>
              <a:rPr lang="en-GB" dirty="0"/>
              <a:t>Praise children for trying hard and overcoming challenges. If pupils are only praised for getting everything correct they may not try and challenge themselves as they may be afraid to get things wrong. </a:t>
            </a:r>
          </a:p>
          <a:p>
            <a:r>
              <a:rPr lang="en-GB" dirty="0"/>
              <a:t>6) Try to avoid saying things like “I’m useless at maths”. You may remember maths as being hard, </a:t>
            </a:r>
            <a:r>
              <a:rPr lang="en-GB" sz="1200" kern="1200" dirty="0">
                <a:solidFill>
                  <a:schemeClr val="tx1"/>
                </a:solidFill>
                <a:latin typeface="+mn-lt"/>
                <a:ea typeface="+mn-ea"/>
                <a:cs typeface="+mn-cs"/>
              </a:rPr>
              <a:t>but if your child hears you saying that, or that it's not important to be good at maths, they will believe that too!</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3</a:t>
            </a:fld>
            <a:endParaRPr lang="en-GB" dirty="0"/>
          </a:p>
        </p:txBody>
      </p:sp>
    </p:spTree>
    <p:extLst>
      <p:ext uri="{BB962C8B-B14F-4D97-AF65-F5344CB8AC3E}">
        <p14:creationId xmlns:p14="http://schemas.microsoft.com/office/powerpoint/2010/main" val="184188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parents how we use the big picture to connect maths to a context/the real world.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Explain that the big pictures are used to provide children with opportunities to connect maths with the real world, make connections and supports mathematical talk and reasoning. The Big Pictures in Year 2 relate to occupations. Give parents a copy of the restaurant big picture (in parent pack or display on the board) and explain this is used in the fractions unit, which is our focus today. Allow them to discuss what maths they can see with their children. </a:t>
            </a:r>
          </a:p>
          <a:p>
            <a:r>
              <a:rPr lang="en-GB" dirty="0"/>
              <a:t>Mathematics Mastery encourages pupils to make connections between the maths they are doing and real life contexts. Often pupils are asked to relate the maths they are doing to a real life problem which we call a “maths story”. (click to animate sticker)</a:t>
            </a:r>
            <a:endParaRPr lang="en-GB" dirty="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4</a:t>
            </a:fld>
            <a:endParaRPr lang="en-GB" dirty="0"/>
          </a:p>
        </p:txBody>
      </p:sp>
    </p:spTree>
    <p:extLst>
      <p:ext uri="{BB962C8B-B14F-4D97-AF65-F5344CB8AC3E}">
        <p14:creationId xmlns:p14="http://schemas.microsoft.com/office/powerpoint/2010/main" val="69905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Spring curriculum map with parents.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Allow parents to view the Year 2 curriculum map for Spring and briefly talk through the focus of each unit (no need to go through the individual objectives) </a:t>
            </a:r>
          </a:p>
          <a:p>
            <a:r>
              <a:rPr lang="en-GB" dirty="0"/>
              <a:t>Explain that the Spring map is in the parent pack.  Explain that in this workshop we have selected two topics to focus on: fractions and shape. </a:t>
            </a:r>
          </a:p>
          <a:p>
            <a:r>
              <a:rPr lang="en-GB"/>
              <a:t>You may want to handout entire Year 2 curriculum map for parents to take home.  Entire curriculum map can be found here: https://toolkit.mathematicsmastery.org/download/5ce3b99ad5406</a:t>
            </a:r>
            <a:endParaRPr lang="en-GB">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5</a:t>
            </a:fld>
            <a:endParaRPr lang="en-GB" dirty="0"/>
          </a:p>
        </p:txBody>
      </p:sp>
    </p:spTree>
    <p:extLst>
      <p:ext uri="{BB962C8B-B14F-4D97-AF65-F5344CB8AC3E}">
        <p14:creationId xmlns:p14="http://schemas.microsoft.com/office/powerpoint/2010/main" val="12189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pupils will follow for addition and subtraction.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In this workshop we have chosen to focus firstly on fractions as this a big focus for us this term and learning from this unit can be consolidated throughout the year and reinforced at home. Mathematics Mastery is a cumulative curriculum meaning that learning is built over time, with new learning that makes connections to prior learning. In Year 1 pupils will have learned about finding halves and quarters of shapes and quantities. This year they are introduced to the formal notation of fractions and will explore halves, quarters and thirds, learning will centre around finding parts of a while and therefore draw upon previous learning of sharing and division. They will explore both unit fractions (where the numerator is one) for example one third or one quarter and non-unit fractions where the numerator is more than one for example two thirds.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6</a:t>
            </a:fld>
            <a:endParaRPr lang="en-GB" dirty="0"/>
          </a:p>
        </p:txBody>
      </p:sp>
    </p:spTree>
    <p:extLst>
      <p:ext uri="{BB962C8B-B14F-4D97-AF65-F5344CB8AC3E}">
        <p14:creationId xmlns:p14="http://schemas.microsoft.com/office/powerpoint/2010/main" val="149973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pupils will follow for addition and subtraction.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to parents in each mastery lesson children are introduced to star words that are displayed and referred to throughout the lesson. Go through the star words displayed and explain their meaning. Explain that these are all words that your children will be using in their maths lessons. Teaching precise mathematical vocabulary and encouraging pupils to use these words in full sentences allows them to be able to explain and reason and feel more confident to participate in maths lessons.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7</a:t>
            </a:fld>
            <a:endParaRPr lang="en-GB" dirty="0"/>
          </a:p>
        </p:txBody>
      </p:sp>
    </p:spTree>
    <p:extLst>
      <p:ext uri="{BB962C8B-B14F-4D97-AF65-F5344CB8AC3E}">
        <p14:creationId xmlns:p14="http://schemas.microsoft.com/office/powerpoint/2010/main" val="39166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b="0" dirty="0"/>
              <a:t>2</a:t>
            </a:r>
            <a:r>
              <a:rPr lang="en-GB" dirty="0"/>
              <a:t> minutes</a:t>
            </a:r>
          </a:p>
          <a:p>
            <a:r>
              <a:rPr lang="en-GB" b="1" dirty="0"/>
              <a:t>Purpose: </a:t>
            </a:r>
            <a:r>
              <a:rPr lang="en-GB" b="0" dirty="0"/>
              <a:t>To share an example of a task involving reasoning</a:t>
            </a:r>
          </a:p>
          <a:p>
            <a:r>
              <a:rPr lang="en-GB" b="1" dirty="0"/>
              <a:t>Facilitation: </a:t>
            </a:r>
            <a:r>
              <a:rPr lang="en-GB" b="0" dirty="0"/>
              <a:t>Explain that that reasoning is embedded in every maths lesson. Pupils have opportunity to explore and discuss questions to support them in developing a deeper understanding. In this question the emphasis isn’t on getting the correct answer but providing a sound explanation using the precise vocabulary. Allow parents to discuss the question and justify their answers. </a:t>
            </a:r>
          </a:p>
          <a:p>
            <a:r>
              <a:rPr lang="en-GB" b="0" dirty="0"/>
              <a:t>Pupils are encouraged to prove their answers or “convince me” (animate) and often this will include using other representations with concrete objects or diagrams to accompany their explanation.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8</a:t>
            </a:fld>
            <a:endParaRPr lang="en-GB" dirty="0"/>
          </a:p>
        </p:txBody>
      </p:sp>
    </p:spTree>
    <p:extLst>
      <p:ext uri="{BB962C8B-B14F-4D97-AF65-F5344CB8AC3E}">
        <p14:creationId xmlns:p14="http://schemas.microsoft.com/office/powerpoint/2010/main" val="3279234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an example of a task involving reasoning</a:t>
            </a:r>
          </a:p>
          <a:p>
            <a:pPr>
              <a:defRPr/>
            </a:pPr>
            <a:r>
              <a:rPr lang="en-GB" b="1" dirty="0"/>
              <a:t>Facilitation: </a:t>
            </a:r>
            <a:r>
              <a:rPr lang="en-GB" b="0" dirty="0"/>
              <a:t>Explain that pupils will need to understand how to find a half, a third and a quarter of a shape and a quantity. In the example shown pupils were asked which of these show a quarter. The purpose of the question is to ensure pupils understand the importance of equal parts to avoid misconceptions in the future. Again there is a large focus on deepening understanding by getting children to reason and justify their answer. </a:t>
            </a:r>
            <a:r>
              <a:rPr lang="en-GB" dirty="0"/>
              <a:t>Why</a:t>
            </a:r>
            <a:r>
              <a:rPr lang="en-GB" b="0" dirty="0"/>
              <a:t> is this shape showing one quarter? Why is this not a quarter of the shape? Ask parents to discuss and explain their answer. Ask one of them to explain why one of the shapes does not show a quarter. Ask parents to then create their own example and non examples. Explain that showing non-examples are important step in many areas of mathematics in helping pupils to understand without misconceptions.</a:t>
            </a:r>
            <a:r>
              <a:rPr lang="en-GB" dirty="0"/>
              <a:t> </a:t>
            </a:r>
            <a:endParaRPr lang="en-GB" b="0"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9</a:t>
            </a:fld>
            <a:endParaRPr lang="en-GB" dirty="0"/>
          </a:p>
        </p:txBody>
      </p:sp>
    </p:spTree>
    <p:extLst>
      <p:ext uri="{BB962C8B-B14F-4D97-AF65-F5344CB8AC3E}">
        <p14:creationId xmlns:p14="http://schemas.microsoft.com/office/powerpoint/2010/main" val="271004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375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8640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2590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dirty="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dirty="0"/>
          </a:p>
        </p:txBody>
      </p:sp>
    </p:spTree>
    <p:extLst>
      <p:ext uri="{BB962C8B-B14F-4D97-AF65-F5344CB8AC3E}">
        <p14:creationId xmlns:p14="http://schemas.microsoft.com/office/powerpoint/2010/main" val="40409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171550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3886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14212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10496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30205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28542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223644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10/01/2020</a:t>
            </a:fld>
            <a:endParaRPr lang="en-GB" dirty="0"/>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dirty="0"/>
          </a:p>
        </p:txBody>
      </p:sp>
    </p:spTree>
    <p:extLst>
      <p:ext uri="{BB962C8B-B14F-4D97-AF65-F5344CB8AC3E}">
        <p14:creationId xmlns:p14="http://schemas.microsoft.com/office/powerpoint/2010/main" val="719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10/01/2020</a:t>
            </a:fld>
            <a:endParaRPr lang="en-GB" dirty="0"/>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dirty="0"/>
          </a:p>
        </p:txBody>
      </p:sp>
    </p:spTree>
    <p:extLst>
      <p:ext uri="{BB962C8B-B14F-4D97-AF65-F5344CB8AC3E}">
        <p14:creationId xmlns:p14="http://schemas.microsoft.com/office/powerpoint/2010/main" val="39990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6" y="987890"/>
            <a:ext cx="2929220"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latin typeface="Arial" panose="020B0604020202020204" pitchFamily="34" charset="0"/>
                <a:cs typeface="Arial" panose="020B0604020202020204" pitchFamily="34" charset="0"/>
              </a:rPr>
              <a:t>Spring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dirty="0">
                <a:solidFill>
                  <a:schemeClr val="bg1"/>
                </a:solidFill>
                <a:latin typeface="Arial" panose="020B0604020202020204" pitchFamily="34" charset="0"/>
                <a:cs typeface="Arial" panose="020B0604020202020204" pitchFamily="34" charset="0"/>
              </a:rPr>
              <a:t>Year 2</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Parent workshop</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dirty="0"/>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6055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75B2AEA1-8345-4ACC-A8E1-05D60EAA4061}"/>
              </a:ext>
            </a:extLst>
          </p:cNvPr>
          <p:cNvPicPr>
            <a:picLocks noChangeAspect="1"/>
          </p:cNvPicPr>
          <p:nvPr/>
        </p:nvPicPr>
        <p:blipFill rotWithShape="1">
          <a:blip r:embed="rId3"/>
          <a:srcRect r="12758" b="16903"/>
          <a:stretch/>
        </p:blipFill>
        <p:spPr>
          <a:xfrm>
            <a:off x="418643" y="1246186"/>
            <a:ext cx="7338559" cy="4404973"/>
          </a:xfrm>
          <a:prstGeom prst="rect">
            <a:avLst/>
          </a:prstGeom>
          <a:ln w="28575">
            <a:noFill/>
          </a:ln>
        </p:spPr>
      </p:pic>
      <p:sp>
        <p:nvSpPr>
          <p:cNvPr id="5" name="Rectangle 4">
            <a:extLst>
              <a:ext uri="{FF2B5EF4-FFF2-40B4-BE49-F238E27FC236}">
                <a16:creationId xmlns:a16="http://schemas.microsoft.com/office/drawing/2014/main" id="{C1B0949D-4A21-44F1-87D9-BEAE67859C3F}"/>
              </a:ext>
            </a:extLst>
          </p:cNvPr>
          <p:cNvSpPr/>
          <p:nvPr/>
        </p:nvSpPr>
        <p:spPr>
          <a:xfrm>
            <a:off x="8360229" y="2460171"/>
            <a:ext cx="1409473" cy="2006600"/>
          </a:xfrm>
          <a:prstGeom prst="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9" name="Rectangle 8">
            <a:extLst>
              <a:ext uri="{FF2B5EF4-FFF2-40B4-BE49-F238E27FC236}">
                <a16:creationId xmlns:a16="http://schemas.microsoft.com/office/drawing/2014/main" id="{5DDC1FCE-AA45-4B27-9585-3161ED7D4DCE}"/>
              </a:ext>
            </a:extLst>
          </p:cNvPr>
          <p:cNvSpPr/>
          <p:nvPr/>
        </p:nvSpPr>
        <p:spPr>
          <a:xfrm>
            <a:off x="10372729" y="2368217"/>
            <a:ext cx="1610183" cy="834572"/>
          </a:xfrm>
          <a:prstGeom prst="rect">
            <a:avLst/>
          </a:prstGeom>
          <a:ln w="28575">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ectangle 9">
            <a:extLst>
              <a:ext uri="{FF2B5EF4-FFF2-40B4-BE49-F238E27FC236}">
                <a16:creationId xmlns:a16="http://schemas.microsoft.com/office/drawing/2014/main" id="{7CDE312A-42B5-4983-B193-40C0F8FA9AB0}"/>
              </a:ext>
            </a:extLst>
          </p:cNvPr>
          <p:cNvSpPr/>
          <p:nvPr/>
        </p:nvSpPr>
        <p:spPr>
          <a:xfrm>
            <a:off x="10372728" y="3655212"/>
            <a:ext cx="1610183" cy="834572"/>
          </a:xfrm>
          <a:prstGeom prst="rect">
            <a:avLst/>
          </a:prstGeom>
          <a:ln w="28575">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88EB120D-D2AA-49F1-BC14-1FB8818B5016}"/>
              </a:ext>
            </a:extLst>
          </p:cNvPr>
          <p:cNvCxnSpPr>
            <a:stCxn id="5" idx="3"/>
            <a:endCxn id="9" idx="1"/>
          </p:cNvCxnSpPr>
          <p:nvPr/>
        </p:nvCxnSpPr>
        <p:spPr>
          <a:xfrm flipV="1">
            <a:off x="9769702" y="2785503"/>
            <a:ext cx="603027" cy="6779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4241FE-C002-4B74-BF64-6E0DD1C67661}"/>
              </a:ext>
            </a:extLst>
          </p:cNvPr>
          <p:cNvCxnSpPr>
            <a:cxnSpLocks/>
            <a:endCxn id="10" idx="1"/>
          </p:cNvCxnSpPr>
          <p:nvPr/>
        </p:nvCxnSpPr>
        <p:spPr>
          <a:xfrm>
            <a:off x="9769702" y="3474311"/>
            <a:ext cx="603026" cy="5981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7214574-7DD0-4EFA-8A22-290FB6430800}"/>
              </a:ext>
            </a:extLst>
          </p:cNvPr>
          <p:cNvSpPr txBox="1"/>
          <p:nvPr/>
        </p:nvSpPr>
        <p:spPr>
          <a:xfrm>
            <a:off x="312135" y="280324"/>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Making connections</a:t>
            </a:r>
          </a:p>
        </p:txBody>
      </p:sp>
      <p:sp>
        <p:nvSpPr>
          <p:cNvPr id="16" name="Rectangle 15">
            <a:extLst>
              <a:ext uri="{FF2B5EF4-FFF2-40B4-BE49-F238E27FC236}">
                <a16:creationId xmlns:a16="http://schemas.microsoft.com/office/drawing/2014/main" id="{A69E914B-EAE4-493A-9695-F6DD10D7BF49}"/>
              </a:ext>
            </a:extLst>
          </p:cNvPr>
          <p:cNvSpPr/>
          <p:nvPr/>
        </p:nvSpPr>
        <p:spPr>
          <a:xfrm>
            <a:off x="1419949" y="6150033"/>
            <a:ext cx="9116063"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Half     quarter     third     whole     part     numerator     denominator    vinculum</a:t>
            </a:r>
          </a:p>
        </p:txBody>
      </p:sp>
    </p:spTree>
    <p:extLst>
      <p:ext uri="{BB962C8B-B14F-4D97-AF65-F5344CB8AC3E}">
        <p14:creationId xmlns:p14="http://schemas.microsoft.com/office/powerpoint/2010/main" val="386951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sp>
        <p:nvSpPr>
          <p:cNvPr id="8" name="Rectangle 7">
            <a:extLst>
              <a:ext uri="{FF2B5EF4-FFF2-40B4-BE49-F238E27FC236}">
                <a16:creationId xmlns:a16="http://schemas.microsoft.com/office/drawing/2014/main" id="{C31721A1-F8EB-4108-A9DB-18012AD99AFC}"/>
              </a:ext>
            </a:extLst>
          </p:cNvPr>
          <p:cNvSpPr/>
          <p:nvPr/>
        </p:nvSpPr>
        <p:spPr>
          <a:xfrm>
            <a:off x="1419949" y="6150033"/>
            <a:ext cx="9116063"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Half     quarter     third     whole     part     numerator     denominator    vinculum</a:t>
            </a:r>
          </a:p>
        </p:txBody>
      </p:sp>
      <p:pic>
        <p:nvPicPr>
          <p:cNvPr id="3" name="Picture 2">
            <a:extLst>
              <a:ext uri="{FF2B5EF4-FFF2-40B4-BE49-F238E27FC236}">
                <a16:creationId xmlns:a16="http://schemas.microsoft.com/office/drawing/2014/main" id="{E7E265F0-F125-481D-90CD-9E648BBEA4ED}"/>
              </a:ext>
            </a:extLst>
          </p:cNvPr>
          <p:cNvPicPr>
            <a:picLocks noChangeAspect="1"/>
          </p:cNvPicPr>
          <p:nvPr/>
        </p:nvPicPr>
        <p:blipFill rotWithShape="1">
          <a:blip r:embed="rId3"/>
          <a:srcRect b="15319"/>
          <a:stretch/>
        </p:blipFill>
        <p:spPr>
          <a:xfrm>
            <a:off x="1908885" y="1379053"/>
            <a:ext cx="7474344" cy="4279838"/>
          </a:xfrm>
          <a:prstGeom prst="rect">
            <a:avLst/>
          </a:prstGeom>
          <a:ln w="28575">
            <a:noFill/>
          </a:ln>
        </p:spPr>
      </p:pic>
      <p:sp>
        <p:nvSpPr>
          <p:cNvPr id="9" name="TextBox 8">
            <a:extLst>
              <a:ext uri="{FF2B5EF4-FFF2-40B4-BE49-F238E27FC236}">
                <a16:creationId xmlns:a16="http://schemas.microsoft.com/office/drawing/2014/main" id="{9D3A61D1-14EB-4C42-82FB-88F7C332F4EE}"/>
              </a:ext>
            </a:extLst>
          </p:cNvPr>
          <p:cNvSpPr txBox="1"/>
          <p:nvPr/>
        </p:nvSpPr>
        <p:spPr>
          <a:xfrm>
            <a:off x="312135" y="280324"/>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Making connections</a:t>
            </a:r>
          </a:p>
        </p:txBody>
      </p:sp>
    </p:spTree>
    <p:extLst>
      <p:ext uri="{BB962C8B-B14F-4D97-AF65-F5344CB8AC3E}">
        <p14:creationId xmlns:p14="http://schemas.microsoft.com/office/powerpoint/2010/main" val="316428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424ED-96DF-446A-84C0-704428E54BA0}"/>
              </a:ext>
            </a:extLst>
          </p:cNvPr>
          <p:cNvSpPr/>
          <p:nvPr/>
        </p:nvSpPr>
        <p:spPr>
          <a:xfrm>
            <a:off x="1065028" y="1516305"/>
            <a:ext cx="9479796" cy="51807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endParaRPr lang="en-GB" sz="3200" dirty="0"/>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334101" cy="584775"/>
          </a:xfrm>
          <a:prstGeom prst="rect">
            <a:avLst/>
          </a:prstGeom>
          <a:noFill/>
        </p:spPr>
        <p:txBody>
          <a:bodyPr wrap="none" rtlCol="0" anchor="t">
            <a:spAutoFit/>
          </a:bodyPr>
          <a:lstStyle/>
          <a:p>
            <a:r>
              <a:rPr lang="en-GB" sz="3200" b="1" dirty="0">
                <a:solidFill>
                  <a:schemeClr val="bg1"/>
                </a:solidFill>
              </a:rPr>
              <a:t>Let’s explore</a:t>
            </a:r>
          </a:p>
        </p:txBody>
      </p:sp>
      <p:sp>
        <p:nvSpPr>
          <p:cNvPr id="4" name="TextBox 3">
            <a:extLst>
              <a:ext uri="{FF2B5EF4-FFF2-40B4-BE49-F238E27FC236}">
                <a16:creationId xmlns:a16="http://schemas.microsoft.com/office/drawing/2014/main" id="{26008C38-CBF4-4E79-B85E-C346041EC189}"/>
              </a:ext>
            </a:extLst>
          </p:cNvPr>
          <p:cNvSpPr txBox="1"/>
          <p:nvPr/>
        </p:nvSpPr>
        <p:spPr>
          <a:xfrm>
            <a:off x="1345455" y="1671215"/>
            <a:ext cx="8980707" cy="41549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u="sng" dirty="0"/>
              <a:t>Half a square</a:t>
            </a:r>
          </a:p>
          <a:p>
            <a:r>
              <a:rPr lang="en-US" sz="2000" dirty="0"/>
              <a:t> </a:t>
            </a:r>
          </a:p>
          <a:p>
            <a:r>
              <a:rPr lang="en-US" sz="2000" dirty="0"/>
              <a:t>These images show a square that’s been split in half. How do you know they are correct? </a:t>
            </a:r>
          </a:p>
          <a:p>
            <a:endParaRPr lang="en-US" sz="2000" dirty="0"/>
          </a:p>
          <a:p>
            <a:endParaRPr lang="en-US" sz="2000" dirty="0"/>
          </a:p>
          <a:p>
            <a:endParaRPr lang="en-US" sz="2000" dirty="0"/>
          </a:p>
          <a:p>
            <a:endParaRPr lang="en-US" sz="2000" dirty="0"/>
          </a:p>
          <a:p>
            <a:endParaRPr lang="en-US" sz="2000" dirty="0"/>
          </a:p>
          <a:p>
            <a:r>
              <a:rPr lang="en-US" sz="2000" dirty="0"/>
              <a:t>Investigate: How many other ways can you split a square in half? </a:t>
            </a:r>
          </a:p>
          <a:p>
            <a:endParaRPr lang="en-US" sz="2000" dirty="0"/>
          </a:p>
          <a:p>
            <a:r>
              <a:rPr lang="en-US" sz="2000" dirty="0"/>
              <a:t>Variations to try at home: Why not try and see how many ways you can split a square in thirds or quarters? What happens if we change the shape? </a:t>
            </a:r>
          </a:p>
        </p:txBody>
      </p:sp>
      <p:sp>
        <p:nvSpPr>
          <p:cNvPr id="6" name="Rectangle 5">
            <a:extLst>
              <a:ext uri="{FF2B5EF4-FFF2-40B4-BE49-F238E27FC236}">
                <a16:creationId xmlns:a16="http://schemas.microsoft.com/office/drawing/2014/main" id="{12226662-18B3-4AAA-B6C5-20B55191768A}"/>
              </a:ext>
            </a:extLst>
          </p:cNvPr>
          <p:cNvSpPr/>
          <p:nvPr/>
        </p:nvSpPr>
        <p:spPr>
          <a:xfrm>
            <a:off x="2752744" y="2986636"/>
            <a:ext cx="1368000" cy="13684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BD612E6-C04E-4163-9388-5849042DAF49}"/>
              </a:ext>
            </a:extLst>
          </p:cNvPr>
          <p:cNvSpPr/>
          <p:nvPr/>
        </p:nvSpPr>
        <p:spPr>
          <a:xfrm>
            <a:off x="4979096" y="2986636"/>
            <a:ext cx="1368000" cy="13684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0C3E41D-05D0-438A-8446-5669E0E21674}"/>
              </a:ext>
            </a:extLst>
          </p:cNvPr>
          <p:cNvSpPr/>
          <p:nvPr/>
        </p:nvSpPr>
        <p:spPr>
          <a:xfrm>
            <a:off x="7205448" y="2986636"/>
            <a:ext cx="1368000" cy="13684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id="{EC8AF141-EA5A-4478-90C5-89548B1E64F5}"/>
              </a:ext>
            </a:extLst>
          </p:cNvPr>
          <p:cNvSpPr/>
          <p:nvPr/>
        </p:nvSpPr>
        <p:spPr>
          <a:xfrm rot="10800000">
            <a:off x="4993747" y="2986635"/>
            <a:ext cx="1353349" cy="13684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B07A450C-E1BA-4F24-A2A8-4BC1A2E667F1}"/>
              </a:ext>
            </a:extLst>
          </p:cNvPr>
          <p:cNvSpPr/>
          <p:nvPr/>
        </p:nvSpPr>
        <p:spPr>
          <a:xfrm>
            <a:off x="2752744" y="2986635"/>
            <a:ext cx="1368000"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B585A510-2DB6-4EA5-8B2F-D7D691248F3D}"/>
              </a:ext>
            </a:extLst>
          </p:cNvPr>
          <p:cNvSpPr/>
          <p:nvPr/>
        </p:nvSpPr>
        <p:spPr>
          <a:xfrm>
            <a:off x="7205448" y="3670635"/>
            <a:ext cx="1368000"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6ECCD21-596D-439E-99C0-B1EDFFE2CB0B}"/>
              </a:ext>
            </a:extLst>
          </p:cNvPr>
          <p:cNvSpPr/>
          <p:nvPr/>
        </p:nvSpPr>
        <p:spPr>
          <a:xfrm>
            <a:off x="7630836" y="3665822"/>
            <a:ext cx="517223" cy="2543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A6B8A6DA-F12D-40C3-9E40-818AACBA628C}"/>
              </a:ext>
            </a:extLst>
          </p:cNvPr>
          <p:cNvSpPr/>
          <p:nvPr/>
        </p:nvSpPr>
        <p:spPr>
          <a:xfrm>
            <a:off x="7630836" y="3409088"/>
            <a:ext cx="517223" cy="25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C5CFD291-E974-4515-B687-6BC81916D867}"/>
              </a:ext>
            </a:extLst>
          </p:cNvPr>
          <p:cNvSpPr/>
          <p:nvPr/>
        </p:nvSpPr>
        <p:spPr>
          <a:xfrm>
            <a:off x="2056938" y="5945687"/>
            <a:ext cx="7557739"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Half      numerator     denominator     I know because     equal parts   divide    </a:t>
            </a:r>
          </a:p>
        </p:txBody>
      </p:sp>
    </p:spTree>
    <p:extLst>
      <p:ext uri="{BB962C8B-B14F-4D97-AF65-F5344CB8AC3E}">
        <p14:creationId xmlns:p14="http://schemas.microsoft.com/office/powerpoint/2010/main" val="263746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2002F-0E62-4C98-BC96-34FAE824FB0F}"/>
              </a:ext>
            </a:extLst>
          </p:cNvPr>
          <p:cNvSpPr/>
          <p:nvPr/>
        </p:nvSpPr>
        <p:spPr>
          <a:xfrm>
            <a:off x="1183346" y="2015729"/>
            <a:ext cx="8978984" cy="392061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Identify shapes by the number of vertices and sides</a:t>
            </a:r>
          </a:p>
          <a:p>
            <a:pPr marL="285750" indent="-28575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Identify right angles in shapes</a:t>
            </a:r>
          </a:p>
          <a:p>
            <a:pPr marL="285750" indent="-28575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Recognise lines of symmetry within 2D shapes</a:t>
            </a:r>
          </a:p>
          <a:p>
            <a:pPr marL="285750" indent="-28575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Describe and sort 2D shapes according to their properties</a:t>
            </a:r>
          </a:p>
          <a:p>
            <a:pPr marL="285750" indent="-28575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Identify 2D shapes on the surfaces of 3D shapes</a:t>
            </a:r>
          </a:p>
          <a:p>
            <a:pPr marL="285750" indent="-28575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Describe and create shape patterns</a:t>
            </a:r>
          </a:p>
          <a:p>
            <a:pPr marL="285750" indent="-285750">
              <a:lnSpc>
                <a:spcPct val="15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Compare and sort 2D and 3D shapes</a:t>
            </a:r>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3187091"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In focus: shape</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85340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2303836"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Star words</a:t>
            </a:r>
          </a:p>
        </p:txBody>
      </p:sp>
      <p:sp>
        <p:nvSpPr>
          <p:cNvPr id="9" name="TextBox 8">
            <a:extLst>
              <a:ext uri="{FF2B5EF4-FFF2-40B4-BE49-F238E27FC236}">
                <a16:creationId xmlns:a16="http://schemas.microsoft.com/office/drawing/2014/main" id="{693F43BD-8A0D-4596-8655-6EAF6ADD3D62}"/>
              </a:ext>
            </a:extLst>
          </p:cNvPr>
          <p:cNvSpPr txBox="1"/>
          <p:nvPr/>
        </p:nvSpPr>
        <p:spPr>
          <a:xfrm>
            <a:off x="3226494" y="3184455"/>
            <a:ext cx="3557897" cy="1323439"/>
          </a:xfrm>
          <a:prstGeom prst="rect">
            <a:avLst/>
          </a:prstGeom>
          <a:noFill/>
        </p:spPr>
        <p:txBody>
          <a:bodyPr wrap="none" rtlCol="0">
            <a:spAutoFit/>
          </a:bodyPr>
          <a:lstStyle/>
          <a:p>
            <a:r>
              <a:rPr lang="en-GB" sz="4000" dirty="0"/>
              <a:t>vertex</a:t>
            </a:r>
          </a:p>
          <a:p>
            <a:r>
              <a:rPr lang="en-GB" sz="4000" dirty="0"/>
              <a:t>(plural: vertices)</a:t>
            </a:r>
          </a:p>
        </p:txBody>
      </p:sp>
      <p:sp>
        <p:nvSpPr>
          <p:cNvPr id="16" name="TextBox 15">
            <a:extLst>
              <a:ext uri="{FF2B5EF4-FFF2-40B4-BE49-F238E27FC236}">
                <a16:creationId xmlns:a16="http://schemas.microsoft.com/office/drawing/2014/main" id="{351804C3-1D4F-449E-A4BF-5E3850A114F6}"/>
              </a:ext>
            </a:extLst>
          </p:cNvPr>
          <p:cNvSpPr txBox="1"/>
          <p:nvPr/>
        </p:nvSpPr>
        <p:spPr>
          <a:xfrm>
            <a:off x="1945896" y="1986963"/>
            <a:ext cx="1048300" cy="707886"/>
          </a:xfrm>
          <a:prstGeom prst="rect">
            <a:avLst/>
          </a:prstGeom>
          <a:noFill/>
        </p:spPr>
        <p:txBody>
          <a:bodyPr wrap="none" rtlCol="0">
            <a:spAutoFit/>
          </a:bodyPr>
          <a:lstStyle/>
          <a:p>
            <a:r>
              <a:rPr lang="en-GB" sz="4000" dirty="0"/>
              <a:t>face</a:t>
            </a:r>
          </a:p>
        </p:txBody>
      </p:sp>
      <p:sp>
        <p:nvSpPr>
          <p:cNvPr id="17" name="TextBox 16">
            <a:extLst>
              <a:ext uri="{FF2B5EF4-FFF2-40B4-BE49-F238E27FC236}">
                <a16:creationId xmlns:a16="http://schemas.microsoft.com/office/drawing/2014/main" id="{CF99A70D-367B-4319-AEC6-938AA1B60630}"/>
              </a:ext>
            </a:extLst>
          </p:cNvPr>
          <p:cNvSpPr txBox="1"/>
          <p:nvPr/>
        </p:nvSpPr>
        <p:spPr>
          <a:xfrm>
            <a:off x="1934453" y="5085317"/>
            <a:ext cx="1201547" cy="707886"/>
          </a:xfrm>
          <a:prstGeom prst="rect">
            <a:avLst/>
          </a:prstGeom>
          <a:noFill/>
        </p:spPr>
        <p:txBody>
          <a:bodyPr wrap="none" rtlCol="0">
            <a:spAutoFit/>
          </a:bodyPr>
          <a:lstStyle/>
          <a:p>
            <a:r>
              <a:rPr lang="en-GB" sz="4000" dirty="0"/>
              <a:t>edge</a:t>
            </a:r>
          </a:p>
        </p:txBody>
      </p:sp>
      <p:sp>
        <p:nvSpPr>
          <p:cNvPr id="18" name="TextBox 17">
            <a:extLst>
              <a:ext uri="{FF2B5EF4-FFF2-40B4-BE49-F238E27FC236}">
                <a16:creationId xmlns:a16="http://schemas.microsoft.com/office/drawing/2014/main" id="{974FBF10-328A-410E-9841-CAE0A890D21C}"/>
              </a:ext>
            </a:extLst>
          </p:cNvPr>
          <p:cNvSpPr txBox="1"/>
          <p:nvPr/>
        </p:nvSpPr>
        <p:spPr>
          <a:xfrm>
            <a:off x="9317253" y="3716466"/>
            <a:ext cx="1026243" cy="707886"/>
          </a:xfrm>
          <a:prstGeom prst="rect">
            <a:avLst/>
          </a:prstGeom>
          <a:noFill/>
        </p:spPr>
        <p:txBody>
          <a:bodyPr wrap="none" rtlCol="0">
            <a:spAutoFit/>
          </a:bodyPr>
          <a:lstStyle/>
          <a:p>
            <a:r>
              <a:rPr lang="en-GB" sz="4000" dirty="0"/>
              <a:t>side</a:t>
            </a:r>
          </a:p>
        </p:txBody>
      </p:sp>
      <p:sp>
        <p:nvSpPr>
          <p:cNvPr id="19" name="TextBox 18">
            <a:extLst>
              <a:ext uri="{FF2B5EF4-FFF2-40B4-BE49-F238E27FC236}">
                <a16:creationId xmlns:a16="http://schemas.microsoft.com/office/drawing/2014/main" id="{C77E98F4-17B7-4930-8181-FBC7F15E2C17}"/>
              </a:ext>
            </a:extLst>
          </p:cNvPr>
          <p:cNvSpPr txBox="1"/>
          <p:nvPr/>
        </p:nvSpPr>
        <p:spPr>
          <a:xfrm>
            <a:off x="8789805" y="2002212"/>
            <a:ext cx="2403287" cy="707886"/>
          </a:xfrm>
          <a:prstGeom prst="rect">
            <a:avLst/>
          </a:prstGeom>
          <a:noFill/>
        </p:spPr>
        <p:txBody>
          <a:bodyPr wrap="none" rtlCol="0">
            <a:spAutoFit/>
          </a:bodyPr>
          <a:lstStyle/>
          <a:p>
            <a:r>
              <a:rPr lang="en-GB" sz="4000" dirty="0"/>
              <a:t>right angle</a:t>
            </a:r>
          </a:p>
        </p:txBody>
      </p:sp>
      <p:sp>
        <p:nvSpPr>
          <p:cNvPr id="20" name="TextBox 19">
            <a:extLst>
              <a:ext uri="{FF2B5EF4-FFF2-40B4-BE49-F238E27FC236}">
                <a16:creationId xmlns:a16="http://schemas.microsoft.com/office/drawing/2014/main" id="{54E3B4EC-17BA-4FC6-BBB3-4EE46CEF6FA0}"/>
              </a:ext>
            </a:extLst>
          </p:cNvPr>
          <p:cNvSpPr txBox="1"/>
          <p:nvPr/>
        </p:nvSpPr>
        <p:spPr>
          <a:xfrm>
            <a:off x="8415504" y="5472979"/>
            <a:ext cx="3684085" cy="707886"/>
          </a:xfrm>
          <a:prstGeom prst="rect">
            <a:avLst/>
          </a:prstGeom>
          <a:noFill/>
        </p:spPr>
        <p:txBody>
          <a:bodyPr wrap="none" rtlCol="0">
            <a:spAutoFit/>
          </a:bodyPr>
          <a:lstStyle/>
          <a:p>
            <a:r>
              <a:rPr lang="en-GB" sz="4000" dirty="0"/>
              <a:t>line of symmetry</a:t>
            </a:r>
          </a:p>
        </p:txBody>
      </p:sp>
      <p:sp>
        <p:nvSpPr>
          <p:cNvPr id="11" name="Rectangle 10">
            <a:extLst>
              <a:ext uri="{FF2B5EF4-FFF2-40B4-BE49-F238E27FC236}">
                <a16:creationId xmlns:a16="http://schemas.microsoft.com/office/drawing/2014/main" id="{3431A858-4CE8-439C-9F49-AF57E8A6A3CE}"/>
              </a:ext>
            </a:extLst>
          </p:cNvPr>
          <p:cNvSpPr/>
          <p:nvPr/>
        </p:nvSpPr>
        <p:spPr>
          <a:xfrm>
            <a:off x="4895360" y="5472979"/>
            <a:ext cx="2844112" cy="707886"/>
          </a:xfrm>
          <a:prstGeom prst="rect">
            <a:avLst/>
          </a:prstGeom>
        </p:spPr>
        <p:txBody>
          <a:bodyPr wrap="none">
            <a:spAutoFit/>
          </a:bodyPr>
          <a:lstStyle/>
          <a:p>
            <a:pPr lvl="0"/>
            <a:r>
              <a:rPr lang="en-GB" sz="4000" dirty="0">
                <a:solidFill>
                  <a:srgbClr val="000000"/>
                </a:solidFill>
              </a:rPr>
              <a:t>quadrilateral</a:t>
            </a:r>
          </a:p>
        </p:txBody>
      </p:sp>
      <p:pic>
        <p:nvPicPr>
          <p:cNvPr id="13" name="Picture 12">
            <a:extLst>
              <a:ext uri="{FF2B5EF4-FFF2-40B4-BE49-F238E27FC236}">
                <a16:creationId xmlns:a16="http://schemas.microsoft.com/office/drawing/2014/main" id="{1D00DCCC-D183-4F49-A03C-742DBBE8FF68}"/>
              </a:ext>
            </a:extLst>
          </p:cNvPr>
          <p:cNvPicPr>
            <a:picLocks noChangeAspect="1"/>
          </p:cNvPicPr>
          <p:nvPr/>
        </p:nvPicPr>
        <p:blipFill>
          <a:blip r:embed="rId3"/>
          <a:stretch>
            <a:fillRect/>
          </a:stretch>
        </p:blipFill>
        <p:spPr>
          <a:xfrm>
            <a:off x="584096" y="2806795"/>
            <a:ext cx="1885950" cy="1962150"/>
          </a:xfrm>
          <a:prstGeom prst="rect">
            <a:avLst/>
          </a:prstGeom>
        </p:spPr>
      </p:pic>
      <p:cxnSp>
        <p:nvCxnSpPr>
          <p:cNvPr id="22" name="Straight Connector 21">
            <a:extLst>
              <a:ext uri="{FF2B5EF4-FFF2-40B4-BE49-F238E27FC236}">
                <a16:creationId xmlns:a16="http://schemas.microsoft.com/office/drawing/2014/main" id="{6AD502D2-C69D-4D6E-93EC-3C5AD6603085}"/>
              </a:ext>
            </a:extLst>
          </p:cNvPr>
          <p:cNvCxnSpPr>
            <a:cxnSpLocks/>
          </p:cNvCxnSpPr>
          <p:nvPr/>
        </p:nvCxnSpPr>
        <p:spPr>
          <a:xfrm flipV="1">
            <a:off x="1721578" y="2582902"/>
            <a:ext cx="499108" cy="12049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D90C05C-FDE4-4A6E-8513-46E70493B261}"/>
              </a:ext>
            </a:extLst>
          </p:cNvPr>
          <p:cNvCxnSpPr>
            <a:cxnSpLocks/>
          </p:cNvCxnSpPr>
          <p:nvPr/>
        </p:nvCxnSpPr>
        <p:spPr>
          <a:xfrm flipH="1" flipV="1">
            <a:off x="1848504" y="4371343"/>
            <a:ext cx="602518" cy="8383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C1D1CA-2FF8-4A6C-82B6-94F4C67DCFB6}"/>
              </a:ext>
            </a:extLst>
          </p:cNvPr>
          <p:cNvCxnSpPr>
            <a:cxnSpLocks/>
            <a:endCxn id="9" idx="1"/>
          </p:cNvCxnSpPr>
          <p:nvPr/>
        </p:nvCxnSpPr>
        <p:spPr>
          <a:xfrm flipV="1">
            <a:off x="2245097" y="3846175"/>
            <a:ext cx="981397" cy="313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ACADC7CF-383B-4DD3-B5D8-5C5A27799122}"/>
              </a:ext>
            </a:extLst>
          </p:cNvPr>
          <p:cNvPicPr>
            <a:picLocks noChangeAspect="1"/>
          </p:cNvPicPr>
          <p:nvPr/>
        </p:nvPicPr>
        <p:blipFill>
          <a:blip r:embed="rId4"/>
          <a:stretch>
            <a:fillRect/>
          </a:stretch>
        </p:blipFill>
        <p:spPr>
          <a:xfrm>
            <a:off x="7097577" y="2878032"/>
            <a:ext cx="1323975" cy="1552575"/>
          </a:xfrm>
          <a:prstGeom prst="rect">
            <a:avLst/>
          </a:prstGeom>
        </p:spPr>
      </p:pic>
      <p:cxnSp>
        <p:nvCxnSpPr>
          <p:cNvPr id="33" name="Straight Connector 32">
            <a:extLst>
              <a:ext uri="{FF2B5EF4-FFF2-40B4-BE49-F238E27FC236}">
                <a16:creationId xmlns:a16="http://schemas.microsoft.com/office/drawing/2014/main" id="{C218BE95-EC00-4A5A-9E2B-CF9B3170A87B}"/>
              </a:ext>
            </a:extLst>
          </p:cNvPr>
          <p:cNvCxnSpPr>
            <a:cxnSpLocks/>
          </p:cNvCxnSpPr>
          <p:nvPr/>
        </p:nvCxnSpPr>
        <p:spPr>
          <a:xfrm flipV="1">
            <a:off x="4756583" y="3263900"/>
            <a:ext cx="2476067" cy="3904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E8ABAE-C75A-4D09-A6BF-48F98C233A14}"/>
              </a:ext>
            </a:extLst>
          </p:cNvPr>
          <p:cNvCxnSpPr>
            <a:cxnSpLocks/>
          </p:cNvCxnSpPr>
          <p:nvPr/>
        </p:nvCxnSpPr>
        <p:spPr>
          <a:xfrm>
            <a:off x="8206447" y="3716466"/>
            <a:ext cx="1132430" cy="3941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DEEE4FF-53C2-4CF2-8871-B1DF0E90CD88}"/>
              </a:ext>
            </a:extLst>
          </p:cNvPr>
          <p:cNvCxnSpPr>
            <a:cxnSpLocks/>
          </p:cNvCxnSpPr>
          <p:nvPr/>
        </p:nvCxnSpPr>
        <p:spPr>
          <a:xfrm flipH="1">
            <a:off x="8102600" y="2385824"/>
            <a:ext cx="687206" cy="9702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147919-721E-477A-8AC6-67041AFA0B67}"/>
              </a:ext>
            </a:extLst>
          </p:cNvPr>
          <p:cNvCxnSpPr>
            <a:cxnSpLocks/>
          </p:cNvCxnSpPr>
          <p:nvPr/>
        </p:nvCxnSpPr>
        <p:spPr>
          <a:xfrm>
            <a:off x="8083550" y="3263900"/>
            <a:ext cx="0" cy="148430"/>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D4FEBBC-7EB4-4C74-83F5-340884116623}"/>
              </a:ext>
            </a:extLst>
          </p:cNvPr>
          <p:cNvCxnSpPr>
            <a:cxnSpLocks/>
          </p:cNvCxnSpPr>
          <p:nvPr/>
        </p:nvCxnSpPr>
        <p:spPr>
          <a:xfrm>
            <a:off x="8083550" y="3412330"/>
            <a:ext cx="12289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D92F467-17CB-4B4C-A22F-45BADFA4547D}"/>
              </a:ext>
            </a:extLst>
          </p:cNvPr>
          <p:cNvCxnSpPr>
            <a:cxnSpLocks/>
          </p:cNvCxnSpPr>
          <p:nvPr/>
        </p:nvCxnSpPr>
        <p:spPr>
          <a:xfrm>
            <a:off x="7739472" y="2940178"/>
            <a:ext cx="0" cy="1552575"/>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33F84EE2-AD94-4691-8976-AA4C323BF9CA}"/>
              </a:ext>
            </a:extLst>
          </p:cNvPr>
          <p:cNvCxnSpPr>
            <a:cxnSpLocks/>
          </p:cNvCxnSpPr>
          <p:nvPr/>
        </p:nvCxnSpPr>
        <p:spPr>
          <a:xfrm flipH="1">
            <a:off x="6981142" y="2940178"/>
            <a:ext cx="1519921" cy="161472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EA909540-41CF-41AC-B43F-156A327BDD45}"/>
              </a:ext>
            </a:extLst>
          </p:cNvPr>
          <p:cNvCxnSpPr>
            <a:cxnSpLocks/>
          </p:cNvCxnSpPr>
          <p:nvPr/>
        </p:nvCxnSpPr>
        <p:spPr>
          <a:xfrm flipH="1" flipV="1">
            <a:off x="6977280" y="2985341"/>
            <a:ext cx="1468923" cy="1422616"/>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8038163D-7B55-426C-8462-F08878918B6B}"/>
              </a:ext>
            </a:extLst>
          </p:cNvPr>
          <p:cNvCxnSpPr>
            <a:cxnSpLocks/>
          </p:cNvCxnSpPr>
          <p:nvPr/>
        </p:nvCxnSpPr>
        <p:spPr>
          <a:xfrm flipH="1">
            <a:off x="6775595" y="3716465"/>
            <a:ext cx="1845453"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3BDEDDD2-0CDF-47ED-90C6-352A4A6E2829}"/>
              </a:ext>
            </a:extLst>
          </p:cNvPr>
          <p:cNvCxnSpPr>
            <a:cxnSpLocks/>
          </p:cNvCxnSpPr>
          <p:nvPr/>
        </p:nvCxnSpPr>
        <p:spPr>
          <a:xfrm>
            <a:off x="8446203" y="4362437"/>
            <a:ext cx="1308681" cy="1241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6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5AF2760D-5325-40AB-9ADE-6DDBC1784A93}"/>
              </a:ext>
            </a:extLst>
          </p:cNvPr>
          <p:cNvSpPr/>
          <p:nvPr/>
        </p:nvSpPr>
        <p:spPr>
          <a:xfrm>
            <a:off x="5817156" y="3903416"/>
            <a:ext cx="6159825" cy="12360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sz="2400" dirty="0"/>
          </a:p>
          <a:p>
            <a:r>
              <a:rPr lang="en-US" sz="2400" dirty="0"/>
              <a:t>A square is a quadrilateral with all four angles right angles and all four sides of the same length.</a:t>
            </a:r>
          </a:p>
          <a:p>
            <a:pPr algn="ctr"/>
            <a:endParaRPr lang="en-GB" dirty="0"/>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5009705"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Rectangles and squares </a:t>
            </a:r>
          </a:p>
        </p:txBody>
      </p:sp>
      <p:sp>
        <p:nvSpPr>
          <p:cNvPr id="2" name="Rectangle 1">
            <a:extLst>
              <a:ext uri="{FF2B5EF4-FFF2-40B4-BE49-F238E27FC236}">
                <a16:creationId xmlns:a16="http://schemas.microsoft.com/office/drawing/2014/main" id="{9901C3CF-FCE2-4AB0-9D09-EB1BB1CD00C0}"/>
              </a:ext>
            </a:extLst>
          </p:cNvPr>
          <p:cNvSpPr/>
          <p:nvPr/>
        </p:nvSpPr>
        <p:spPr>
          <a:xfrm>
            <a:off x="2257451" y="1836973"/>
            <a:ext cx="2920898" cy="1592027"/>
          </a:xfrm>
          <a:prstGeom prst="rect">
            <a:avLst/>
          </a:prstGeom>
          <a:solidFill>
            <a:srgbClr val="007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9FA0DC50-D102-4341-B7A9-730DE4442156}"/>
              </a:ext>
            </a:extLst>
          </p:cNvPr>
          <p:cNvSpPr/>
          <p:nvPr/>
        </p:nvSpPr>
        <p:spPr>
          <a:xfrm>
            <a:off x="6898086" y="1744876"/>
            <a:ext cx="1800000" cy="1800000"/>
          </a:xfrm>
          <a:prstGeom prst="rect">
            <a:avLst/>
          </a:prstGeom>
          <a:solidFill>
            <a:srgbClr val="007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35DDC62A-7C6C-4163-A9C4-633DED1E075A}"/>
              </a:ext>
            </a:extLst>
          </p:cNvPr>
          <p:cNvSpPr txBox="1"/>
          <p:nvPr/>
        </p:nvSpPr>
        <p:spPr>
          <a:xfrm>
            <a:off x="4416289" y="1242641"/>
            <a:ext cx="2481797" cy="461665"/>
          </a:xfrm>
          <a:prstGeom prst="rect">
            <a:avLst/>
          </a:prstGeom>
          <a:noFill/>
        </p:spPr>
        <p:txBody>
          <a:bodyPr wrap="square" rtlCol="0">
            <a:spAutoFit/>
          </a:bodyPr>
          <a:lstStyle/>
          <a:p>
            <a:endParaRPr lang="en-GB" sz="2400" dirty="0"/>
          </a:p>
        </p:txBody>
      </p:sp>
      <p:sp>
        <p:nvSpPr>
          <p:cNvPr id="27" name="Rectangle 26">
            <a:extLst>
              <a:ext uri="{FF2B5EF4-FFF2-40B4-BE49-F238E27FC236}">
                <a16:creationId xmlns:a16="http://schemas.microsoft.com/office/drawing/2014/main" id="{47CBB4FB-63C6-4D31-8D3A-2B0C55B6D157}"/>
              </a:ext>
            </a:extLst>
          </p:cNvPr>
          <p:cNvSpPr/>
          <p:nvPr/>
        </p:nvSpPr>
        <p:spPr>
          <a:xfrm>
            <a:off x="1096464" y="6003477"/>
            <a:ext cx="9785939"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    quadrilateral     rectangle     equal      square     oblong     3D     sides     vertices</a:t>
            </a:r>
            <a:endParaRPr lang="en-GB" sz="2000" dirty="0">
              <a:solidFill>
                <a:schemeClr val="tx1"/>
              </a:solidFill>
            </a:endParaRPr>
          </a:p>
        </p:txBody>
      </p:sp>
      <p:grpSp>
        <p:nvGrpSpPr>
          <p:cNvPr id="19" name="Group 18">
            <a:extLst>
              <a:ext uri="{FF2B5EF4-FFF2-40B4-BE49-F238E27FC236}">
                <a16:creationId xmlns:a16="http://schemas.microsoft.com/office/drawing/2014/main" id="{30FE8298-36D6-4898-9C54-379F810FD9AD}"/>
              </a:ext>
            </a:extLst>
          </p:cNvPr>
          <p:cNvGrpSpPr/>
          <p:nvPr/>
        </p:nvGrpSpPr>
        <p:grpSpPr>
          <a:xfrm>
            <a:off x="1096464" y="3954864"/>
            <a:ext cx="4477505" cy="1236037"/>
            <a:chOff x="1010864" y="3777078"/>
            <a:chExt cx="4477505" cy="1236037"/>
          </a:xfrm>
        </p:grpSpPr>
        <p:sp>
          <p:nvSpPr>
            <p:cNvPr id="18" name="Rectangle: Rounded Corners 17">
              <a:extLst>
                <a:ext uri="{FF2B5EF4-FFF2-40B4-BE49-F238E27FC236}">
                  <a16:creationId xmlns:a16="http://schemas.microsoft.com/office/drawing/2014/main" id="{E9447CBB-3D96-4D05-996E-09C10637AB36}"/>
                </a:ext>
              </a:extLst>
            </p:cNvPr>
            <p:cNvSpPr/>
            <p:nvPr/>
          </p:nvSpPr>
          <p:spPr>
            <a:xfrm>
              <a:off x="1010864" y="3777078"/>
              <a:ext cx="4477505" cy="12360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A rectangle is a quadrilateral with all four angles right angles.</a:t>
              </a:r>
            </a:p>
            <a:p>
              <a:pPr algn="ctr"/>
              <a:endParaRPr lang="en-GB" dirty="0"/>
            </a:p>
          </p:txBody>
        </p:sp>
        <p:sp>
          <p:nvSpPr>
            <p:cNvPr id="11" name="Rectangle 10">
              <a:extLst>
                <a:ext uri="{FF2B5EF4-FFF2-40B4-BE49-F238E27FC236}">
                  <a16:creationId xmlns:a16="http://schemas.microsoft.com/office/drawing/2014/main" id="{FF930296-1EB3-4FEC-9083-6B979F15D11E}"/>
                </a:ext>
              </a:extLst>
            </p:cNvPr>
            <p:cNvSpPr/>
            <p:nvPr/>
          </p:nvSpPr>
          <p:spPr>
            <a:xfrm>
              <a:off x="1024832" y="4182118"/>
              <a:ext cx="4449571" cy="461665"/>
            </a:xfrm>
            <a:prstGeom prst="rect">
              <a:avLst/>
            </a:prstGeom>
          </p:spPr>
          <p:txBody>
            <a:bodyPr wrap="square">
              <a:spAutoFit/>
            </a:bodyPr>
            <a:lstStyle/>
            <a:p>
              <a:endParaRPr lang="en-US" sz="2400" dirty="0"/>
            </a:p>
          </p:txBody>
        </p:sp>
      </p:grpSp>
      <p:sp>
        <p:nvSpPr>
          <p:cNvPr id="13" name="Rectangle 12">
            <a:extLst>
              <a:ext uri="{FF2B5EF4-FFF2-40B4-BE49-F238E27FC236}">
                <a16:creationId xmlns:a16="http://schemas.microsoft.com/office/drawing/2014/main" id="{13B8AE17-100D-4794-B8A2-970822AFBF83}"/>
              </a:ext>
            </a:extLst>
          </p:cNvPr>
          <p:cNvSpPr/>
          <p:nvPr/>
        </p:nvSpPr>
        <p:spPr>
          <a:xfrm>
            <a:off x="342443" y="5377751"/>
            <a:ext cx="11430914" cy="461665"/>
          </a:xfrm>
          <a:prstGeom prst="rect">
            <a:avLst/>
          </a:prstGeom>
          <a:solidFill>
            <a:schemeClr val="accent2">
              <a:lumMod val="40000"/>
              <a:lumOff val="60000"/>
            </a:schemeClr>
          </a:solidFill>
        </p:spPr>
        <p:txBody>
          <a:bodyPr wrap="square">
            <a:spAutoFit/>
          </a:bodyPr>
          <a:lstStyle/>
          <a:p>
            <a:r>
              <a:rPr lang="en-US" sz="2400" dirty="0"/>
              <a:t>So a square is a special kind of rectangle, it is one where all the sides have the same length</a:t>
            </a:r>
          </a:p>
        </p:txBody>
      </p:sp>
    </p:spTree>
    <p:extLst>
      <p:ext uri="{BB962C8B-B14F-4D97-AF65-F5344CB8AC3E}">
        <p14:creationId xmlns:p14="http://schemas.microsoft.com/office/powerpoint/2010/main" val="32417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4020000">
                                      <p:cBhvr>
                                        <p:cTn id="26" dur="2000" fill="hold"/>
                                        <p:tgtEl>
                                          <p:spTgt spid="12"/>
                                        </p:tgtEl>
                                        <p:attrNameLst>
                                          <p:attrName>r</p:attrName>
                                        </p:attrNameLst>
                                      </p:cBhvr>
                                    </p:animRot>
                                  </p:childTnLst>
                                </p:cTn>
                              </p:par>
                              <p:par>
                                <p:cTn id="27" presetID="8" presetClass="emph" presetSubtype="0" fill="hold" grpId="0" nodeType="withEffect">
                                  <p:stCondLst>
                                    <p:cond delay="0"/>
                                  </p:stCondLst>
                                  <p:childTnLst>
                                    <p:animRot by="4020000">
                                      <p:cBhvr>
                                        <p:cTn id="2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 grpId="0" animBg="1"/>
      <p:bldP spid="12" grpId="0"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553549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Compare, sort and classify</a:t>
            </a:r>
          </a:p>
        </p:txBody>
      </p:sp>
      <p:pic>
        <p:nvPicPr>
          <p:cNvPr id="4" name="Picture 3">
            <a:extLst>
              <a:ext uri="{FF2B5EF4-FFF2-40B4-BE49-F238E27FC236}">
                <a16:creationId xmlns:a16="http://schemas.microsoft.com/office/drawing/2014/main" id="{077879DE-818B-4CC8-A522-DEFDDAC1716B}"/>
              </a:ext>
            </a:extLst>
          </p:cNvPr>
          <p:cNvPicPr>
            <a:picLocks noChangeAspect="1"/>
          </p:cNvPicPr>
          <p:nvPr/>
        </p:nvPicPr>
        <p:blipFill>
          <a:blip r:embed="rId3"/>
          <a:stretch>
            <a:fillRect/>
          </a:stretch>
        </p:blipFill>
        <p:spPr>
          <a:xfrm>
            <a:off x="3839170" y="1356241"/>
            <a:ext cx="3886200" cy="2219325"/>
          </a:xfrm>
          <a:prstGeom prst="rect">
            <a:avLst/>
          </a:prstGeom>
        </p:spPr>
      </p:pic>
      <p:pic>
        <p:nvPicPr>
          <p:cNvPr id="8" name="Picture 7">
            <a:extLst>
              <a:ext uri="{FF2B5EF4-FFF2-40B4-BE49-F238E27FC236}">
                <a16:creationId xmlns:a16="http://schemas.microsoft.com/office/drawing/2014/main" id="{14A1B70E-6AA6-4FC2-AA84-18B0E06A1D05}"/>
              </a:ext>
            </a:extLst>
          </p:cNvPr>
          <p:cNvPicPr>
            <a:picLocks noChangeAspect="1"/>
          </p:cNvPicPr>
          <p:nvPr/>
        </p:nvPicPr>
        <p:blipFill>
          <a:blip r:embed="rId4"/>
          <a:stretch>
            <a:fillRect/>
          </a:stretch>
        </p:blipFill>
        <p:spPr>
          <a:xfrm>
            <a:off x="1233261" y="3575566"/>
            <a:ext cx="2990850" cy="2343150"/>
          </a:xfrm>
          <a:prstGeom prst="rect">
            <a:avLst/>
          </a:prstGeom>
        </p:spPr>
      </p:pic>
      <p:pic>
        <p:nvPicPr>
          <p:cNvPr id="10" name="Picture 9">
            <a:extLst>
              <a:ext uri="{FF2B5EF4-FFF2-40B4-BE49-F238E27FC236}">
                <a16:creationId xmlns:a16="http://schemas.microsoft.com/office/drawing/2014/main" id="{68899BD7-B6FF-4CE7-9700-6A09940B9FFC}"/>
              </a:ext>
            </a:extLst>
          </p:cNvPr>
          <p:cNvPicPr>
            <a:picLocks noChangeAspect="1"/>
          </p:cNvPicPr>
          <p:nvPr/>
        </p:nvPicPr>
        <p:blipFill>
          <a:blip r:embed="rId5"/>
          <a:stretch>
            <a:fillRect/>
          </a:stretch>
        </p:blipFill>
        <p:spPr>
          <a:xfrm>
            <a:off x="7993436" y="3145127"/>
            <a:ext cx="2337843" cy="2778306"/>
          </a:xfrm>
          <a:prstGeom prst="rect">
            <a:avLst/>
          </a:prstGeom>
        </p:spPr>
      </p:pic>
      <p:sp>
        <p:nvSpPr>
          <p:cNvPr id="17" name="Rectangle 16">
            <a:extLst>
              <a:ext uri="{FF2B5EF4-FFF2-40B4-BE49-F238E27FC236}">
                <a16:creationId xmlns:a16="http://schemas.microsoft.com/office/drawing/2014/main" id="{04895BAB-6AD8-4015-AD32-309418E72F3E}"/>
              </a:ext>
            </a:extLst>
          </p:cNvPr>
          <p:cNvSpPr/>
          <p:nvPr/>
        </p:nvSpPr>
        <p:spPr>
          <a:xfrm>
            <a:off x="1096464" y="6003477"/>
            <a:ext cx="9785939"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faces    quadrilateral     rectangle     equal      square     oblong     3D     edges      vertices</a:t>
            </a:r>
            <a:endParaRPr lang="en-GB" sz="2000" dirty="0">
              <a:solidFill>
                <a:schemeClr val="tx1"/>
              </a:solidFill>
            </a:endParaRPr>
          </a:p>
        </p:txBody>
      </p:sp>
    </p:spTree>
    <p:extLst>
      <p:ext uri="{BB962C8B-B14F-4D97-AF65-F5344CB8AC3E}">
        <p14:creationId xmlns:p14="http://schemas.microsoft.com/office/powerpoint/2010/main" val="288228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553549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Compare, sort and classify</a:t>
            </a:r>
          </a:p>
        </p:txBody>
      </p:sp>
      <p:pic>
        <p:nvPicPr>
          <p:cNvPr id="2" name="Picture 1">
            <a:extLst>
              <a:ext uri="{FF2B5EF4-FFF2-40B4-BE49-F238E27FC236}">
                <a16:creationId xmlns:a16="http://schemas.microsoft.com/office/drawing/2014/main" id="{B068E406-9730-4055-801D-8CEF9941CB46}"/>
              </a:ext>
            </a:extLst>
          </p:cNvPr>
          <p:cNvPicPr>
            <a:picLocks noChangeAspect="1"/>
          </p:cNvPicPr>
          <p:nvPr/>
        </p:nvPicPr>
        <p:blipFill rotWithShape="1">
          <a:blip r:embed="rId3"/>
          <a:srcRect l="734"/>
          <a:stretch/>
        </p:blipFill>
        <p:spPr>
          <a:xfrm>
            <a:off x="1531539" y="1356241"/>
            <a:ext cx="8041267" cy="4649288"/>
          </a:xfrm>
          <a:prstGeom prst="rect">
            <a:avLst/>
          </a:prstGeom>
        </p:spPr>
      </p:pic>
      <p:sp>
        <p:nvSpPr>
          <p:cNvPr id="6" name="Rectangle 5">
            <a:extLst>
              <a:ext uri="{FF2B5EF4-FFF2-40B4-BE49-F238E27FC236}">
                <a16:creationId xmlns:a16="http://schemas.microsoft.com/office/drawing/2014/main" id="{82D1E442-9559-4BAC-AEE0-32B041DC4B8C}"/>
              </a:ext>
            </a:extLst>
          </p:cNvPr>
          <p:cNvSpPr/>
          <p:nvPr/>
        </p:nvSpPr>
        <p:spPr>
          <a:xfrm>
            <a:off x="1096464" y="6150033"/>
            <a:ext cx="9785939"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sides      lines of symmetry     quadrilateral     2D     vertices     vertex      right angle</a:t>
            </a:r>
            <a:endParaRPr lang="en-GB" sz="2000" dirty="0">
              <a:solidFill>
                <a:schemeClr val="tx1"/>
              </a:solidFill>
            </a:endParaRPr>
          </a:p>
        </p:txBody>
      </p:sp>
    </p:spTree>
    <p:extLst>
      <p:ext uri="{BB962C8B-B14F-4D97-AF65-F5344CB8AC3E}">
        <p14:creationId xmlns:p14="http://schemas.microsoft.com/office/powerpoint/2010/main" val="177402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2695738"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Let’s explore</a:t>
            </a:r>
          </a:p>
        </p:txBody>
      </p:sp>
      <p:grpSp>
        <p:nvGrpSpPr>
          <p:cNvPr id="7" name="Group 6">
            <a:extLst>
              <a:ext uri="{FF2B5EF4-FFF2-40B4-BE49-F238E27FC236}">
                <a16:creationId xmlns:a16="http://schemas.microsoft.com/office/drawing/2014/main" id="{28AEE22C-9597-4EC0-B78F-758775FF6FF3}"/>
              </a:ext>
            </a:extLst>
          </p:cNvPr>
          <p:cNvGrpSpPr/>
          <p:nvPr/>
        </p:nvGrpSpPr>
        <p:grpSpPr>
          <a:xfrm>
            <a:off x="838518" y="1435225"/>
            <a:ext cx="10043885" cy="5052925"/>
            <a:chOff x="784407" y="1258328"/>
            <a:chExt cx="10043885" cy="5052925"/>
          </a:xfrm>
        </p:grpSpPr>
        <p:sp>
          <p:nvSpPr>
            <p:cNvPr id="4" name="Rectangle 3">
              <a:extLst>
                <a:ext uri="{FF2B5EF4-FFF2-40B4-BE49-F238E27FC236}">
                  <a16:creationId xmlns:a16="http://schemas.microsoft.com/office/drawing/2014/main" id="{763BC194-DE50-40AE-8464-E98AFAE9BDA3}"/>
                </a:ext>
              </a:extLst>
            </p:cNvPr>
            <p:cNvSpPr/>
            <p:nvPr/>
          </p:nvSpPr>
          <p:spPr>
            <a:xfrm>
              <a:off x="784407" y="1258328"/>
              <a:ext cx="10043885" cy="5052925"/>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extBox 1">
              <a:extLst>
                <a:ext uri="{FF2B5EF4-FFF2-40B4-BE49-F238E27FC236}">
                  <a16:creationId xmlns:a16="http://schemas.microsoft.com/office/drawing/2014/main" id="{406EE776-9912-47E6-956D-FF6696C642A1}"/>
                </a:ext>
              </a:extLst>
            </p:cNvPr>
            <p:cNvSpPr txBox="1"/>
            <p:nvPr/>
          </p:nvSpPr>
          <p:spPr>
            <a:xfrm>
              <a:off x="838518" y="1258328"/>
              <a:ext cx="7794171" cy="4154984"/>
            </a:xfrm>
            <a:prstGeom prst="rect">
              <a:avLst/>
            </a:prstGeom>
            <a:noFill/>
            <a:ln w="28575">
              <a:noFill/>
            </a:ln>
          </p:spPr>
          <p:txBody>
            <a:bodyPr wrap="square" rtlCol="0">
              <a:spAutoFit/>
            </a:bodyPr>
            <a:lstStyle/>
            <a:p>
              <a:r>
                <a:rPr lang="en-GB" sz="2400" b="1" u="sng" dirty="0"/>
                <a:t>Shape Detectives (2+ players)</a:t>
              </a:r>
            </a:p>
            <a:p>
              <a:endParaRPr lang="en-GB" sz="2000" dirty="0"/>
            </a:p>
            <a:p>
              <a:r>
                <a:rPr lang="en-GB" sz="2000" u="sng" dirty="0"/>
                <a:t>3 or more players</a:t>
              </a:r>
            </a:p>
            <a:p>
              <a:r>
                <a:rPr lang="en-GB" sz="2000" dirty="0"/>
                <a:t>One person becomes the shape master. The shape master secretly chooses a shape (it could be either 2D or 3D). The rest of the players take it in turns to ask the shape master a question. The  shape master can only answer yes or no. The first person to correctly identify the shape on their turn wins! </a:t>
              </a:r>
            </a:p>
            <a:p>
              <a:endParaRPr lang="en-GB" sz="2000" dirty="0"/>
            </a:p>
            <a:p>
              <a:r>
                <a:rPr lang="en-GB" sz="2000" u="sng" dirty="0"/>
                <a:t>2 player version</a:t>
              </a:r>
            </a:p>
            <a:p>
              <a:r>
                <a:rPr lang="en-GB" sz="2000" dirty="0"/>
                <a:t>If playing with 2 people try setting a limit on the amount of questions e.g. you can only have six questions. If you identify the shape then the detective wins, if you don’t identify the shape, the shape master wins! </a:t>
              </a:r>
            </a:p>
          </p:txBody>
        </p:sp>
        <p:pic>
          <p:nvPicPr>
            <p:cNvPr id="3" name="Picture 2">
              <a:extLst>
                <a:ext uri="{FF2B5EF4-FFF2-40B4-BE49-F238E27FC236}">
                  <a16:creationId xmlns:a16="http://schemas.microsoft.com/office/drawing/2014/main" id="{38FA4D7B-755E-473C-83B8-159B3EC315C1}"/>
                </a:ext>
              </a:extLst>
            </p:cNvPr>
            <p:cNvPicPr>
              <a:picLocks noChangeAspect="1"/>
            </p:cNvPicPr>
            <p:nvPr/>
          </p:nvPicPr>
          <p:blipFill>
            <a:blip r:embed="rId3"/>
            <a:stretch>
              <a:fillRect/>
            </a:stretch>
          </p:blipFill>
          <p:spPr>
            <a:xfrm>
              <a:off x="8769531" y="2236301"/>
              <a:ext cx="1971675" cy="2990850"/>
            </a:xfrm>
            <a:prstGeom prst="rect">
              <a:avLst/>
            </a:prstGeom>
            <a:ln w="28575">
              <a:solidFill>
                <a:schemeClr val="tx1"/>
              </a:solidFill>
            </a:ln>
          </p:spPr>
        </p:pic>
        <p:sp>
          <p:nvSpPr>
            <p:cNvPr id="9" name="Rectangle 8">
              <a:extLst>
                <a:ext uri="{FF2B5EF4-FFF2-40B4-BE49-F238E27FC236}">
                  <a16:creationId xmlns:a16="http://schemas.microsoft.com/office/drawing/2014/main" id="{8EE828EE-982F-4C9E-A18A-84942737EC0D}"/>
                </a:ext>
              </a:extLst>
            </p:cNvPr>
            <p:cNvSpPr/>
            <p:nvPr/>
          </p:nvSpPr>
          <p:spPr>
            <a:xfrm>
              <a:off x="887142" y="5523985"/>
              <a:ext cx="9785939"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sides    faces    lines of symmetry     quadrilateral     2D     3D     edges      vertices     right angle</a:t>
              </a:r>
              <a:endParaRPr lang="en-GB" sz="2000" dirty="0">
                <a:solidFill>
                  <a:schemeClr val="tx1"/>
                </a:solidFill>
              </a:endParaRPr>
            </a:p>
          </p:txBody>
        </p:sp>
      </p:grpSp>
    </p:spTree>
    <p:extLst>
      <p:ext uri="{BB962C8B-B14F-4D97-AF65-F5344CB8AC3E}">
        <p14:creationId xmlns:p14="http://schemas.microsoft.com/office/powerpoint/2010/main" val="327136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5" y="987890"/>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t>Spring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Year 2</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Thank you </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dirty="0"/>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53814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a:extLst>
              <a:ext uri="{FF2B5EF4-FFF2-40B4-BE49-F238E27FC236}">
                <a16:creationId xmlns:a16="http://schemas.microsoft.com/office/drawing/2014/main" id="{5F2A6156-7CE9-41AB-B93B-A93FA621C0EC}"/>
              </a:ext>
            </a:extLst>
          </p:cNvPr>
          <p:cNvSpPr/>
          <p:nvPr/>
        </p:nvSpPr>
        <p:spPr>
          <a:xfrm>
            <a:off x="1874366" y="1483413"/>
            <a:ext cx="8297008" cy="5092531"/>
          </a:xfrm>
          <a:prstGeom prst="roundRect">
            <a:avLst/>
          </a:prstGeom>
          <a:solidFill>
            <a:srgbClr val="EAEAEA">
              <a:alpha val="6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2056"/>
            <a:ext cx="4328429"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Mathematics Mastery</a:t>
            </a:r>
          </a:p>
        </p:txBody>
      </p:sp>
      <p:pic>
        <p:nvPicPr>
          <p:cNvPr id="7" name="Picture 6">
            <a:extLst>
              <a:ext uri="{FF2B5EF4-FFF2-40B4-BE49-F238E27FC236}">
                <a16:creationId xmlns:a16="http://schemas.microsoft.com/office/drawing/2014/main" id="{A96BA933-BBA5-440C-BDC0-6A7A23D8009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214" b="94792" l="28223" r="98606">
                        <a14:foregroundMark x1="28339" y1="51432" x2="28339" y2="51432"/>
                        <a14:foregroundMark x1="73171" y1="50260" x2="73171" y2="50260"/>
                        <a14:foregroundMark x1="98722" y1="27214" x2="98722" y2="27214"/>
                        <a14:foregroundMark x1="49710" y1="94792" x2="49710" y2="94792"/>
                      </a14:backgroundRemoval>
                    </a14:imgEffect>
                  </a14:imgLayer>
                </a14:imgProps>
              </a:ext>
            </a:extLst>
          </a:blip>
          <a:srcRect l="23252" t="46217" r="23428"/>
          <a:stretch/>
        </p:blipFill>
        <p:spPr>
          <a:xfrm>
            <a:off x="4696609" y="3770012"/>
            <a:ext cx="2798783" cy="2518166"/>
          </a:xfrm>
          <a:prstGeom prst="rect">
            <a:avLst/>
          </a:prstGeom>
        </p:spPr>
      </p:pic>
      <p:pic>
        <p:nvPicPr>
          <p:cNvPr id="8" name="Picture 7">
            <a:extLst>
              <a:ext uri="{FF2B5EF4-FFF2-40B4-BE49-F238E27FC236}">
                <a16:creationId xmlns:a16="http://schemas.microsoft.com/office/drawing/2014/main" id="{FC49F267-FB2D-4A8A-87D5-FDA643866C66}"/>
              </a:ext>
            </a:extLst>
          </p:cNvPr>
          <p:cNvPicPr>
            <a:picLocks noChangeAspect="1"/>
          </p:cNvPicPr>
          <p:nvPr/>
        </p:nvPicPr>
        <p:blipFill rotWithShape="1">
          <a:blip r:embed="rId5"/>
          <a:srcRect l="23050" r="23631" b="52856"/>
          <a:stretch/>
        </p:blipFill>
        <p:spPr>
          <a:xfrm>
            <a:off x="4696609" y="1650861"/>
            <a:ext cx="2798782" cy="2207347"/>
          </a:xfrm>
          <a:prstGeom prst="rect">
            <a:avLst/>
          </a:prstGeom>
        </p:spPr>
      </p:pic>
      <p:pic>
        <p:nvPicPr>
          <p:cNvPr id="9" name="Picture 8">
            <a:extLst>
              <a:ext uri="{FF2B5EF4-FFF2-40B4-BE49-F238E27FC236}">
                <a16:creationId xmlns:a16="http://schemas.microsoft.com/office/drawing/2014/main" id="{3EE7368C-8E91-45FE-B2BA-8E1D2D7E6CC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3125" b="98177" l="52846" r="98606">
                        <a14:foregroundMark x1="71312" y1="98177" x2="71312" y2="98177"/>
                        <a14:foregroundMark x1="98722" y1="97396" x2="98722" y2="97396"/>
                        <a14:foregroundMark x1="52846" y1="98177" x2="52846" y2="98177"/>
                      </a14:backgroundRemoval>
                    </a14:imgEffect>
                  </a14:imgLayer>
                </a14:imgProps>
              </a:ext>
            </a:extLst>
          </a:blip>
          <a:srcRect l="50374" t="48340"/>
          <a:stretch/>
        </p:blipFill>
        <p:spPr>
          <a:xfrm>
            <a:off x="6096000" y="3781178"/>
            <a:ext cx="2604942" cy="2418803"/>
          </a:xfrm>
          <a:prstGeom prst="rect">
            <a:avLst/>
          </a:prstGeom>
        </p:spPr>
      </p:pic>
      <p:pic>
        <p:nvPicPr>
          <p:cNvPr id="10" name="Picture 9">
            <a:extLst>
              <a:ext uri="{FF2B5EF4-FFF2-40B4-BE49-F238E27FC236}">
                <a16:creationId xmlns:a16="http://schemas.microsoft.com/office/drawing/2014/main" id="{E8997D5A-9F4B-4C67-8980-DF1B5CB957E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516" b="97656" l="929" r="45761">
                        <a14:foregroundMark x1="23693" y1="55469" x2="23693" y2="55469"/>
                        <a14:foregroundMark x1="23693" y1="53516" x2="23693" y2="53516"/>
                        <a14:foregroundMark x1="3484" y1="97396" x2="3484" y2="97396"/>
                        <a14:foregroundMark x1="1045" y1="97786" x2="1045" y2="97786"/>
                        <a14:foregroundMark x1="45761" y1="97005" x2="45761" y2="97005"/>
                      </a14:backgroundRemoval>
                    </a14:imgEffect>
                  </a14:imgLayer>
                </a14:imgProps>
              </a:ext>
            </a:extLst>
          </a:blip>
          <a:srcRect t="51660" r="52026"/>
          <a:stretch/>
        </p:blipFill>
        <p:spPr>
          <a:xfrm>
            <a:off x="3491059" y="3941527"/>
            <a:ext cx="2518222" cy="2263331"/>
          </a:xfrm>
          <a:prstGeom prst="rect">
            <a:avLst/>
          </a:prstGeom>
        </p:spPr>
      </p:pic>
      <p:sp>
        <p:nvSpPr>
          <p:cNvPr id="12" name="TextBox 11">
            <a:extLst>
              <a:ext uri="{FF2B5EF4-FFF2-40B4-BE49-F238E27FC236}">
                <a16:creationId xmlns:a16="http://schemas.microsoft.com/office/drawing/2014/main" id="{79984A59-6C98-459B-9026-668F9F7EC68D}"/>
              </a:ext>
            </a:extLst>
          </p:cNvPr>
          <p:cNvSpPr txBox="1"/>
          <p:nvPr/>
        </p:nvSpPr>
        <p:spPr>
          <a:xfrm>
            <a:off x="2336728" y="2103493"/>
            <a:ext cx="2798781"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Success for all</a:t>
            </a:r>
          </a:p>
        </p:txBody>
      </p:sp>
    </p:spTree>
    <p:extLst>
      <p:ext uri="{BB962C8B-B14F-4D97-AF65-F5344CB8AC3E}">
        <p14:creationId xmlns:p14="http://schemas.microsoft.com/office/powerpoint/2010/main" val="431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09104" y="312130"/>
            <a:ext cx="726192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Creating a positive attitude to maths</a:t>
            </a:r>
          </a:p>
        </p:txBody>
      </p:sp>
      <p:sp>
        <p:nvSpPr>
          <p:cNvPr id="7" name="TextBox 6">
            <a:extLst>
              <a:ext uri="{FF2B5EF4-FFF2-40B4-BE49-F238E27FC236}">
                <a16:creationId xmlns:a16="http://schemas.microsoft.com/office/drawing/2014/main" id="{940333DC-824E-4FB5-BC8A-F27F68DE05EB}"/>
              </a:ext>
            </a:extLst>
          </p:cNvPr>
          <p:cNvSpPr txBox="1"/>
          <p:nvPr/>
        </p:nvSpPr>
        <p:spPr>
          <a:xfrm>
            <a:off x="1446361" y="1231761"/>
            <a:ext cx="8545088" cy="454983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Talk to your children about everyday maths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Play maths games with them </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Value mistakes as learning opportunities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Recognise that there is more than one way to work things out</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Praise children for effort over outcome</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Avoid saying things like “I’m useless at maths”</a:t>
            </a:r>
          </a:p>
        </p:txBody>
      </p:sp>
    </p:spTree>
    <p:extLst>
      <p:ext uri="{BB962C8B-B14F-4D97-AF65-F5344CB8AC3E}">
        <p14:creationId xmlns:p14="http://schemas.microsoft.com/office/powerpoint/2010/main" val="15871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96855"/>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167773" cy="584775"/>
          </a:xfrm>
          <a:prstGeom prst="rect">
            <a:avLst/>
          </a:prstGeom>
          <a:noFill/>
        </p:spPr>
        <p:txBody>
          <a:bodyPr wrap="none" rtlCol="0" anchor="t">
            <a:spAutoFit/>
          </a:bodyPr>
          <a:lstStyle/>
          <a:p>
            <a:r>
              <a:rPr lang="en-GB" sz="3200" b="1" dirty="0">
                <a:solidFill>
                  <a:schemeClr val="bg1"/>
                </a:solidFill>
              </a:rPr>
              <a:t>Big Pictures</a:t>
            </a:r>
          </a:p>
        </p:txBody>
      </p:sp>
      <p:sp>
        <p:nvSpPr>
          <p:cNvPr id="2" name="Speech Bubble: Rectangle 1">
            <a:extLst>
              <a:ext uri="{FF2B5EF4-FFF2-40B4-BE49-F238E27FC236}">
                <a16:creationId xmlns:a16="http://schemas.microsoft.com/office/drawing/2014/main" id="{11F8D4A0-BCAF-41E9-B037-918D70457FEE}"/>
              </a:ext>
            </a:extLst>
          </p:cNvPr>
          <p:cNvSpPr/>
          <p:nvPr/>
        </p:nvSpPr>
        <p:spPr>
          <a:xfrm>
            <a:off x="7360316" y="1978091"/>
            <a:ext cx="3974793" cy="1380264"/>
          </a:xfrm>
          <a:prstGeom prst="wedgeRectCallout">
            <a:avLst>
              <a:gd name="adj1" fmla="val -1539"/>
              <a:gd name="adj2" fmla="val 83162"/>
            </a:avLst>
          </a:prstGeom>
          <a:solidFill>
            <a:schemeClr val="bg1"/>
          </a:solidFill>
          <a:ln w="28575">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0000"/>
                </a:solidFill>
                <a:latin typeface="Arial" panose="020B0604020202020204" pitchFamily="34" charset="0"/>
                <a:cs typeface="Arial" panose="020B0604020202020204" pitchFamily="34" charset="0"/>
              </a:rPr>
              <a:t>What maths can you see?</a:t>
            </a:r>
            <a:endParaRPr lang="en-US" dirty="0"/>
          </a:p>
          <a:p>
            <a:r>
              <a:rPr lang="en-GB"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C6FE3A2B-5E4B-44A9-8DBE-DD4E544DEA96}"/>
              </a:ext>
            </a:extLst>
          </p:cNvPr>
          <p:cNvPicPr>
            <a:picLocks noChangeAspect="1"/>
          </p:cNvPicPr>
          <p:nvPr/>
        </p:nvPicPr>
        <p:blipFill>
          <a:blip r:embed="rId3"/>
          <a:stretch>
            <a:fillRect/>
          </a:stretch>
        </p:blipFill>
        <p:spPr>
          <a:xfrm>
            <a:off x="9670701" y="3626316"/>
            <a:ext cx="1121761" cy="1329043"/>
          </a:xfrm>
          <a:prstGeom prst="rect">
            <a:avLst/>
          </a:prstGeom>
        </p:spPr>
      </p:pic>
      <p:pic>
        <p:nvPicPr>
          <p:cNvPr id="9" name="Picture 8">
            <a:extLst>
              <a:ext uri="{FF2B5EF4-FFF2-40B4-BE49-F238E27FC236}">
                <a16:creationId xmlns:a16="http://schemas.microsoft.com/office/drawing/2014/main" id="{7926EE3D-C2DA-4021-9B28-ED608A2CD974}"/>
              </a:ext>
            </a:extLst>
          </p:cNvPr>
          <p:cNvPicPr/>
          <p:nvPr/>
        </p:nvPicPr>
        <p:blipFill rotWithShape="1">
          <a:blip r:embed="rId4">
            <a:extLst>
              <a:ext uri="{28A0092B-C50C-407E-A947-70E740481C1C}">
                <a14:useLocalDpi xmlns:a14="http://schemas.microsoft.com/office/drawing/2010/main" val="0"/>
              </a:ext>
            </a:extLst>
          </a:blip>
          <a:srcRect l="2415" t="2397" r="2728" b="6044"/>
          <a:stretch/>
        </p:blipFill>
        <p:spPr bwMode="auto">
          <a:xfrm>
            <a:off x="7594171" y="4616371"/>
            <a:ext cx="1648867" cy="1038335"/>
          </a:xfrm>
          <a:prstGeom prst="rect">
            <a:avLst/>
          </a:prstGeom>
          <a:ln w="3175">
            <a:solidFill>
              <a:schemeClr val="tx1"/>
            </a:solid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2FC601E2-4288-46BC-AD7E-2E2B5AAE00AF}"/>
              </a:ext>
            </a:extLst>
          </p:cNvPr>
          <p:cNvPicPr>
            <a:picLocks noChangeAspect="1"/>
          </p:cNvPicPr>
          <p:nvPr/>
        </p:nvPicPr>
        <p:blipFill>
          <a:blip r:embed="rId5"/>
          <a:stretch>
            <a:fillRect/>
          </a:stretch>
        </p:blipFill>
        <p:spPr>
          <a:xfrm>
            <a:off x="385617" y="1266703"/>
            <a:ext cx="6849664" cy="4719226"/>
          </a:xfrm>
          <a:prstGeom prst="rect">
            <a:avLst/>
          </a:prstGeom>
        </p:spPr>
      </p:pic>
      <p:sp>
        <p:nvSpPr>
          <p:cNvPr id="10" name="Rectangle 9">
            <a:extLst>
              <a:ext uri="{FF2B5EF4-FFF2-40B4-BE49-F238E27FC236}">
                <a16:creationId xmlns:a16="http://schemas.microsoft.com/office/drawing/2014/main" id="{EBE81352-7EA5-449A-90E3-404DBD03ECFA}"/>
              </a:ext>
            </a:extLst>
          </p:cNvPr>
          <p:cNvSpPr/>
          <p:nvPr/>
        </p:nvSpPr>
        <p:spPr>
          <a:xfrm>
            <a:off x="1419949" y="6150033"/>
            <a:ext cx="9915160"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Equal parts    whole     one half    one quarter    divide    numerator     denominator    vinculum</a:t>
            </a:r>
          </a:p>
        </p:txBody>
      </p:sp>
    </p:spTree>
    <p:extLst>
      <p:ext uri="{BB962C8B-B14F-4D97-AF65-F5344CB8AC3E}">
        <p14:creationId xmlns:p14="http://schemas.microsoft.com/office/powerpoint/2010/main" val="30478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04024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Year 2 Spring Curriculum Map</a:t>
            </a:r>
          </a:p>
        </p:txBody>
      </p:sp>
      <p:graphicFrame>
        <p:nvGraphicFramePr>
          <p:cNvPr id="7" name="Table 6">
            <a:extLst>
              <a:ext uri="{FF2B5EF4-FFF2-40B4-BE49-F238E27FC236}">
                <a16:creationId xmlns:a16="http://schemas.microsoft.com/office/drawing/2014/main" id="{3C35F7AF-E397-4C6B-ACA1-7A84423A9B0F}"/>
              </a:ext>
            </a:extLst>
          </p:cNvPr>
          <p:cNvGraphicFramePr>
            <a:graphicFrameLocks noGrp="1"/>
          </p:cNvGraphicFramePr>
          <p:nvPr>
            <p:extLst>
              <p:ext uri="{D42A27DB-BD31-4B8C-83A1-F6EECF244321}">
                <p14:modId xmlns:p14="http://schemas.microsoft.com/office/powerpoint/2010/main" val="3460154687"/>
              </p:ext>
            </p:extLst>
          </p:nvPr>
        </p:nvGraphicFramePr>
        <p:xfrm>
          <a:off x="999545" y="1603690"/>
          <a:ext cx="9768861" cy="2377440"/>
        </p:xfrm>
        <a:graphic>
          <a:graphicData uri="http://schemas.openxmlformats.org/drawingml/2006/table">
            <a:tbl>
              <a:tblPr firstRow="1" bandRow="1">
                <a:tableStyleId>{5940675A-B579-460E-94D1-54222C63F5DA}</a:tableStyleId>
              </a:tblPr>
              <a:tblGrid>
                <a:gridCol w="3256287">
                  <a:extLst>
                    <a:ext uri="{9D8B030D-6E8A-4147-A177-3AD203B41FA5}">
                      <a16:colId xmlns:a16="http://schemas.microsoft.com/office/drawing/2014/main" val="2930844339"/>
                    </a:ext>
                  </a:extLst>
                </a:gridCol>
                <a:gridCol w="3256287">
                  <a:extLst>
                    <a:ext uri="{9D8B030D-6E8A-4147-A177-3AD203B41FA5}">
                      <a16:colId xmlns:a16="http://schemas.microsoft.com/office/drawing/2014/main" val="588203538"/>
                    </a:ext>
                  </a:extLst>
                </a:gridCol>
                <a:gridCol w="3256287">
                  <a:extLst>
                    <a:ext uri="{9D8B030D-6E8A-4147-A177-3AD203B41FA5}">
                      <a16:colId xmlns:a16="http://schemas.microsoft.com/office/drawing/2014/main" val="1755218418"/>
                    </a:ext>
                  </a:extLst>
                </a:gridCol>
              </a:tblGrid>
              <a:tr h="537059">
                <a:tc>
                  <a:txBody>
                    <a:bodyPr/>
                    <a:lstStyle/>
                    <a:p>
                      <a:pPr algn="ctr"/>
                      <a:r>
                        <a:rPr lang="en-GB" sz="1600" b="1" dirty="0">
                          <a:solidFill>
                            <a:srgbClr val="E40045"/>
                          </a:solidFill>
                          <a:latin typeface="Arial" panose="020B0604020202020204" pitchFamily="34" charset="0"/>
                          <a:cs typeface="Arial" panose="020B0604020202020204" pitchFamily="34" charset="0"/>
                        </a:rPr>
                        <a:t>Time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dirty="0">
                          <a:solidFill>
                            <a:srgbClr val="E40045"/>
                          </a:solidFill>
                          <a:latin typeface="Arial" panose="020B0604020202020204" pitchFamily="34" charset="0"/>
                          <a:cs typeface="Arial" panose="020B0604020202020204" pitchFamily="34" charset="0"/>
                        </a:rPr>
                        <a:t>Fractions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US" sz="1600" b="1" dirty="0">
                          <a:solidFill>
                            <a:srgbClr val="E40045"/>
                          </a:solidFill>
                          <a:latin typeface="Arial" panose="020B0604020202020204" pitchFamily="34" charset="0"/>
                          <a:cs typeface="Arial" panose="020B0604020202020204" pitchFamily="34" charset="0"/>
                        </a:rPr>
                        <a:t>Addition and subtraction of 2-digit numbers</a:t>
                      </a:r>
                      <a:endParaRPr lang="en-GB" sz="16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Char char="•"/>
                      </a:pPr>
                      <a:r>
                        <a:rPr lang="en-US" sz="1400" b="0" i="0" u="none" strike="noStrike" baseline="0" dirty="0">
                          <a:solidFill>
                            <a:srgbClr val="000000"/>
                          </a:solidFill>
                          <a:latin typeface="Arial" panose="020B0604020202020204" pitchFamily="34" charset="0"/>
                        </a:rPr>
                        <a:t> Tell the time on an analogue clock: quarter past, quarter to and five-minute intervals</a:t>
                      </a:r>
                    </a:p>
                    <a:p>
                      <a:pPr marL="0" indent="0">
                        <a:buFont typeface="Arial" panose="020B0604020202020204" pitchFamily="34" charset="0"/>
                        <a:buNone/>
                      </a:pPr>
                      <a:r>
                        <a:rPr lang="en-US" sz="1400" b="0" i="0" u="none" strike="noStrike" baseline="0" dirty="0">
                          <a:solidFill>
                            <a:srgbClr val="000000"/>
                          </a:solidFill>
                          <a:latin typeface="Arial" panose="020B0604020202020204" pitchFamily="34" charset="0"/>
                        </a:rPr>
                        <a:t> Calculate durations of time in minutes and seconds</a:t>
                      </a:r>
                    </a:p>
                    <a:p>
                      <a:pPr marL="0" indent="0">
                        <a:buFont typeface="Arial" panose="020B0604020202020204" pitchFamily="34" charset="0"/>
                        <a:buChar char="•"/>
                      </a:pPr>
                      <a:r>
                        <a:rPr lang="en-US" sz="1400" b="0" i="0" u="none" strike="noStrike" baseline="0" dirty="0">
                          <a:solidFill>
                            <a:srgbClr val="000000"/>
                          </a:solidFill>
                          <a:latin typeface="Arial" panose="020B0604020202020204" pitchFamily="34" charset="0"/>
                        </a:rPr>
                        <a:t> Sequence daily events</a:t>
                      </a:r>
                    </a:p>
                    <a:p>
                      <a:pPr marL="0" indent="0">
                        <a:buFont typeface="Arial" panose="020B0604020202020204" pitchFamily="34" charset="0"/>
                        <a:buChar char="•"/>
                      </a:pPr>
                      <a:r>
                        <a:rPr lang="en-US" sz="1400" b="0" i="0" u="none" strike="noStrike" baseline="0" dirty="0">
                          <a:solidFill>
                            <a:srgbClr val="000000"/>
                          </a:solidFill>
                          <a:latin typeface="Arial" panose="020B0604020202020204" pitchFamily="34" charset="0"/>
                        </a:rPr>
                        <a:t> Minutes in an hour and hours in a day</a:t>
                      </a:r>
                      <a:r>
                        <a:rPr lang="en-GB" sz="1400" b="0" i="0" u="none" strike="noStrike" baseline="0" dirty="0">
                          <a:solidFill>
                            <a:srgbClr val="000000"/>
                          </a:solidFill>
                          <a:latin typeface="Arial" panose="020B0604020202020204" pitchFamily="34" charset="0"/>
                        </a:rPr>
                        <a:t>	</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Part-whole relationships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Fractions as part of a whole or a whole 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Relate to division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Equivalent fractions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dirty="0">
                        <a:solidFill>
                          <a:schemeClr val="tx1"/>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US" sz="1400" dirty="0">
                          <a:latin typeface="Arial" panose="020B0604020202020204" pitchFamily="34" charset="0"/>
                          <a:cs typeface="Arial" panose="020B0604020202020204" pitchFamily="34" charset="0"/>
                        </a:rPr>
                        <a:t> Illustrate, represent and explain addition and subtraction involving regrouping including ‘Make Ten’, ‘Round and adjust’ and near doubles strategies</a:t>
                      </a:r>
                      <a:endParaRPr lang="en-GB" sz="14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8" name="Table 7">
            <a:extLst>
              <a:ext uri="{FF2B5EF4-FFF2-40B4-BE49-F238E27FC236}">
                <a16:creationId xmlns:a16="http://schemas.microsoft.com/office/drawing/2014/main" id="{D7FDD383-9CCA-42D6-9CB0-644FA57C3617}"/>
              </a:ext>
            </a:extLst>
          </p:cNvPr>
          <p:cNvGraphicFramePr>
            <a:graphicFrameLocks noGrp="1"/>
          </p:cNvGraphicFramePr>
          <p:nvPr>
            <p:extLst>
              <p:ext uri="{D42A27DB-BD31-4B8C-83A1-F6EECF244321}">
                <p14:modId xmlns:p14="http://schemas.microsoft.com/office/powerpoint/2010/main" val="743444858"/>
              </p:ext>
            </p:extLst>
          </p:nvPr>
        </p:nvGraphicFramePr>
        <p:xfrm>
          <a:off x="999543" y="4158379"/>
          <a:ext cx="8163507" cy="2185106"/>
        </p:xfrm>
        <a:graphic>
          <a:graphicData uri="http://schemas.openxmlformats.org/drawingml/2006/table">
            <a:tbl>
              <a:tblPr firstRow="1" bandRow="1">
                <a:tableStyleId>{5940675A-B579-460E-94D1-54222C63F5DA}</a:tableStyleId>
              </a:tblPr>
              <a:tblGrid>
                <a:gridCol w="3324807">
                  <a:extLst>
                    <a:ext uri="{9D8B030D-6E8A-4147-A177-3AD203B41FA5}">
                      <a16:colId xmlns:a16="http://schemas.microsoft.com/office/drawing/2014/main" val="2930844339"/>
                    </a:ext>
                  </a:extLst>
                </a:gridCol>
                <a:gridCol w="4838700">
                  <a:extLst>
                    <a:ext uri="{9D8B030D-6E8A-4147-A177-3AD203B41FA5}">
                      <a16:colId xmlns:a16="http://schemas.microsoft.com/office/drawing/2014/main" val="588203538"/>
                    </a:ext>
                  </a:extLst>
                </a:gridCol>
              </a:tblGrid>
              <a:tr h="537059">
                <a:tc>
                  <a:txBody>
                    <a:bodyPr/>
                    <a:lstStyle/>
                    <a:p>
                      <a:pPr algn="ctr"/>
                      <a:r>
                        <a:rPr lang="en-GB" sz="1600" b="1" dirty="0">
                          <a:solidFill>
                            <a:srgbClr val="E40045"/>
                          </a:solidFill>
                          <a:latin typeface="Arial" panose="020B0604020202020204" pitchFamily="34" charset="0"/>
                          <a:cs typeface="Arial" panose="020B0604020202020204" pitchFamily="34" charset="0"/>
                        </a:rPr>
                        <a:t>Money</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US" sz="1600" b="1" dirty="0">
                          <a:solidFill>
                            <a:srgbClr val="E40045"/>
                          </a:solidFill>
                          <a:latin typeface="Arial" panose="020B0604020202020204" pitchFamily="34" charset="0"/>
                          <a:cs typeface="Arial" panose="020B0604020202020204" pitchFamily="34" charset="0"/>
                        </a:rPr>
                        <a:t>Faces, shapes and patterns; lines and turns</a:t>
                      </a:r>
                      <a:endParaRPr lang="en-GB" sz="16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 Recognise coins and notes</a:t>
                      </a: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 Use £ and p accurately</a:t>
                      </a: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 Add and subtract amounts</a:t>
                      </a: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 Calculate change</a:t>
                      </a:r>
                    </a:p>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Explore, sort and describe 2-D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Lines of symmetry in 2-D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Identify 2-D shapes on 3-D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Compare and sort 2-D and 3-D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Arial" panose="020B0604020202020204" pitchFamily="34" charset="0"/>
                          <a:cs typeface="Arial" panose="020B0604020202020204" pitchFamily="34" charset="0"/>
                        </a:rPr>
                        <a:t> Use language to describe position, direction and rotation to follow a route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Tree>
    <p:extLst>
      <p:ext uri="{BB962C8B-B14F-4D97-AF65-F5344CB8AC3E}">
        <p14:creationId xmlns:p14="http://schemas.microsoft.com/office/powerpoint/2010/main" val="16236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2002F-0E62-4C98-BC96-34FAE824FB0F}"/>
              </a:ext>
            </a:extLst>
          </p:cNvPr>
          <p:cNvSpPr/>
          <p:nvPr/>
        </p:nvSpPr>
        <p:spPr>
          <a:xfrm>
            <a:off x="1183346" y="2015729"/>
            <a:ext cx="8978984" cy="3276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Identify parts of a fraction</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Find halves, thirds and quarters of a shape</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Identify fractions of a shape with different numerators</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Identify unit fractions of quantities</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Identify non-unit fractions of quantities</a:t>
            </a:r>
          </a:p>
          <a:p>
            <a:pPr marL="285750" indent="-285750">
              <a:lnSpc>
                <a:spcPct val="15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Identify equivalent fractions</a:t>
            </a:r>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373371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In focus: fractions</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140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42443" y="301557"/>
            <a:ext cx="2303836"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Star words</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8D5F83B-6413-434D-BD52-6E47977984A3}"/>
                  </a:ext>
                </a:extLst>
              </p:cNvPr>
              <p:cNvSpPr txBox="1"/>
              <p:nvPr/>
            </p:nvSpPr>
            <p:spPr>
              <a:xfrm>
                <a:off x="932652" y="1898452"/>
                <a:ext cx="1447800" cy="33131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1500" i="1" smtClean="0">
                              <a:latin typeface="Cambria Math" panose="02040503050406030204" pitchFamily="18" charset="0"/>
                            </a:rPr>
                          </m:ctrlPr>
                        </m:fPr>
                        <m:num>
                          <m:r>
                            <a:rPr lang="en-GB" sz="11500" b="0" i="1" smtClean="0">
                              <a:latin typeface="Cambria Math" panose="02040503050406030204" pitchFamily="18" charset="0"/>
                            </a:rPr>
                            <m:t>1</m:t>
                          </m:r>
                        </m:num>
                        <m:den>
                          <m:r>
                            <a:rPr lang="en-GB" sz="11500" b="0" i="1" smtClean="0">
                              <a:latin typeface="Cambria Math" panose="02040503050406030204" pitchFamily="18" charset="0"/>
                            </a:rPr>
                            <m:t>2</m:t>
                          </m:r>
                        </m:den>
                      </m:f>
                    </m:oMath>
                  </m:oMathPara>
                </a14:m>
                <a:endParaRPr lang="en-GB" dirty="0"/>
              </a:p>
            </p:txBody>
          </p:sp>
        </mc:Choice>
        <mc:Fallback xmlns="">
          <p:sp>
            <p:nvSpPr>
              <p:cNvPr id="3" name="TextBox 2">
                <a:extLst>
                  <a:ext uri="{FF2B5EF4-FFF2-40B4-BE49-F238E27FC236}">
                    <a16:creationId xmlns:a16="http://schemas.microsoft.com/office/drawing/2014/main" id="{A8D5F83B-6413-434D-BD52-6E47977984A3}"/>
                  </a:ext>
                </a:extLst>
              </p:cNvPr>
              <p:cNvSpPr txBox="1">
                <a:spLocks noRot="1" noChangeAspect="1" noMove="1" noResize="1" noEditPoints="1" noAdjustHandles="1" noChangeArrowheads="1" noChangeShapeType="1" noTextEdit="1"/>
              </p:cNvSpPr>
              <p:nvPr/>
            </p:nvSpPr>
            <p:spPr>
              <a:xfrm>
                <a:off x="932652" y="1898452"/>
                <a:ext cx="1447800" cy="3313151"/>
              </a:xfrm>
              <a:prstGeom prst="rect">
                <a:avLst/>
              </a:prstGeom>
              <a:blipFill>
                <a:blip r:embed="rId3"/>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20EF8F45-2BBC-4227-BD80-210C0D7A28CA}"/>
              </a:ext>
            </a:extLst>
          </p:cNvPr>
          <p:cNvSpPr txBox="1"/>
          <p:nvPr/>
        </p:nvSpPr>
        <p:spPr>
          <a:xfrm>
            <a:off x="2876550" y="2239892"/>
            <a:ext cx="2415020" cy="707886"/>
          </a:xfrm>
          <a:prstGeom prst="rect">
            <a:avLst/>
          </a:prstGeom>
          <a:noFill/>
        </p:spPr>
        <p:txBody>
          <a:bodyPr wrap="none" rtlCol="0">
            <a:spAutoFit/>
          </a:bodyPr>
          <a:lstStyle/>
          <a:p>
            <a:r>
              <a:rPr lang="en-GB" sz="4000" dirty="0"/>
              <a:t>numerator</a:t>
            </a:r>
          </a:p>
        </p:txBody>
      </p:sp>
      <p:sp>
        <p:nvSpPr>
          <p:cNvPr id="9" name="TextBox 8">
            <a:extLst>
              <a:ext uri="{FF2B5EF4-FFF2-40B4-BE49-F238E27FC236}">
                <a16:creationId xmlns:a16="http://schemas.microsoft.com/office/drawing/2014/main" id="{693F43BD-8A0D-4596-8655-6EAF6ADD3D62}"/>
              </a:ext>
            </a:extLst>
          </p:cNvPr>
          <p:cNvSpPr txBox="1"/>
          <p:nvPr/>
        </p:nvSpPr>
        <p:spPr>
          <a:xfrm>
            <a:off x="2876550" y="4503717"/>
            <a:ext cx="2903231" cy="707886"/>
          </a:xfrm>
          <a:prstGeom prst="rect">
            <a:avLst/>
          </a:prstGeom>
          <a:noFill/>
        </p:spPr>
        <p:txBody>
          <a:bodyPr wrap="none" rtlCol="0">
            <a:spAutoFit/>
          </a:bodyPr>
          <a:lstStyle/>
          <a:p>
            <a:r>
              <a:rPr lang="en-GB" sz="4000" dirty="0"/>
              <a:t>denominator</a:t>
            </a:r>
          </a:p>
        </p:txBody>
      </p:sp>
      <p:sp>
        <p:nvSpPr>
          <p:cNvPr id="10" name="TextBox 9">
            <a:extLst>
              <a:ext uri="{FF2B5EF4-FFF2-40B4-BE49-F238E27FC236}">
                <a16:creationId xmlns:a16="http://schemas.microsoft.com/office/drawing/2014/main" id="{52EA40C5-AD22-474E-9345-BB94DB3FF788}"/>
              </a:ext>
            </a:extLst>
          </p:cNvPr>
          <p:cNvSpPr txBox="1"/>
          <p:nvPr/>
        </p:nvSpPr>
        <p:spPr>
          <a:xfrm>
            <a:off x="2876549" y="3371804"/>
            <a:ext cx="2085827" cy="707886"/>
          </a:xfrm>
          <a:prstGeom prst="rect">
            <a:avLst/>
          </a:prstGeom>
          <a:noFill/>
        </p:spPr>
        <p:txBody>
          <a:bodyPr wrap="none" rtlCol="0">
            <a:spAutoFit/>
          </a:bodyPr>
          <a:lstStyle/>
          <a:p>
            <a:r>
              <a:rPr lang="en-GB" sz="4000" dirty="0"/>
              <a:t>vinculum</a:t>
            </a:r>
          </a:p>
        </p:txBody>
      </p:sp>
      <p:cxnSp>
        <p:nvCxnSpPr>
          <p:cNvPr id="8" name="Straight Arrow Connector 7">
            <a:extLst>
              <a:ext uri="{FF2B5EF4-FFF2-40B4-BE49-F238E27FC236}">
                <a16:creationId xmlns:a16="http://schemas.microsoft.com/office/drawing/2014/main" id="{22924FC2-0069-4D22-90CE-C47BBC3CDF43}"/>
              </a:ext>
            </a:extLst>
          </p:cNvPr>
          <p:cNvCxnSpPr>
            <a:cxnSpLocks/>
          </p:cNvCxnSpPr>
          <p:nvPr/>
        </p:nvCxnSpPr>
        <p:spPr>
          <a:xfrm>
            <a:off x="2190750" y="3784369"/>
            <a:ext cx="455529"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F1AC0B21-7515-44D9-B04E-B2542590C1AB}"/>
              </a:ext>
            </a:extLst>
          </p:cNvPr>
          <p:cNvCxnSpPr>
            <a:cxnSpLocks/>
          </p:cNvCxnSpPr>
          <p:nvPr/>
        </p:nvCxnSpPr>
        <p:spPr>
          <a:xfrm>
            <a:off x="2152687" y="2631704"/>
            <a:ext cx="455529"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4C7AE535-466E-457C-B28B-B5DF77DBE864}"/>
              </a:ext>
            </a:extLst>
          </p:cNvPr>
          <p:cNvCxnSpPr>
            <a:cxnSpLocks/>
          </p:cNvCxnSpPr>
          <p:nvPr/>
        </p:nvCxnSpPr>
        <p:spPr>
          <a:xfrm>
            <a:off x="2190750" y="4857660"/>
            <a:ext cx="455529"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2073F2D9-AEA8-4C86-8B87-950B3ACC9F40}"/>
              </a:ext>
            </a:extLst>
          </p:cNvPr>
          <p:cNvSpPr txBox="1"/>
          <p:nvPr/>
        </p:nvSpPr>
        <p:spPr>
          <a:xfrm>
            <a:off x="7083205" y="2199319"/>
            <a:ext cx="4176143" cy="3170099"/>
          </a:xfrm>
          <a:prstGeom prst="rect">
            <a:avLst/>
          </a:prstGeom>
          <a:noFill/>
        </p:spPr>
        <p:txBody>
          <a:bodyPr wrap="none" rtlCol="0">
            <a:spAutoFit/>
          </a:bodyPr>
          <a:lstStyle/>
          <a:p>
            <a:r>
              <a:rPr lang="en-GB" sz="4000" dirty="0"/>
              <a:t>part              whole  </a:t>
            </a:r>
          </a:p>
          <a:p>
            <a:endParaRPr lang="en-GB" sz="4000" dirty="0"/>
          </a:p>
          <a:p>
            <a:r>
              <a:rPr lang="en-GB" sz="4000" dirty="0"/>
              <a:t>Unit fraction</a:t>
            </a:r>
          </a:p>
          <a:p>
            <a:endParaRPr lang="en-GB" sz="4000" dirty="0"/>
          </a:p>
          <a:p>
            <a:r>
              <a:rPr lang="en-GB" sz="4000" dirty="0"/>
              <a:t>Non-unit fraction</a:t>
            </a:r>
          </a:p>
        </p:txBody>
      </p:sp>
    </p:spTree>
    <p:extLst>
      <p:ext uri="{BB962C8B-B14F-4D97-AF65-F5344CB8AC3E}">
        <p14:creationId xmlns:p14="http://schemas.microsoft.com/office/powerpoint/2010/main" val="426085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12" name="TextBox 11">
            <a:extLst>
              <a:ext uri="{FF2B5EF4-FFF2-40B4-BE49-F238E27FC236}">
                <a16:creationId xmlns:a16="http://schemas.microsoft.com/office/drawing/2014/main" id="{2F1D79B6-4837-4732-843B-23C269E4AE51}"/>
              </a:ext>
            </a:extLst>
          </p:cNvPr>
          <p:cNvSpPr txBox="1"/>
          <p:nvPr/>
        </p:nvSpPr>
        <p:spPr>
          <a:xfrm>
            <a:off x="312135" y="280324"/>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Opportunities for Reasoning</a:t>
            </a:r>
          </a:p>
        </p:txBody>
      </p:sp>
      <p:pic>
        <p:nvPicPr>
          <p:cNvPr id="6" name="Picture 5">
            <a:extLst>
              <a:ext uri="{FF2B5EF4-FFF2-40B4-BE49-F238E27FC236}">
                <a16:creationId xmlns:a16="http://schemas.microsoft.com/office/drawing/2014/main" id="{01DE4B31-5BE6-4581-A71A-5FA61537EC3C}"/>
              </a:ext>
            </a:extLst>
          </p:cNvPr>
          <p:cNvPicPr>
            <a:picLocks noChangeAspect="1"/>
          </p:cNvPicPr>
          <p:nvPr/>
        </p:nvPicPr>
        <p:blipFill rotWithShape="1">
          <a:blip r:embed="rId3"/>
          <a:srcRect t="38597"/>
          <a:stretch/>
        </p:blipFill>
        <p:spPr>
          <a:xfrm>
            <a:off x="1405273" y="3278188"/>
            <a:ext cx="8307395" cy="2871271"/>
          </a:xfrm>
          <a:prstGeom prst="rect">
            <a:avLst/>
          </a:prstGeom>
        </p:spPr>
      </p:pic>
      <p:pic>
        <p:nvPicPr>
          <p:cNvPr id="3" name="Picture 2">
            <a:extLst>
              <a:ext uri="{FF2B5EF4-FFF2-40B4-BE49-F238E27FC236}">
                <a16:creationId xmlns:a16="http://schemas.microsoft.com/office/drawing/2014/main" id="{789B7FA3-C319-4CF8-8505-25BF449B5BA8}"/>
              </a:ext>
            </a:extLst>
          </p:cNvPr>
          <p:cNvPicPr>
            <a:picLocks noChangeAspect="1"/>
          </p:cNvPicPr>
          <p:nvPr/>
        </p:nvPicPr>
        <p:blipFill>
          <a:blip r:embed="rId4"/>
          <a:stretch>
            <a:fillRect/>
          </a:stretch>
        </p:blipFill>
        <p:spPr>
          <a:xfrm>
            <a:off x="3611109" y="1447800"/>
            <a:ext cx="3895725" cy="1981200"/>
          </a:xfrm>
          <a:prstGeom prst="rect">
            <a:avLst/>
          </a:prstGeom>
        </p:spPr>
      </p:pic>
      <p:sp>
        <p:nvSpPr>
          <p:cNvPr id="10" name="Rectangle 9">
            <a:extLst>
              <a:ext uri="{FF2B5EF4-FFF2-40B4-BE49-F238E27FC236}">
                <a16:creationId xmlns:a16="http://schemas.microsoft.com/office/drawing/2014/main" id="{A7CBCE38-AA72-4947-8A13-B2F5E0294315}"/>
              </a:ext>
            </a:extLst>
          </p:cNvPr>
          <p:cNvSpPr/>
          <p:nvPr/>
        </p:nvSpPr>
        <p:spPr>
          <a:xfrm>
            <a:off x="1419949" y="6150033"/>
            <a:ext cx="9116063"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Half     quarter     third     whole     part     numerator     denominator    vinculum</a:t>
            </a:r>
          </a:p>
        </p:txBody>
      </p:sp>
      <p:sp>
        <p:nvSpPr>
          <p:cNvPr id="4" name="TextBox 3">
            <a:extLst>
              <a:ext uri="{FF2B5EF4-FFF2-40B4-BE49-F238E27FC236}">
                <a16:creationId xmlns:a16="http://schemas.microsoft.com/office/drawing/2014/main" id="{279A40BC-FC89-43FA-BC6F-8C7D69108658}"/>
              </a:ext>
            </a:extLst>
          </p:cNvPr>
          <p:cNvSpPr txBox="1"/>
          <p:nvPr/>
        </p:nvSpPr>
        <p:spPr>
          <a:xfrm>
            <a:off x="7590240" y="2154208"/>
            <a:ext cx="3315588" cy="769441"/>
          </a:xfrm>
          <a:prstGeom prst="rect">
            <a:avLst/>
          </a:prstGeom>
          <a:noFill/>
        </p:spPr>
        <p:txBody>
          <a:bodyPr wrap="none" rtlCol="0">
            <a:spAutoFit/>
          </a:bodyPr>
          <a:lstStyle/>
          <a:p>
            <a:r>
              <a:rPr lang="en-GB" sz="4400" dirty="0"/>
              <a:t>Convince me!</a:t>
            </a:r>
          </a:p>
        </p:txBody>
      </p:sp>
    </p:spTree>
    <p:extLst>
      <p:ext uri="{BB962C8B-B14F-4D97-AF65-F5344CB8AC3E}">
        <p14:creationId xmlns:p14="http://schemas.microsoft.com/office/powerpoint/2010/main" val="25853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2</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Spring Term</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GB" dirty="0"/>
          </a:p>
        </p:txBody>
      </p:sp>
      <p:sp>
        <p:nvSpPr>
          <p:cNvPr id="8" name="Rectangle 7">
            <a:extLst>
              <a:ext uri="{FF2B5EF4-FFF2-40B4-BE49-F238E27FC236}">
                <a16:creationId xmlns:a16="http://schemas.microsoft.com/office/drawing/2014/main" id="{C31721A1-F8EB-4108-A9DB-18012AD99AFC}"/>
              </a:ext>
            </a:extLst>
          </p:cNvPr>
          <p:cNvSpPr/>
          <p:nvPr/>
        </p:nvSpPr>
        <p:spPr>
          <a:xfrm>
            <a:off x="1419949" y="6150033"/>
            <a:ext cx="9116063" cy="5226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Equal parts    one half    one quarter    divide    numerator     denominator    vinculum</a:t>
            </a:r>
          </a:p>
        </p:txBody>
      </p:sp>
      <p:pic>
        <p:nvPicPr>
          <p:cNvPr id="2" name="Picture 1">
            <a:extLst>
              <a:ext uri="{FF2B5EF4-FFF2-40B4-BE49-F238E27FC236}">
                <a16:creationId xmlns:a16="http://schemas.microsoft.com/office/drawing/2014/main" id="{5DB704BE-893D-4540-BD6B-68E4C1E6E753}"/>
              </a:ext>
            </a:extLst>
          </p:cNvPr>
          <p:cNvPicPr>
            <a:picLocks noChangeAspect="1"/>
          </p:cNvPicPr>
          <p:nvPr/>
        </p:nvPicPr>
        <p:blipFill rotWithShape="1">
          <a:blip r:embed="rId3"/>
          <a:srcRect t="1113" b="18567"/>
          <a:stretch/>
        </p:blipFill>
        <p:spPr>
          <a:xfrm>
            <a:off x="1531544" y="1524000"/>
            <a:ext cx="8459905" cy="4520916"/>
          </a:xfrm>
          <a:prstGeom prst="rect">
            <a:avLst/>
          </a:prstGeom>
          <a:ln w="28575">
            <a:noFill/>
          </a:ln>
        </p:spPr>
      </p:pic>
      <p:sp>
        <p:nvSpPr>
          <p:cNvPr id="10" name="TextBox 9">
            <a:extLst>
              <a:ext uri="{FF2B5EF4-FFF2-40B4-BE49-F238E27FC236}">
                <a16:creationId xmlns:a16="http://schemas.microsoft.com/office/drawing/2014/main" id="{535958AD-5695-4B30-A749-623699813A1B}"/>
              </a:ext>
            </a:extLst>
          </p:cNvPr>
          <p:cNvSpPr txBox="1"/>
          <p:nvPr/>
        </p:nvSpPr>
        <p:spPr>
          <a:xfrm>
            <a:off x="312135" y="280324"/>
            <a:ext cx="8935899"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Opportunities for Reasoning</a:t>
            </a:r>
          </a:p>
        </p:txBody>
      </p:sp>
    </p:spTree>
    <p:extLst>
      <p:ext uri="{BB962C8B-B14F-4D97-AF65-F5344CB8AC3E}">
        <p14:creationId xmlns:p14="http://schemas.microsoft.com/office/powerpoint/2010/main" val="2973397427"/>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5" ma:contentTypeDescription="Create a new document." ma:contentTypeScope="" ma:versionID="f9d9bd38fadc9793f38a34e56a714090">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6781e918cba056f744705e78bbd4b1f5"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c6500c0-19b7-4dc1-a957-fb6bf8f5f217">
      <UserInfo>
        <DisplayName>James Protheroe</DisplayName>
        <AccountId>17313</AccountId>
        <AccountType/>
      </UserInfo>
    </SharedWithUsers>
    <_ip_UnifiedCompliancePolicyUIAction xmlns="http://schemas.microsoft.com/sharepoint/v3" xsi:nil="true"/>
    <_ip_UnifiedCompliancePolicyProperties xmlns="http://schemas.microsoft.com/sharepoint/v3" xsi:nil="true"/>
    <Ark_x0020_Department xmlns="9c6500c0-19b7-4dc1-a957-fb6bf8f5f2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FA040E-D37A-44BC-A1B6-D40EEB99A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1E2AEA-061A-4B43-8AE9-9489AC569724}">
  <ds:schemaRefs>
    <ds:schemaRef ds:uri="http://schemas.microsoft.com/office/2006/metadata/properties"/>
    <ds:schemaRef ds:uri="http://schemas.microsoft.com/office/infopath/2007/PartnerControls"/>
    <ds:schemaRef ds:uri="9c6500c0-19b7-4dc1-a957-fb6bf8f5f217"/>
    <ds:schemaRef ds:uri="http://schemas.microsoft.com/sharepoint/v3"/>
  </ds:schemaRefs>
</ds:datastoreItem>
</file>

<file path=customXml/itemProps3.xml><?xml version="1.0" encoding="utf-8"?>
<ds:datastoreItem xmlns:ds="http://schemas.openxmlformats.org/officeDocument/2006/customXml" ds:itemID="{B71733AF-E521-4CA5-BF7E-D076CD99DA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11376</TotalTime>
  <Words>3344</Words>
  <Application>Microsoft Office PowerPoint</Application>
  <PresentationFormat>Widescreen</PresentationFormat>
  <Paragraphs>243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151</cp:revision>
  <dcterms:created xsi:type="dcterms:W3CDTF">2019-05-09T13:58:51Z</dcterms:created>
  <dcterms:modified xsi:type="dcterms:W3CDTF">2020-01-10T18:05:37Z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