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86" r:id="rId6"/>
    <p:sldId id="289" r:id="rId7"/>
    <p:sldId id="290" r:id="rId8"/>
    <p:sldId id="271" r:id="rId9"/>
    <p:sldId id="292" r:id="rId10"/>
    <p:sldId id="305" r:id="rId11"/>
    <p:sldId id="276" r:id="rId12"/>
    <p:sldId id="302" r:id="rId13"/>
    <p:sldId id="299" r:id="rId14"/>
    <p:sldId id="306" r:id="rId15"/>
    <p:sldId id="303" r:id="rId16"/>
    <p:sldId id="298" r:id="rId17"/>
    <p:sldId id="300" r:id="rId18"/>
    <p:sldId id="301" r:id="rId19"/>
    <p:sldId id="307" r:id="rId20"/>
    <p:sldId id="285" r:id="rId21"/>
    <p:sldId id="297" r:id="rId22"/>
  </p:sldIdLst>
  <p:sldSz cx="12192000" cy="6858000"/>
  <p:notesSz cx="6858000" cy="1876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8" clrIdx="0">
    <p:extLst>
      <p:ext uri="{19B8F6BF-5375-455C-9EA6-DF929625EA0E}">
        <p15:presenceInfo xmlns:p15="http://schemas.microsoft.com/office/powerpoint/2012/main" userId="S::kate.jones@mathematicsmastery.org::4a9fd575-894c-4f1c-886c-99f53615ea7e" providerId="AD"/>
      </p:ext>
    </p:extLst>
  </p:cmAuthor>
  <p:cmAuthor id="2" name="Rebekah Goh" initials="RG" lastIdx="11" clrIdx="1">
    <p:extLst>
      <p:ext uri="{19B8F6BF-5375-455C-9EA6-DF929625EA0E}">
        <p15:presenceInfo xmlns:p15="http://schemas.microsoft.com/office/powerpoint/2012/main" userId="S::rebekah.goh@mathematicsmastery.org::557a5cbb-287d-40da-825e-f4e4c0111d57" providerId="AD"/>
      </p:ext>
    </p:extLst>
  </p:cmAuthor>
  <p:cmAuthor id="3" name="James Protheroe" initials="JP" lastIdx="3" clrIdx="2">
    <p:extLst>
      <p:ext uri="{19B8F6BF-5375-455C-9EA6-DF929625EA0E}">
        <p15:presenceInfo xmlns:p15="http://schemas.microsoft.com/office/powerpoint/2012/main" userId="S::james.protheroe@mathematicsmastery.org::badf6e7a-8370-4022-b1ab-960aee669f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45"/>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58" autoAdjust="0"/>
  </p:normalViewPr>
  <p:slideViewPr>
    <p:cSldViewPr snapToGrid="0">
      <p:cViewPr varScale="1">
        <p:scale>
          <a:sx n="51" d="100"/>
          <a:sy n="51" d="100"/>
        </p:scale>
        <p:origin x="5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46F3F52A-4B60-4E93-8864-6B2B9769E7FF}"/>
    <pc:docChg chg="custSel addSld delSld modSld">
      <pc:chgData name="Kate Jones" userId="4a9fd575-894c-4f1c-886c-99f53615ea7e" providerId="ADAL" clId="{46F3F52A-4B60-4E93-8864-6B2B9769E7FF}" dt="2020-01-10T18:54:27.122" v="854" actId="313"/>
      <pc:docMkLst>
        <pc:docMk/>
      </pc:docMkLst>
      <pc:sldChg chg="modNotesTx">
        <pc:chgData name="Kate Jones" userId="4a9fd575-894c-4f1c-886c-99f53615ea7e" providerId="ADAL" clId="{46F3F52A-4B60-4E93-8864-6B2B9769E7FF}" dt="2020-01-05T17:42:57.022" v="33" actId="20577"/>
        <pc:sldMkLst>
          <pc:docMk/>
          <pc:sldMk cId="2605528031" sldId="256"/>
        </pc:sldMkLst>
      </pc:sldChg>
      <pc:sldChg chg="modNotesTx">
        <pc:chgData name="Kate Jones" userId="4a9fd575-894c-4f1c-886c-99f53615ea7e" providerId="ADAL" clId="{46F3F52A-4B60-4E93-8864-6B2B9769E7FF}" dt="2020-01-05T18:17:00.393" v="53" actId="20577"/>
        <pc:sldMkLst>
          <pc:docMk/>
          <pc:sldMk cId="162364748" sldId="271"/>
        </pc:sldMkLst>
      </pc:sldChg>
      <pc:sldChg chg="modNotesTx">
        <pc:chgData name="Kate Jones" userId="4a9fd575-894c-4f1c-886c-99f53615ea7e" providerId="ADAL" clId="{46F3F52A-4B60-4E93-8864-6B2B9769E7FF}" dt="2020-01-05T19:21:35.519" v="235" actId="20577"/>
        <pc:sldMkLst>
          <pc:docMk/>
          <pc:sldMk cId="2296150609" sldId="276"/>
        </pc:sldMkLst>
      </pc:sldChg>
      <pc:sldChg chg="modNotesTx">
        <pc:chgData name="Kate Jones" userId="4a9fd575-894c-4f1c-886c-99f53615ea7e" providerId="ADAL" clId="{46F3F52A-4B60-4E93-8864-6B2B9769E7FF}" dt="2020-01-05T19:20:35.756" v="225" actId="20577"/>
        <pc:sldMkLst>
          <pc:docMk/>
          <pc:sldMk cId="4180302034" sldId="285"/>
        </pc:sldMkLst>
      </pc:sldChg>
      <pc:sldChg chg="modNotesTx">
        <pc:chgData name="Kate Jones" userId="4a9fd575-894c-4f1c-886c-99f53615ea7e" providerId="ADAL" clId="{46F3F52A-4B60-4E93-8864-6B2B9769E7FF}" dt="2020-01-05T17:44:26.782" v="39" actId="113"/>
        <pc:sldMkLst>
          <pc:docMk/>
          <pc:sldMk cId="431606309" sldId="286"/>
        </pc:sldMkLst>
      </pc:sldChg>
      <pc:sldChg chg="modNotesTx">
        <pc:chgData name="Kate Jones" userId="4a9fd575-894c-4f1c-886c-99f53615ea7e" providerId="ADAL" clId="{46F3F52A-4B60-4E93-8864-6B2B9769E7FF}" dt="2020-01-05T19:21:54.164" v="239" actId="20577"/>
        <pc:sldMkLst>
          <pc:docMk/>
          <pc:sldMk cId="1587179267" sldId="289"/>
        </pc:sldMkLst>
      </pc:sldChg>
      <pc:sldChg chg="modNotesTx">
        <pc:chgData name="Kate Jones" userId="4a9fd575-894c-4f1c-886c-99f53615ea7e" providerId="ADAL" clId="{46F3F52A-4B60-4E93-8864-6B2B9769E7FF}" dt="2020-01-05T19:19:35.684" v="87" actId="20577"/>
        <pc:sldMkLst>
          <pc:docMk/>
          <pc:sldMk cId="421409790" sldId="292"/>
        </pc:sldMkLst>
      </pc:sldChg>
      <pc:sldChg chg="modSp">
        <pc:chgData name="Kate Jones" userId="4a9fd575-894c-4f1c-886c-99f53615ea7e" providerId="ADAL" clId="{46F3F52A-4B60-4E93-8864-6B2B9769E7FF}" dt="2020-01-05T18:17:30.684" v="77" actId="20577"/>
        <pc:sldMkLst>
          <pc:docMk/>
          <pc:sldMk cId="2538140309" sldId="297"/>
        </pc:sldMkLst>
        <pc:spChg chg="mod">
          <ac:chgData name="Kate Jones" userId="4a9fd575-894c-4f1c-886c-99f53615ea7e" providerId="ADAL" clId="{46F3F52A-4B60-4E93-8864-6B2B9769E7FF}" dt="2020-01-05T18:17:30.684" v="77" actId="20577"/>
          <ac:spMkLst>
            <pc:docMk/>
            <pc:sldMk cId="2538140309" sldId="297"/>
            <ac:spMk id="4" creationId="{BA6C7872-C30E-4512-B6B4-B8D5A10D97E0}"/>
          </ac:spMkLst>
        </pc:spChg>
      </pc:sldChg>
      <pc:sldChg chg="modSp">
        <pc:chgData name="Kate Jones" userId="4a9fd575-894c-4f1c-886c-99f53615ea7e" providerId="ADAL" clId="{46F3F52A-4B60-4E93-8864-6B2B9769E7FF}" dt="2020-01-05T18:17:15.666" v="65" actId="20577"/>
        <pc:sldMkLst>
          <pc:docMk/>
          <pc:sldMk cId="4157798780" sldId="298"/>
        </pc:sldMkLst>
        <pc:spChg chg="mod">
          <ac:chgData name="Kate Jones" userId="4a9fd575-894c-4f1c-886c-99f53615ea7e" providerId="ADAL" clId="{46F3F52A-4B60-4E93-8864-6B2B9769E7FF}" dt="2020-01-05T18:17:15.666" v="65" actId="20577"/>
          <ac:spMkLst>
            <pc:docMk/>
            <pc:sldMk cId="4157798780" sldId="298"/>
            <ac:spMk id="81" creationId="{FD03A337-F337-4953-BB5D-B21F4976BA28}"/>
          </ac:spMkLst>
        </pc:spChg>
      </pc:sldChg>
      <pc:sldChg chg="delCm modNotesTx">
        <pc:chgData name="Kate Jones" userId="4a9fd575-894c-4f1c-886c-99f53615ea7e" providerId="ADAL" clId="{46F3F52A-4B60-4E93-8864-6B2B9769E7FF}" dt="2020-01-10T18:54:27.122" v="854" actId="313"/>
        <pc:sldMkLst>
          <pc:docMk/>
          <pc:sldMk cId="3598733173" sldId="299"/>
        </pc:sldMkLst>
      </pc:sldChg>
      <pc:sldChg chg="modNotesTx">
        <pc:chgData name="Kate Jones" userId="4a9fd575-894c-4f1c-886c-99f53615ea7e" providerId="ADAL" clId="{46F3F52A-4B60-4E93-8864-6B2B9769E7FF}" dt="2020-01-05T19:22:36.613" v="296" actId="20577"/>
        <pc:sldMkLst>
          <pc:docMk/>
          <pc:sldMk cId="2973397427" sldId="300"/>
        </pc:sldMkLst>
      </pc:sldChg>
      <pc:sldChg chg="modNotesTx">
        <pc:chgData name="Kate Jones" userId="4a9fd575-894c-4f1c-886c-99f53615ea7e" providerId="ADAL" clId="{46F3F52A-4B60-4E93-8864-6B2B9769E7FF}" dt="2020-01-05T19:20:19.912" v="216" actId="113"/>
        <pc:sldMkLst>
          <pc:docMk/>
          <pc:sldMk cId="3404586189" sldId="301"/>
        </pc:sldMkLst>
      </pc:sldChg>
      <pc:sldChg chg="modNotesTx">
        <pc:chgData name="Kate Jones" userId="4a9fd575-894c-4f1c-886c-99f53615ea7e" providerId="ADAL" clId="{46F3F52A-4B60-4E93-8864-6B2B9769E7FF}" dt="2020-01-05T19:21:44.787" v="236" actId="20577"/>
        <pc:sldMkLst>
          <pc:docMk/>
          <pc:sldMk cId="4178701672" sldId="302"/>
        </pc:sldMkLst>
      </pc:sldChg>
      <pc:sldChg chg="modNotesTx">
        <pc:chgData name="Kate Jones" userId="4a9fd575-894c-4f1c-886c-99f53615ea7e" providerId="ADAL" clId="{46F3F52A-4B60-4E93-8864-6B2B9769E7FF}" dt="2020-01-05T19:21:13.144" v="230" actId="20577"/>
        <pc:sldMkLst>
          <pc:docMk/>
          <pc:sldMk cId="2637468378" sldId="303"/>
        </pc:sldMkLst>
      </pc:sldChg>
      <pc:sldChg chg="modNotesTx">
        <pc:chgData name="Kate Jones" userId="4a9fd575-894c-4f1c-886c-99f53615ea7e" providerId="ADAL" clId="{46F3F52A-4B60-4E93-8864-6B2B9769E7FF}" dt="2020-01-05T19:21:31.869" v="234" actId="20577"/>
        <pc:sldMkLst>
          <pc:docMk/>
          <pc:sldMk cId="2585369261" sldId="305"/>
        </pc:sldMkLst>
      </pc:sldChg>
      <pc:sldChg chg="modNotesTx">
        <pc:chgData name="Kate Jones" userId="4a9fd575-894c-4f1c-886c-99f53615ea7e" providerId="ADAL" clId="{46F3F52A-4B60-4E93-8864-6B2B9769E7FF}" dt="2020-01-05T19:21:04.396" v="229" actId="20577"/>
        <pc:sldMkLst>
          <pc:docMk/>
          <pc:sldMk cId="189459310" sldId="306"/>
        </pc:sldMkLst>
      </pc:sldChg>
      <pc:sldChg chg="modNotesTx">
        <pc:chgData name="Kate Jones" userId="4a9fd575-894c-4f1c-886c-99f53615ea7e" providerId="ADAL" clId="{46F3F52A-4B60-4E93-8864-6B2B9769E7FF}" dt="2020-01-05T17:41:07.565" v="11" actId="20577"/>
        <pc:sldMkLst>
          <pc:docMk/>
          <pc:sldMk cId="737278336" sldId="307"/>
        </pc:sldMkLst>
      </pc:sldChg>
      <pc:sldChg chg="add del">
        <pc:chgData name="Kate Jones" userId="4a9fd575-894c-4f1c-886c-99f53615ea7e" providerId="ADAL" clId="{46F3F52A-4B60-4E93-8864-6B2B9769E7FF}" dt="2020-01-05T19:18:59.515" v="80"/>
        <pc:sldMkLst>
          <pc:docMk/>
          <pc:sldMk cId="1118378591" sldId="308"/>
        </pc:sldMkLst>
      </pc:sldChg>
    </pc:docChg>
  </pc:docChgLst>
  <pc:docChgLst>
    <pc:chgData name="Kate Jones" userId="4a9fd575-894c-4f1c-886c-99f53615ea7e" providerId="ADAL" clId="{5CBF3ACE-6BC0-4592-A9DB-A6EAAE5E611C}"/>
    <pc:docChg chg="undo redo custSel addSld delSld modSld sldOrd">
      <pc:chgData name="Kate Jones" userId="4a9fd575-894c-4f1c-886c-99f53615ea7e" providerId="ADAL" clId="{5CBF3ACE-6BC0-4592-A9DB-A6EAAE5E611C}" dt="2019-10-11T15:25:12.697" v="10161" actId="20577"/>
      <pc:docMkLst>
        <pc:docMk/>
      </pc:docMkLst>
      <pc:sldChg chg="modSp modNotesTx">
        <pc:chgData name="Kate Jones" userId="4a9fd575-894c-4f1c-886c-99f53615ea7e" providerId="ADAL" clId="{5CBF3ACE-6BC0-4592-A9DB-A6EAAE5E611C}" dt="2019-10-01T09:05:07.792" v="19" actId="20577"/>
        <pc:sldMkLst>
          <pc:docMk/>
          <pc:sldMk cId="2605528031" sldId="256"/>
        </pc:sldMkLst>
        <pc:spChg chg="mod">
          <ac:chgData name="Kate Jones" userId="4a9fd575-894c-4f1c-886c-99f53615ea7e" providerId="ADAL" clId="{5CBF3ACE-6BC0-4592-A9DB-A6EAAE5E611C}" dt="2019-10-01T09:04:39.644" v="11" actId="20577"/>
          <ac:spMkLst>
            <pc:docMk/>
            <pc:sldMk cId="2605528031" sldId="256"/>
            <ac:spMk id="4" creationId="{BA6C7872-C30E-4512-B6B4-B8D5A10D97E0}"/>
          </ac:spMkLst>
        </pc:spChg>
      </pc:sldChg>
      <pc:sldChg chg="addSp delSp modSp ord modNotesTx">
        <pc:chgData name="Kate Jones" userId="4a9fd575-894c-4f1c-886c-99f53615ea7e" providerId="ADAL" clId="{5CBF3ACE-6BC0-4592-A9DB-A6EAAE5E611C}" dt="2019-10-10T08:51:33.789" v="7040" actId="113"/>
        <pc:sldMkLst>
          <pc:docMk/>
          <pc:sldMk cId="2296150609" sldId="276"/>
        </pc:sldMkLst>
        <pc:spChg chg="add mod">
          <ac:chgData name="Kate Jones" userId="4a9fd575-894c-4f1c-886c-99f53615ea7e" providerId="ADAL" clId="{5CBF3ACE-6BC0-4592-A9DB-A6EAAE5E611C}" dt="2019-10-09T15:10:44.410" v="3600" actId="20577"/>
          <ac:spMkLst>
            <pc:docMk/>
            <pc:sldMk cId="2296150609" sldId="276"/>
            <ac:spMk id="2" creationId="{A3BF7500-D66C-48DC-8740-2B24ECA27949}"/>
          </ac:spMkLst>
        </pc:spChg>
        <pc:spChg chg="mod">
          <ac:chgData name="Kate Jones" userId="4a9fd575-894c-4f1c-886c-99f53615ea7e" providerId="ADAL" clId="{5CBF3ACE-6BC0-4592-A9DB-A6EAAE5E611C}" dt="2019-10-10T08:12:55.861" v="5218" actId="1076"/>
          <ac:spMkLst>
            <pc:docMk/>
            <pc:sldMk cId="2296150609" sldId="276"/>
            <ac:spMk id="5" creationId="{F27A5C13-978B-417C-A66E-2C2AE764F805}"/>
          </ac:spMkLst>
        </pc:spChg>
        <pc:spChg chg="del mod">
          <ac:chgData name="Kate Jones" userId="4a9fd575-894c-4f1c-886c-99f53615ea7e" providerId="ADAL" clId="{5CBF3ACE-6BC0-4592-A9DB-A6EAAE5E611C}" dt="2019-10-09T15:10:36.927" v="3595" actId="478"/>
          <ac:spMkLst>
            <pc:docMk/>
            <pc:sldMk cId="2296150609" sldId="276"/>
            <ac:spMk id="71" creationId="{89B447F6-196C-444F-A804-C62BE38E4184}"/>
          </ac:spMkLst>
        </pc:spChg>
        <pc:graphicFrameChg chg="add del mod">
          <ac:chgData name="Kate Jones" userId="4a9fd575-894c-4f1c-886c-99f53615ea7e" providerId="ADAL" clId="{5CBF3ACE-6BC0-4592-A9DB-A6EAAE5E611C}" dt="2019-10-01T10:45:24.665" v="2509" actId="478"/>
          <ac:graphicFrameMkLst>
            <pc:docMk/>
            <pc:sldMk cId="2296150609" sldId="276"/>
            <ac:graphicFrameMk id="2" creationId="{F1DF17DD-F7FA-4E4D-A62E-BAE0244734B9}"/>
          </ac:graphicFrameMkLst>
        </pc:graphicFrameChg>
        <pc:picChg chg="add mod">
          <ac:chgData name="Kate Jones" userId="4a9fd575-894c-4f1c-886c-99f53615ea7e" providerId="ADAL" clId="{5CBF3ACE-6BC0-4592-A9DB-A6EAAE5E611C}" dt="2019-10-09T15:10:47.428" v="3601" actId="1076"/>
          <ac:picMkLst>
            <pc:docMk/>
            <pc:sldMk cId="2296150609" sldId="276"/>
            <ac:picMk id="4" creationId="{D1A4E0FB-85CD-4C20-83BE-0AA7C5689777}"/>
          </ac:picMkLst>
        </pc:picChg>
        <pc:picChg chg="add mod modCrop">
          <ac:chgData name="Kate Jones" userId="4a9fd575-894c-4f1c-886c-99f53615ea7e" providerId="ADAL" clId="{5CBF3ACE-6BC0-4592-A9DB-A6EAAE5E611C}" dt="2019-10-09T15:16:13.910" v="3664" actId="1076"/>
          <ac:picMkLst>
            <pc:docMk/>
            <pc:sldMk cId="2296150609" sldId="276"/>
            <ac:picMk id="6" creationId="{E5CC6991-1F4F-4F4D-8AA0-EB4A0A2224B5}"/>
          </ac:picMkLst>
        </pc:picChg>
      </pc:sldChg>
      <pc:sldChg chg="delSp modSp del">
        <pc:chgData name="Kate Jones" userId="4a9fd575-894c-4f1c-886c-99f53615ea7e" providerId="ADAL" clId="{5CBF3ACE-6BC0-4592-A9DB-A6EAAE5E611C}" dt="2019-10-10T08:27:29.298" v="5689" actId="47"/>
        <pc:sldMkLst>
          <pc:docMk/>
          <pc:sldMk cId="3187192424" sldId="282"/>
        </pc:sldMkLst>
        <pc:spChg chg="mod">
          <ac:chgData name="Kate Jones" userId="4a9fd575-894c-4f1c-886c-99f53615ea7e" providerId="ADAL" clId="{5CBF3ACE-6BC0-4592-A9DB-A6EAAE5E611C}" dt="2019-10-01T10:13:15.168" v="1960" actId="20577"/>
          <ac:spMkLst>
            <pc:docMk/>
            <pc:sldMk cId="3187192424" sldId="282"/>
            <ac:spMk id="5" creationId="{F27A5C13-978B-417C-A66E-2C2AE764F805}"/>
          </ac:spMkLst>
        </pc:spChg>
        <pc:spChg chg="del">
          <ac:chgData name="Kate Jones" userId="4a9fd575-894c-4f1c-886c-99f53615ea7e" providerId="ADAL" clId="{5CBF3ACE-6BC0-4592-A9DB-A6EAAE5E611C}" dt="2019-10-01T10:13:04.680" v="1957" actId="478"/>
          <ac:spMkLst>
            <pc:docMk/>
            <pc:sldMk cId="3187192424" sldId="282"/>
            <ac:spMk id="6" creationId="{0233A125-4F7E-4735-8EC0-E9B842EC72FA}"/>
          </ac:spMkLst>
        </pc:spChg>
        <pc:spChg chg="del">
          <ac:chgData name="Kate Jones" userId="4a9fd575-894c-4f1c-886c-99f53615ea7e" providerId="ADAL" clId="{5CBF3ACE-6BC0-4592-A9DB-A6EAAE5E611C}" dt="2019-10-01T10:13:08.033" v="1958" actId="478"/>
          <ac:spMkLst>
            <pc:docMk/>
            <pc:sldMk cId="3187192424" sldId="282"/>
            <ac:spMk id="7" creationId="{95AFABA2-6343-48EE-A853-F765D987E3B7}"/>
          </ac:spMkLst>
        </pc:spChg>
        <pc:spChg chg="del">
          <ac:chgData name="Kate Jones" userId="4a9fd575-894c-4f1c-886c-99f53615ea7e" providerId="ADAL" clId="{5CBF3ACE-6BC0-4592-A9DB-A6EAAE5E611C}" dt="2019-10-01T10:13:08.033" v="1958" actId="478"/>
          <ac:spMkLst>
            <pc:docMk/>
            <pc:sldMk cId="3187192424" sldId="282"/>
            <ac:spMk id="8" creationId="{13517640-00F8-495C-B079-000DF03C8A43}"/>
          </ac:spMkLst>
        </pc:spChg>
        <pc:spChg chg="del">
          <ac:chgData name="Kate Jones" userId="4a9fd575-894c-4f1c-886c-99f53615ea7e" providerId="ADAL" clId="{5CBF3ACE-6BC0-4592-A9DB-A6EAAE5E611C}" dt="2019-10-01T10:13:08.033" v="1958" actId="478"/>
          <ac:spMkLst>
            <pc:docMk/>
            <pc:sldMk cId="3187192424" sldId="282"/>
            <ac:spMk id="9" creationId="{0DDFF4C9-87A1-46E2-955A-51FAE41FB4A3}"/>
          </ac:spMkLst>
        </pc:spChg>
        <pc:spChg chg="del">
          <ac:chgData name="Kate Jones" userId="4a9fd575-894c-4f1c-886c-99f53615ea7e" providerId="ADAL" clId="{5CBF3ACE-6BC0-4592-A9DB-A6EAAE5E611C}" dt="2019-10-01T10:13:08.033" v="1958" actId="478"/>
          <ac:spMkLst>
            <pc:docMk/>
            <pc:sldMk cId="3187192424" sldId="282"/>
            <ac:spMk id="10" creationId="{23BEA87E-49BE-4FF8-AFFB-BBE57625B855}"/>
          </ac:spMkLst>
        </pc:spChg>
        <pc:spChg chg="mod">
          <ac:chgData name="Kate Jones" userId="4a9fd575-894c-4f1c-886c-99f53615ea7e" providerId="ADAL" clId="{5CBF3ACE-6BC0-4592-A9DB-A6EAAE5E611C}" dt="2019-10-01T10:13:00.398" v="1956" actId="20577"/>
          <ac:spMkLst>
            <pc:docMk/>
            <pc:sldMk cId="3187192424" sldId="282"/>
            <ac:spMk id="81" creationId="{FD03A337-F337-4953-BB5D-B21F4976BA28}"/>
          </ac:spMkLst>
        </pc:spChg>
        <pc:picChg chg="del">
          <ac:chgData name="Kate Jones" userId="4a9fd575-894c-4f1c-886c-99f53615ea7e" providerId="ADAL" clId="{5CBF3ACE-6BC0-4592-A9DB-A6EAAE5E611C}" dt="2019-10-01T10:13:09.883" v="1959" actId="478"/>
          <ac:picMkLst>
            <pc:docMk/>
            <pc:sldMk cId="3187192424" sldId="282"/>
            <ac:picMk id="2" creationId="{237E2707-534B-4A32-9475-6AEA4A02B85D}"/>
          </ac:picMkLst>
        </pc:picChg>
      </pc:sldChg>
      <pc:sldChg chg="modSp">
        <pc:chgData name="Kate Jones" userId="4a9fd575-894c-4f1c-886c-99f53615ea7e" providerId="ADAL" clId="{5CBF3ACE-6BC0-4592-A9DB-A6EAAE5E611C}" dt="2019-10-01T10:14:05.917" v="2009" actId="20577"/>
        <pc:sldMkLst>
          <pc:docMk/>
          <pc:sldMk cId="4180302034" sldId="285"/>
        </pc:sldMkLst>
        <pc:spChg chg="mod">
          <ac:chgData name="Kate Jones" userId="4a9fd575-894c-4f1c-886c-99f53615ea7e" providerId="ADAL" clId="{5CBF3ACE-6BC0-4592-A9DB-A6EAAE5E611C}" dt="2019-10-01T10:14:05.917" v="2009" actId="20577"/>
          <ac:spMkLst>
            <pc:docMk/>
            <pc:sldMk cId="4180302034" sldId="285"/>
            <ac:spMk id="9" creationId="{E98A5FEF-9BB4-4458-A110-734E1B9DDBDF}"/>
          </ac:spMkLst>
        </pc:spChg>
      </pc:sldChg>
      <pc:sldChg chg="addSp modSp modAnim modNotesTx">
        <pc:chgData name="Kate Jones" userId="4a9fd575-894c-4f1c-886c-99f53615ea7e" providerId="ADAL" clId="{5CBF3ACE-6BC0-4592-A9DB-A6EAAE5E611C}" dt="2019-10-09T14:55:36.852" v="2534" actId="20577"/>
        <pc:sldMkLst>
          <pc:docMk/>
          <pc:sldMk cId="431606309" sldId="286"/>
        </pc:sldMkLst>
        <pc:spChg chg="add mod ord">
          <ac:chgData name="Kate Jones" userId="4a9fd575-894c-4f1c-886c-99f53615ea7e" providerId="ADAL" clId="{5CBF3ACE-6BC0-4592-A9DB-A6EAAE5E611C}" dt="2019-10-01T09:15:18.593" v="990" actId="167"/>
          <ac:spMkLst>
            <pc:docMk/>
            <pc:sldMk cId="431606309" sldId="286"/>
            <ac:spMk id="11" creationId="{5F2A6156-7CE9-41AB-B93B-A93FA621C0EC}"/>
          </ac:spMkLst>
        </pc:spChg>
        <pc:spChg chg="add mod">
          <ac:chgData name="Kate Jones" userId="4a9fd575-894c-4f1c-886c-99f53615ea7e" providerId="ADAL" clId="{5CBF3ACE-6BC0-4592-A9DB-A6EAAE5E611C}" dt="2019-10-01T09:15:43.720" v="996" actId="1076"/>
          <ac:spMkLst>
            <pc:docMk/>
            <pc:sldMk cId="431606309" sldId="286"/>
            <ac:spMk id="12" creationId="{79984A59-6C98-459B-9026-668F9F7EC68D}"/>
          </ac:spMkLst>
        </pc:spChg>
      </pc:sldChg>
      <pc:sldChg chg="modNotesTx">
        <pc:chgData name="Kate Jones" userId="4a9fd575-894c-4f1c-886c-99f53615ea7e" providerId="ADAL" clId="{5CBF3ACE-6BC0-4592-A9DB-A6EAAE5E611C}" dt="2019-10-01T09:20:16.655" v="1278" actId="20577"/>
        <pc:sldMkLst>
          <pc:docMk/>
          <pc:sldMk cId="1587179267" sldId="289"/>
        </pc:sldMkLst>
      </pc:sldChg>
      <pc:sldChg chg="addSp modSp modNotesTx">
        <pc:chgData name="Kate Jones" userId="4a9fd575-894c-4f1c-886c-99f53615ea7e" providerId="ADAL" clId="{5CBF3ACE-6BC0-4592-A9DB-A6EAAE5E611C}" dt="2019-10-01T09:54:25.089" v="1466" actId="20577"/>
        <pc:sldMkLst>
          <pc:docMk/>
          <pc:sldMk cId="3047839263" sldId="290"/>
        </pc:sldMkLst>
        <pc:spChg chg="mod">
          <ac:chgData name="Kate Jones" userId="4a9fd575-894c-4f1c-886c-99f53615ea7e" providerId="ADAL" clId="{5CBF3ACE-6BC0-4592-A9DB-A6EAAE5E611C}" dt="2019-10-01T09:54:25.089" v="1466" actId="20577"/>
          <ac:spMkLst>
            <pc:docMk/>
            <pc:sldMk cId="3047839263" sldId="290"/>
            <ac:spMk id="11" creationId="{6D5FC246-46EF-4369-83E0-42E47A46F1C3}"/>
          </ac:spMkLst>
        </pc:spChg>
        <pc:picChg chg="add mod">
          <ac:chgData name="Kate Jones" userId="4a9fd575-894c-4f1c-886c-99f53615ea7e" providerId="ADAL" clId="{5CBF3ACE-6BC0-4592-A9DB-A6EAAE5E611C}" dt="2019-10-01T09:36:56.078" v="1284" actId="1076"/>
          <ac:picMkLst>
            <pc:docMk/>
            <pc:sldMk cId="3047839263" sldId="290"/>
            <ac:picMk id="3" creationId="{FC61BA0C-6CB5-4ABC-B048-995C29309E36}"/>
          </ac:picMkLst>
        </pc:picChg>
        <pc:picChg chg="mod">
          <ac:chgData name="Kate Jones" userId="4a9fd575-894c-4f1c-886c-99f53615ea7e" providerId="ADAL" clId="{5CBF3ACE-6BC0-4592-A9DB-A6EAAE5E611C}" dt="2019-10-01T09:54:18.867" v="1459" actId="1076"/>
          <ac:picMkLst>
            <pc:docMk/>
            <pc:sldMk cId="3047839263" sldId="290"/>
            <ac:picMk id="9" creationId="{7926EE3D-C2DA-4021-9B28-ED608A2CD974}"/>
          </ac:picMkLst>
        </pc:picChg>
      </pc:sldChg>
      <pc:sldChg chg="modSp modNotesTx">
        <pc:chgData name="Kate Jones" userId="4a9fd575-894c-4f1c-886c-99f53615ea7e" providerId="ADAL" clId="{5CBF3ACE-6BC0-4592-A9DB-A6EAAE5E611C}" dt="2019-10-09T15:11:25.344" v="3625" actId="113"/>
        <pc:sldMkLst>
          <pc:docMk/>
          <pc:sldMk cId="421409790" sldId="292"/>
        </pc:sldMkLst>
        <pc:spChg chg="mod">
          <ac:chgData name="Kate Jones" userId="4a9fd575-894c-4f1c-886c-99f53615ea7e" providerId="ADAL" clId="{5CBF3ACE-6BC0-4592-A9DB-A6EAAE5E611C}" dt="2019-10-01T10:22:48.626" v="2090" actId="20577"/>
          <ac:spMkLst>
            <pc:docMk/>
            <pc:sldMk cId="421409790" sldId="292"/>
            <ac:spMk id="2" creationId="{00D2002F-0E62-4C98-BC96-34FAE824FB0F}"/>
          </ac:spMkLst>
        </pc:spChg>
        <pc:spChg chg="mod">
          <ac:chgData name="Kate Jones" userId="4a9fd575-894c-4f1c-886c-99f53615ea7e" providerId="ADAL" clId="{5CBF3ACE-6BC0-4592-A9DB-A6EAAE5E611C}" dt="2019-10-01T10:12:36.288" v="1948" actId="20577"/>
          <ac:spMkLst>
            <pc:docMk/>
            <pc:sldMk cId="421409790" sldId="292"/>
            <ac:spMk id="81" creationId="{FD03A337-F337-4953-BB5D-B21F4976BA28}"/>
          </ac:spMkLst>
        </pc:spChg>
      </pc:sldChg>
      <pc:sldChg chg="addSp delSp modSp">
        <pc:chgData name="Kate Jones" userId="4a9fd575-894c-4f1c-886c-99f53615ea7e" providerId="ADAL" clId="{5CBF3ACE-6BC0-4592-A9DB-A6EAAE5E611C}" dt="2019-10-09T15:13:51.868" v="3630"/>
        <pc:sldMkLst>
          <pc:docMk/>
          <pc:sldMk cId="1007983235" sldId="293"/>
        </pc:sldMkLst>
        <pc:spChg chg="del mod">
          <ac:chgData name="Kate Jones" userId="4a9fd575-894c-4f1c-886c-99f53615ea7e" providerId="ADAL" clId="{5CBF3ACE-6BC0-4592-A9DB-A6EAAE5E611C}" dt="2019-10-01T10:13:23.545" v="1965"/>
          <ac:spMkLst>
            <pc:docMk/>
            <pc:sldMk cId="1007983235" sldId="293"/>
            <ac:spMk id="2" creationId="{F984EFE5-AEB2-4E23-BF2C-4F43E8635A1F}"/>
          </ac:spMkLst>
        </pc:spChg>
        <pc:spChg chg="add">
          <ac:chgData name="Kate Jones" userId="4a9fd575-894c-4f1c-886c-99f53615ea7e" providerId="ADAL" clId="{5CBF3ACE-6BC0-4592-A9DB-A6EAAE5E611C}" dt="2019-10-09T15:13:51.868" v="3630"/>
          <ac:spMkLst>
            <pc:docMk/>
            <pc:sldMk cId="1007983235" sldId="293"/>
            <ac:spMk id="3" creationId="{5F43FE77-E041-403B-A593-F89E5F0F0293}"/>
          </ac:spMkLst>
        </pc:spChg>
        <pc:spChg chg="mod">
          <ac:chgData name="Kate Jones" userId="4a9fd575-894c-4f1c-886c-99f53615ea7e" providerId="ADAL" clId="{5CBF3ACE-6BC0-4592-A9DB-A6EAAE5E611C}" dt="2019-10-01T10:13:21.864" v="1962" actId="20577"/>
          <ac:spMkLst>
            <pc:docMk/>
            <pc:sldMk cId="1007983235" sldId="293"/>
            <ac:spMk id="5" creationId="{F27A5C13-978B-417C-A66E-2C2AE764F805}"/>
          </ac:spMkLst>
        </pc:spChg>
        <pc:spChg chg="del mod">
          <ac:chgData name="Kate Jones" userId="4a9fd575-894c-4f1c-886c-99f53615ea7e" providerId="ADAL" clId="{5CBF3ACE-6BC0-4592-A9DB-A6EAAE5E611C}" dt="2019-10-01T10:13:31.722" v="1976"/>
          <ac:spMkLst>
            <pc:docMk/>
            <pc:sldMk cId="1007983235" sldId="293"/>
            <ac:spMk id="11" creationId="{17C3AF96-0298-41EC-9426-72AC98CDC255}"/>
          </ac:spMkLst>
        </pc:spChg>
        <pc:spChg chg="mod">
          <ac:chgData name="Kate Jones" userId="4a9fd575-894c-4f1c-886c-99f53615ea7e" providerId="ADAL" clId="{5CBF3ACE-6BC0-4592-A9DB-A6EAAE5E611C}" dt="2019-10-01T10:13:28.121" v="1973" actId="20577"/>
          <ac:spMkLst>
            <pc:docMk/>
            <pc:sldMk cId="1007983235" sldId="293"/>
            <ac:spMk id="81" creationId="{FD03A337-F337-4953-BB5D-B21F4976BA28}"/>
          </ac:spMkLst>
        </pc:spChg>
        <pc:graphicFrameChg chg="add del mod">
          <ac:chgData name="Kate Jones" userId="4a9fd575-894c-4f1c-886c-99f53615ea7e" providerId="ADAL" clId="{5CBF3ACE-6BC0-4592-A9DB-A6EAAE5E611C}" dt="2019-10-09T15:13:31.408" v="3629" actId="478"/>
          <ac:graphicFrameMkLst>
            <pc:docMk/>
            <pc:sldMk cId="1007983235" sldId="293"/>
            <ac:graphicFrameMk id="2" creationId="{36F93B86-4FD6-405F-90F9-41C9C7515F53}"/>
          </ac:graphicFrameMkLst>
        </pc:graphicFrameChg>
        <pc:picChg chg="del">
          <ac:chgData name="Kate Jones" userId="4a9fd575-894c-4f1c-886c-99f53615ea7e" providerId="ADAL" clId="{5CBF3ACE-6BC0-4592-A9DB-A6EAAE5E611C}" dt="2019-10-01T10:13:23.539" v="1963" actId="478"/>
          <ac:picMkLst>
            <pc:docMk/>
            <pc:sldMk cId="1007983235" sldId="293"/>
            <ac:picMk id="1026" creationId="{84C159ED-4880-4A03-82E5-A354D97E063F}"/>
          </ac:picMkLst>
        </pc:picChg>
      </pc:sldChg>
      <pc:sldChg chg="modSp addCm delCm modNotesTx">
        <pc:chgData name="Kate Jones" userId="4a9fd575-894c-4f1c-886c-99f53615ea7e" providerId="ADAL" clId="{5CBF3ACE-6BC0-4592-A9DB-A6EAAE5E611C}" dt="2019-10-11T14:16:58.640" v="9321" actId="20577"/>
        <pc:sldMkLst>
          <pc:docMk/>
          <pc:sldMk cId="4157798780" sldId="298"/>
        </pc:sldMkLst>
        <pc:spChg chg="mod">
          <ac:chgData name="Kate Jones" userId="4a9fd575-894c-4f1c-886c-99f53615ea7e" providerId="ADAL" clId="{5CBF3ACE-6BC0-4592-A9DB-A6EAAE5E611C}" dt="2019-10-11T13:52:44.136" v="7304" actId="20577"/>
          <ac:spMkLst>
            <pc:docMk/>
            <pc:sldMk cId="4157798780" sldId="298"/>
            <ac:spMk id="2" creationId="{00D2002F-0E62-4C98-BC96-34FAE824FB0F}"/>
          </ac:spMkLst>
        </pc:spChg>
      </pc:sldChg>
      <pc:sldChg chg="addSp delSp modSp add modNotesTx">
        <pc:chgData name="Kate Jones" userId="4a9fd575-894c-4f1c-886c-99f53615ea7e" providerId="ADAL" clId="{5CBF3ACE-6BC0-4592-A9DB-A6EAAE5E611C}" dt="2019-10-10T08:50:35.123" v="6891" actId="113"/>
        <pc:sldMkLst>
          <pc:docMk/>
          <pc:sldMk cId="3598733173" sldId="299"/>
        </pc:sldMkLst>
        <pc:spChg chg="del mod">
          <ac:chgData name="Kate Jones" userId="4a9fd575-894c-4f1c-886c-99f53615ea7e" providerId="ADAL" clId="{5CBF3ACE-6BC0-4592-A9DB-A6EAAE5E611C}" dt="2019-10-09T15:11:15.871" v="3624"/>
          <ac:spMkLst>
            <pc:docMk/>
            <pc:sldMk cId="3598733173" sldId="299"/>
            <ac:spMk id="5" creationId="{F27A5C13-978B-417C-A66E-2C2AE764F805}"/>
          </ac:spMkLst>
        </pc:spChg>
        <pc:spChg chg="add mod">
          <ac:chgData name="Kate Jones" userId="4a9fd575-894c-4f1c-886c-99f53615ea7e" providerId="ADAL" clId="{5CBF3ACE-6BC0-4592-A9DB-A6EAAE5E611C}" dt="2019-10-10T08:33:40.407" v="5736" actId="1076"/>
          <ac:spMkLst>
            <pc:docMk/>
            <pc:sldMk cId="3598733173" sldId="299"/>
            <ac:spMk id="23" creationId="{FE9778B1-0F72-4B5F-BA7A-BB495A1C960A}"/>
          </ac:spMkLst>
        </pc:spChg>
        <pc:spChg chg="add mod">
          <ac:chgData name="Kate Jones" userId="4a9fd575-894c-4f1c-886c-99f53615ea7e" providerId="ADAL" clId="{5CBF3ACE-6BC0-4592-A9DB-A6EAAE5E611C}" dt="2019-10-10T08:46:31.578" v="6580" actId="1076"/>
          <ac:spMkLst>
            <pc:docMk/>
            <pc:sldMk cId="3598733173" sldId="299"/>
            <ac:spMk id="65" creationId="{066241FB-820E-417E-9E5E-1A81E408258A}"/>
          </ac:spMkLst>
        </pc:spChg>
        <pc:spChg chg="mod">
          <ac:chgData name="Kate Jones" userId="4a9fd575-894c-4f1c-886c-99f53615ea7e" providerId="ADAL" clId="{5CBF3ACE-6BC0-4592-A9DB-A6EAAE5E611C}" dt="2019-10-10T08:35:09.973" v="5770" actId="20577"/>
          <ac:spMkLst>
            <pc:docMk/>
            <pc:sldMk cId="3598733173" sldId="299"/>
            <ac:spMk id="71" creationId="{89B447F6-196C-444F-A804-C62BE38E4184}"/>
          </ac:spMkLst>
        </pc:spChg>
        <pc:grpChg chg="add del mod">
          <ac:chgData name="Kate Jones" userId="4a9fd575-894c-4f1c-886c-99f53615ea7e" providerId="ADAL" clId="{5CBF3ACE-6BC0-4592-A9DB-A6EAAE5E611C}" dt="2019-10-10T08:35:24.983" v="5772" actId="478"/>
          <ac:grpSpMkLst>
            <pc:docMk/>
            <pc:sldMk cId="3598733173" sldId="299"/>
            <ac:grpSpMk id="2" creationId="{CD4047F9-895E-4F3C-ABD5-8BB8FB6738C6}"/>
          </ac:grpSpMkLst>
        </pc:grpChg>
        <pc:grpChg chg="mod">
          <ac:chgData name="Kate Jones" userId="4a9fd575-894c-4f1c-886c-99f53615ea7e" providerId="ADAL" clId="{5CBF3ACE-6BC0-4592-A9DB-A6EAAE5E611C}" dt="2019-10-10T08:29:07.656" v="5691" actId="1076"/>
          <ac:grpSpMkLst>
            <pc:docMk/>
            <pc:sldMk cId="3598733173" sldId="299"/>
            <ac:grpSpMk id="3" creationId="{247B3F92-BE78-4DF0-8FD2-8FA0739EF833}"/>
          </ac:grpSpMkLst>
        </pc:grpChg>
        <pc:grpChg chg="add del">
          <ac:chgData name="Kate Jones" userId="4a9fd575-894c-4f1c-886c-99f53615ea7e" providerId="ADAL" clId="{5CBF3ACE-6BC0-4592-A9DB-A6EAAE5E611C}" dt="2019-10-10T08:29:35.446" v="5693" actId="478"/>
          <ac:grpSpMkLst>
            <pc:docMk/>
            <pc:sldMk cId="3598733173" sldId="299"/>
            <ac:grpSpMk id="7" creationId="{1E568975-E29D-4145-B132-A53CC1CED60A}"/>
          </ac:grpSpMkLst>
        </pc:grpChg>
        <pc:grpChg chg="add del mod">
          <ac:chgData name="Kate Jones" userId="4a9fd575-894c-4f1c-886c-99f53615ea7e" providerId="ADAL" clId="{5CBF3ACE-6BC0-4592-A9DB-A6EAAE5E611C}" dt="2019-10-10T08:31:27.407" v="5698" actId="478"/>
          <ac:grpSpMkLst>
            <pc:docMk/>
            <pc:sldMk cId="3598733173" sldId="299"/>
            <ac:grpSpMk id="11" creationId="{DD2597FD-92F1-42A7-9A86-49FD8E9579C6}"/>
          </ac:grpSpMkLst>
        </pc:grpChg>
        <pc:grpChg chg="mod">
          <ac:chgData name="Kate Jones" userId="4a9fd575-894c-4f1c-886c-99f53615ea7e" providerId="ADAL" clId="{5CBF3ACE-6BC0-4592-A9DB-A6EAAE5E611C}" dt="2019-10-10T08:30:56.722" v="5695" actId="1076"/>
          <ac:grpSpMkLst>
            <pc:docMk/>
            <pc:sldMk cId="3598733173" sldId="299"/>
            <ac:grpSpMk id="12" creationId="{C2E22CBB-C6C9-4D92-B900-ADAD0B71A403}"/>
          </ac:grpSpMkLst>
        </pc:grpChg>
        <pc:grpChg chg="add del mod">
          <ac:chgData name="Kate Jones" userId="4a9fd575-894c-4f1c-886c-99f53615ea7e" providerId="ADAL" clId="{5CBF3ACE-6BC0-4592-A9DB-A6EAAE5E611C}" dt="2019-10-10T08:35:24.983" v="5772" actId="478"/>
          <ac:grpSpMkLst>
            <pc:docMk/>
            <pc:sldMk cId="3598733173" sldId="299"/>
            <ac:grpSpMk id="15" creationId="{61EFCA02-CDC0-47F1-B7ED-19FDA12E605C}"/>
          </ac:grpSpMkLst>
        </pc:grpChg>
        <pc:grpChg chg="mod">
          <ac:chgData name="Kate Jones" userId="4a9fd575-894c-4f1c-886c-99f53615ea7e" providerId="ADAL" clId="{5CBF3ACE-6BC0-4592-A9DB-A6EAAE5E611C}" dt="2019-10-10T08:31:45.503" v="5701" actId="1076"/>
          <ac:grpSpMkLst>
            <pc:docMk/>
            <pc:sldMk cId="3598733173" sldId="299"/>
            <ac:grpSpMk id="16" creationId="{5006A47B-1D70-47F3-B578-67132AD99829}"/>
          </ac:grpSpMkLst>
        </pc:grpChg>
        <pc:grpChg chg="add del mod">
          <ac:chgData name="Kate Jones" userId="4a9fd575-894c-4f1c-886c-99f53615ea7e" providerId="ADAL" clId="{5CBF3ACE-6BC0-4592-A9DB-A6EAAE5E611C}" dt="2019-10-10T08:35:24.983" v="5772" actId="478"/>
          <ac:grpSpMkLst>
            <pc:docMk/>
            <pc:sldMk cId="3598733173" sldId="299"/>
            <ac:grpSpMk id="19" creationId="{83DE8D8B-6F84-49E8-91F6-68CCA66A6F6E}"/>
          </ac:grpSpMkLst>
        </pc:grpChg>
        <pc:grpChg chg="mod">
          <ac:chgData name="Kate Jones" userId="4a9fd575-894c-4f1c-886c-99f53615ea7e" providerId="ADAL" clId="{5CBF3ACE-6BC0-4592-A9DB-A6EAAE5E611C}" dt="2019-10-10T08:32:12.207" v="5703" actId="1076"/>
          <ac:grpSpMkLst>
            <pc:docMk/>
            <pc:sldMk cId="3598733173" sldId="299"/>
            <ac:grpSpMk id="20" creationId="{45D5DD70-FE77-4506-82A7-BFB8EADB3433}"/>
          </ac:grpSpMkLst>
        </pc:grpChg>
        <pc:grpChg chg="add del mod">
          <ac:chgData name="Kate Jones" userId="4a9fd575-894c-4f1c-886c-99f53615ea7e" providerId="ADAL" clId="{5CBF3ACE-6BC0-4592-A9DB-A6EAAE5E611C}" dt="2019-10-10T08:43:13.105" v="6443"/>
          <ac:grpSpMkLst>
            <pc:docMk/>
            <pc:sldMk cId="3598733173" sldId="299"/>
            <ac:grpSpMk id="24" creationId="{930AEC87-96BA-458E-98C0-609F7972F467}"/>
          </ac:grpSpMkLst>
        </pc:grpChg>
        <pc:grpChg chg="mod">
          <ac:chgData name="Kate Jones" userId="4a9fd575-894c-4f1c-886c-99f53615ea7e" providerId="ADAL" clId="{5CBF3ACE-6BC0-4592-A9DB-A6EAAE5E611C}" dt="2019-10-10T08:43:11.540" v="6442" actId="1076"/>
          <ac:grpSpMkLst>
            <pc:docMk/>
            <pc:sldMk cId="3598733173" sldId="299"/>
            <ac:grpSpMk id="25" creationId="{9BC9E63D-2842-43E0-B6DF-4739AF79F425}"/>
          </ac:grpSpMkLst>
        </pc:grpChg>
        <pc:picChg chg="add mod">
          <ac:chgData name="Kate Jones" userId="4a9fd575-894c-4f1c-886c-99f53615ea7e" providerId="ADAL" clId="{5CBF3ACE-6BC0-4592-A9DB-A6EAAE5E611C}" dt="2019-10-10T08:46:20.574" v="6572" actId="1076"/>
          <ac:picMkLst>
            <pc:docMk/>
            <pc:sldMk cId="3598733173" sldId="299"/>
            <ac:picMk id="64" creationId="{2EE2D8F4-FEBC-4FF8-B930-831435603201}"/>
          </ac:picMkLst>
        </pc:picChg>
        <pc:cxnChg chg="add del mod">
          <ac:chgData name="Kate Jones" userId="4a9fd575-894c-4f1c-886c-99f53615ea7e" providerId="ADAL" clId="{5CBF3ACE-6BC0-4592-A9DB-A6EAAE5E611C}" dt="2019-10-10T08:35:24.983" v="5772" actId="478"/>
          <ac:cxnSpMkLst>
            <pc:docMk/>
            <pc:sldMk cId="3598733173" sldId="299"/>
            <ac:cxnSpMk id="1031" creationId="{9B6DE880-45EA-41D3-96EF-5F9D43374E5D}"/>
          </ac:cxnSpMkLst>
        </pc:cxnChg>
        <pc:cxnChg chg="add del mod">
          <ac:chgData name="Kate Jones" userId="4a9fd575-894c-4f1c-886c-99f53615ea7e" providerId="ADAL" clId="{5CBF3ACE-6BC0-4592-A9DB-A6EAAE5E611C}" dt="2019-10-10T08:35:24.983" v="5772" actId="478"/>
          <ac:cxnSpMkLst>
            <pc:docMk/>
            <pc:sldMk cId="3598733173" sldId="299"/>
            <ac:cxnSpMk id="1032" creationId="{42A54E1B-B18D-459D-93A6-9E235719079A}"/>
          </ac:cxnSpMkLst>
        </pc:cxnChg>
        <pc:cxnChg chg="add del">
          <ac:chgData name="Kate Jones" userId="4a9fd575-894c-4f1c-886c-99f53615ea7e" providerId="ADAL" clId="{5CBF3ACE-6BC0-4592-A9DB-A6EAAE5E611C}" dt="2019-10-10T08:29:35.446" v="5693" actId="478"/>
          <ac:cxnSpMkLst>
            <pc:docMk/>
            <pc:sldMk cId="3598733173" sldId="299"/>
            <ac:cxnSpMk id="1038" creationId="{C45D4DA9-5322-4358-B42A-D2E98ABC3815}"/>
          </ac:cxnSpMkLst>
        </pc:cxnChg>
        <pc:cxnChg chg="add del mod">
          <ac:chgData name="Kate Jones" userId="4a9fd575-894c-4f1c-886c-99f53615ea7e" providerId="ADAL" clId="{5CBF3ACE-6BC0-4592-A9DB-A6EAAE5E611C}" dt="2019-10-10T08:31:38.318" v="5699" actId="478"/>
          <ac:cxnSpMkLst>
            <pc:docMk/>
            <pc:sldMk cId="3598733173" sldId="299"/>
            <ac:cxnSpMk id="1044" creationId="{336849B5-C37E-4B49-908D-A88A3219F859}"/>
          </ac:cxnSpMkLst>
        </pc:cxnChg>
        <pc:cxnChg chg="add">
          <ac:chgData name="Kate Jones" userId="4a9fd575-894c-4f1c-886c-99f53615ea7e" providerId="ADAL" clId="{5CBF3ACE-6BC0-4592-A9DB-A6EAAE5E611C}" dt="2019-10-10T08:31:01.873" v="5696"/>
          <ac:cxnSpMkLst>
            <pc:docMk/>
            <pc:sldMk cId="3598733173" sldId="299"/>
            <ac:cxnSpMk id="1045" creationId="{0B7CC12C-BC3B-451C-93BA-1B2C35BE2791}"/>
          </ac:cxnSpMkLst>
        </pc:cxnChg>
        <pc:cxnChg chg="add">
          <ac:chgData name="Kate Jones" userId="4a9fd575-894c-4f1c-886c-99f53615ea7e" providerId="ADAL" clId="{5CBF3ACE-6BC0-4592-A9DB-A6EAAE5E611C}" dt="2019-10-10T08:31:16.207" v="5697"/>
          <ac:cxnSpMkLst>
            <pc:docMk/>
            <pc:sldMk cId="3598733173" sldId="299"/>
            <ac:cxnSpMk id="1046" creationId="{4262D9A4-E2A4-4421-9A10-D10898A98F17}"/>
          </ac:cxnSpMkLst>
        </pc:cxnChg>
        <pc:cxnChg chg="add del mod">
          <ac:chgData name="Kate Jones" userId="4a9fd575-894c-4f1c-886c-99f53615ea7e" providerId="ADAL" clId="{5CBF3ACE-6BC0-4592-A9DB-A6EAAE5E611C}" dt="2019-10-10T08:35:24.983" v="5772" actId="478"/>
          <ac:cxnSpMkLst>
            <pc:docMk/>
            <pc:sldMk cId="3598733173" sldId="299"/>
            <ac:cxnSpMk id="1052" creationId="{C10444F9-B8FD-481C-989D-C1214D632BE6}"/>
          </ac:cxnSpMkLst>
        </pc:cxnChg>
        <pc:cxnChg chg="add del mod">
          <ac:chgData name="Kate Jones" userId="4a9fd575-894c-4f1c-886c-99f53615ea7e" providerId="ADAL" clId="{5CBF3ACE-6BC0-4592-A9DB-A6EAAE5E611C}" dt="2019-10-10T08:35:24.983" v="5772" actId="478"/>
          <ac:cxnSpMkLst>
            <pc:docMk/>
            <pc:sldMk cId="3598733173" sldId="299"/>
            <ac:cxnSpMk id="1053" creationId="{CCDCEBCD-052B-45D4-B555-F034C7DA2864}"/>
          </ac:cxnSpMkLst>
        </pc:cxnChg>
        <pc:cxnChg chg="add del mod">
          <ac:chgData name="Kate Jones" userId="4a9fd575-894c-4f1c-886c-99f53615ea7e" providerId="ADAL" clId="{5CBF3ACE-6BC0-4592-A9DB-A6EAAE5E611C}" dt="2019-10-10T08:35:24.983" v="5772" actId="478"/>
          <ac:cxnSpMkLst>
            <pc:docMk/>
            <pc:sldMk cId="3598733173" sldId="299"/>
            <ac:cxnSpMk id="1059" creationId="{CAAC85F3-A6A6-4549-BC5C-61A5AAD927D4}"/>
          </ac:cxnSpMkLst>
        </pc:cxnChg>
        <pc:cxnChg chg="add del mod">
          <ac:chgData name="Kate Jones" userId="4a9fd575-894c-4f1c-886c-99f53615ea7e" providerId="ADAL" clId="{5CBF3ACE-6BC0-4592-A9DB-A6EAAE5E611C}" dt="2019-10-10T08:35:24.983" v="5772" actId="478"/>
          <ac:cxnSpMkLst>
            <pc:docMk/>
            <pc:sldMk cId="3598733173" sldId="299"/>
            <ac:cxnSpMk id="1060" creationId="{094D6E73-5019-476D-BC5C-DB8AA97FFF7B}"/>
          </ac:cxnSpMkLst>
        </pc:cxnChg>
        <pc:cxnChg chg="add del mod">
          <ac:chgData name="Kate Jones" userId="4a9fd575-894c-4f1c-886c-99f53615ea7e" providerId="ADAL" clId="{5CBF3ACE-6BC0-4592-A9DB-A6EAAE5E611C}" dt="2019-10-10T08:43:13.105" v="6443"/>
          <ac:cxnSpMkLst>
            <pc:docMk/>
            <pc:sldMk cId="3598733173" sldId="299"/>
            <ac:cxnSpMk id="1066" creationId="{DBC65436-4EA4-4D2D-A366-18A8B3BB4E0E}"/>
          </ac:cxnSpMkLst>
        </pc:cxnChg>
        <pc:cxnChg chg="add del mod">
          <ac:chgData name="Kate Jones" userId="4a9fd575-894c-4f1c-886c-99f53615ea7e" providerId="ADAL" clId="{5CBF3ACE-6BC0-4592-A9DB-A6EAAE5E611C}" dt="2019-10-10T08:43:13.105" v="6443"/>
          <ac:cxnSpMkLst>
            <pc:docMk/>
            <pc:sldMk cId="3598733173" sldId="299"/>
            <ac:cxnSpMk id="1067" creationId="{99958869-F605-442E-86E0-4AD625310305}"/>
          </ac:cxnSpMkLst>
        </pc:cxnChg>
      </pc:sldChg>
      <pc:sldChg chg="addSp delSp modSp add modNotesTx">
        <pc:chgData name="Kate Jones" userId="4a9fd575-894c-4f1c-886c-99f53615ea7e" providerId="ADAL" clId="{5CBF3ACE-6BC0-4592-A9DB-A6EAAE5E611C}" dt="2019-10-11T14:15:37.197" v="9063" actId="20577"/>
        <pc:sldMkLst>
          <pc:docMk/>
          <pc:sldMk cId="2973397427" sldId="300"/>
        </pc:sldMkLst>
        <pc:spChg chg="del">
          <ac:chgData name="Kate Jones" userId="4a9fd575-894c-4f1c-886c-99f53615ea7e" providerId="ADAL" clId="{5CBF3ACE-6BC0-4592-A9DB-A6EAAE5E611C}" dt="2019-10-01T10:14:38.306" v="2011" actId="478"/>
          <ac:spMkLst>
            <pc:docMk/>
            <pc:sldMk cId="2973397427" sldId="300"/>
            <ac:spMk id="2" creationId="{00D2002F-0E62-4C98-BC96-34FAE824FB0F}"/>
          </ac:spMkLst>
        </pc:spChg>
        <pc:spChg chg="add del">
          <ac:chgData name="Kate Jones" userId="4a9fd575-894c-4f1c-886c-99f53615ea7e" providerId="ADAL" clId="{5CBF3ACE-6BC0-4592-A9DB-A6EAAE5E611C}" dt="2019-10-11T14:03:55.966" v="8134" actId="478"/>
          <ac:spMkLst>
            <pc:docMk/>
            <pc:sldMk cId="2973397427" sldId="300"/>
            <ac:spMk id="2" creationId="{F84B9F84-F168-4544-96AA-DCB570E04089}"/>
          </ac:spMkLst>
        </pc:spChg>
        <pc:spChg chg="mod">
          <ac:chgData name="Kate Jones" userId="4a9fd575-894c-4f1c-886c-99f53615ea7e" providerId="ADAL" clId="{5CBF3ACE-6BC0-4592-A9DB-A6EAAE5E611C}" dt="2019-10-01T10:14:46.952" v="2037" actId="20577"/>
          <ac:spMkLst>
            <pc:docMk/>
            <pc:sldMk cId="2973397427" sldId="300"/>
            <ac:spMk id="5" creationId="{F27A5C13-978B-417C-A66E-2C2AE764F805}"/>
          </ac:spMkLst>
        </pc:spChg>
        <pc:spChg chg="add mod">
          <ac:chgData name="Kate Jones" userId="4a9fd575-894c-4f1c-886c-99f53615ea7e" providerId="ADAL" clId="{5CBF3ACE-6BC0-4592-A9DB-A6EAAE5E611C}" dt="2019-10-11T14:14:15.913" v="8846" actId="1076"/>
          <ac:spMkLst>
            <pc:docMk/>
            <pc:sldMk cId="2973397427" sldId="300"/>
            <ac:spMk id="8" creationId="{C31721A1-F8EB-4108-A9DB-18012AD99AFC}"/>
          </ac:spMkLst>
        </pc:spChg>
        <pc:spChg chg="mod">
          <ac:chgData name="Kate Jones" userId="4a9fd575-894c-4f1c-886c-99f53615ea7e" providerId="ADAL" clId="{5CBF3ACE-6BC0-4592-A9DB-A6EAAE5E611C}" dt="2019-10-11T14:04:49.687" v="8136" actId="20577"/>
          <ac:spMkLst>
            <pc:docMk/>
            <pc:sldMk cId="2973397427" sldId="300"/>
            <ac:spMk id="81" creationId="{FD03A337-F337-4953-BB5D-B21F4976BA28}"/>
          </ac:spMkLst>
        </pc:spChg>
        <pc:picChg chg="add mod">
          <ac:chgData name="Kate Jones" userId="4a9fd575-894c-4f1c-886c-99f53615ea7e" providerId="ADAL" clId="{5CBF3ACE-6BC0-4592-A9DB-A6EAAE5E611C}" dt="2019-10-11T14:13:28.980" v="8825" actId="1076"/>
          <ac:picMkLst>
            <pc:docMk/>
            <pc:sldMk cId="2973397427" sldId="300"/>
            <ac:picMk id="3" creationId="{47A8F054-401E-44E4-A6E0-198B1E2792B8}"/>
          </ac:picMkLst>
        </pc:picChg>
      </pc:sldChg>
      <pc:sldChg chg="addSp delSp modSp add ord modNotesTx">
        <pc:chgData name="Kate Jones" userId="4a9fd575-894c-4f1c-886c-99f53615ea7e" providerId="ADAL" clId="{5CBF3ACE-6BC0-4592-A9DB-A6EAAE5E611C}" dt="2019-10-11T15:25:06.710" v="10160" actId="113"/>
        <pc:sldMkLst>
          <pc:docMk/>
          <pc:sldMk cId="3404586189" sldId="301"/>
        </pc:sldMkLst>
        <pc:spChg chg="mod">
          <ac:chgData name="Kate Jones" userId="4a9fd575-894c-4f1c-886c-99f53615ea7e" providerId="ADAL" clId="{5CBF3ACE-6BC0-4592-A9DB-A6EAAE5E611C}" dt="2019-10-01T10:15:16.070" v="2084" actId="20577"/>
          <ac:spMkLst>
            <pc:docMk/>
            <pc:sldMk cId="3404586189" sldId="301"/>
            <ac:spMk id="5" creationId="{F27A5C13-978B-417C-A66E-2C2AE764F805}"/>
          </ac:spMkLst>
        </pc:spChg>
        <pc:spChg chg="add mod">
          <ac:chgData name="Kate Jones" userId="4a9fd575-894c-4f1c-886c-99f53615ea7e" providerId="ADAL" clId="{5CBF3ACE-6BC0-4592-A9DB-A6EAAE5E611C}" dt="2019-10-11T15:07:46.491" v="9393" actId="20577"/>
          <ac:spMkLst>
            <pc:docMk/>
            <pc:sldMk cId="3404586189" sldId="301"/>
            <ac:spMk id="11" creationId="{6919659F-B83C-4E40-8C59-E914817019E2}"/>
          </ac:spMkLst>
        </pc:spChg>
        <pc:picChg chg="add del">
          <ac:chgData name="Kate Jones" userId="4a9fd575-894c-4f1c-886c-99f53615ea7e" providerId="ADAL" clId="{5CBF3ACE-6BC0-4592-A9DB-A6EAAE5E611C}" dt="2019-10-11T15:04:06.354" v="9323" actId="478"/>
          <ac:picMkLst>
            <pc:docMk/>
            <pc:sldMk cId="3404586189" sldId="301"/>
            <ac:picMk id="2" creationId="{503A5EA0-D111-4245-BFFF-71955EAA7AA2}"/>
          </ac:picMkLst>
        </pc:picChg>
        <pc:picChg chg="add mod">
          <ac:chgData name="Kate Jones" userId="4a9fd575-894c-4f1c-886c-99f53615ea7e" providerId="ADAL" clId="{5CBF3ACE-6BC0-4592-A9DB-A6EAAE5E611C}" dt="2019-10-11T15:06:29.486" v="9328" actId="1076"/>
          <ac:picMkLst>
            <pc:docMk/>
            <pc:sldMk cId="3404586189" sldId="301"/>
            <ac:picMk id="6" creationId="{FFADFAB4-503C-4D92-92A5-91BB4A9DF567}"/>
          </ac:picMkLst>
        </pc:picChg>
        <pc:picChg chg="add mod">
          <ac:chgData name="Kate Jones" userId="4a9fd575-894c-4f1c-886c-99f53615ea7e" providerId="ADAL" clId="{5CBF3ACE-6BC0-4592-A9DB-A6EAAE5E611C}" dt="2019-10-11T15:06:25.152" v="9327" actId="1076"/>
          <ac:picMkLst>
            <pc:docMk/>
            <pc:sldMk cId="3404586189" sldId="301"/>
            <ac:picMk id="8" creationId="{8B3CD669-7FF8-44D6-A9D1-46D4C436620D}"/>
          </ac:picMkLst>
        </pc:picChg>
      </pc:sldChg>
      <pc:sldChg chg="addSp delSp modSp add modAnim modNotesTx">
        <pc:chgData name="Kate Jones" userId="4a9fd575-894c-4f1c-886c-99f53615ea7e" providerId="ADAL" clId="{5CBF3ACE-6BC0-4592-A9DB-A6EAAE5E611C}" dt="2019-10-10T08:50:58.242" v="6935" actId="113"/>
        <pc:sldMkLst>
          <pc:docMk/>
          <pc:sldMk cId="4178701672" sldId="302"/>
        </pc:sldMkLst>
        <pc:spChg chg="del">
          <ac:chgData name="Kate Jones" userId="4a9fd575-894c-4f1c-886c-99f53615ea7e" providerId="ADAL" clId="{5CBF3ACE-6BC0-4592-A9DB-A6EAAE5E611C}" dt="2019-10-09T15:17:47.481" v="3680" actId="478"/>
          <ac:spMkLst>
            <pc:docMk/>
            <pc:sldMk cId="4178701672" sldId="302"/>
            <ac:spMk id="2" creationId="{A3BF7500-D66C-48DC-8740-2B24ECA27949}"/>
          </ac:spMkLst>
        </pc:spChg>
        <pc:spChg chg="mod">
          <ac:chgData name="Kate Jones" userId="4a9fd575-894c-4f1c-886c-99f53615ea7e" providerId="ADAL" clId="{5CBF3ACE-6BC0-4592-A9DB-A6EAAE5E611C}" dt="2019-10-09T15:17:40.291" v="3679" actId="20577"/>
          <ac:spMkLst>
            <pc:docMk/>
            <pc:sldMk cId="4178701672" sldId="302"/>
            <ac:spMk id="5" creationId="{F27A5C13-978B-417C-A66E-2C2AE764F805}"/>
          </ac:spMkLst>
        </pc:spChg>
        <pc:spChg chg="add mod">
          <ac:chgData name="Kate Jones" userId="4a9fd575-894c-4f1c-886c-99f53615ea7e" providerId="ADAL" clId="{5CBF3ACE-6BC0-4592-A9DB-A6EAAE5E611C}" dt="2019-10-09T15:25:12.365" v="4443" actId="1076"/>
          <ac:spMkLst>
            <pc:docMk/>
            <pc:sldMk cId="4178701672" sldId="302"/>
            <ac:spMk id="9" creationId="{ECE9687D-7F41-4591-A315-5D7B5E8B9AE7}"/>
          </ac:spMkLst>
        </pc:spChg>
        <pc:spChg chg="add del mod">
          <ac:chgData name="Kate Jones" userId="4a9fd575-894c-4f1c-886c-99f53615ea7e" providerId="ADAL" clId="{5CBF3ACE-6BC0-4592-A9DB-A6EAAE5E611C}" dt="2019-10-09T15:23:43.368" v="4407" actId="478"/>
          <ac:spMkLst>
            <pc:docMk/>
            <pc:sldMk cId="4178701672" sldId="302"/>
            <ac:spMk id="10" creationId="{6FA68456-DB85-4427-A803-94EE589BBFC5}"/>
          </ac:spMkLst>
        </pc:spChg>
        <pc:spChg chg="add mod">
          <ac:chgData name="Kate Jones" userId="4a9fd575-894c-4f1c-886c-99f53615ea7e" providerId="ADAL" clId="{5CBF3ACE-6BC0-4592-A9DB-A6EAAE5E611C}" dt="2019-10-09T15:24:13.370" v="4433" actId="14100"/>
          <ac:spMkLst>
            <pc:docMk/>
            <pc:sldMk cId="4178701672" sldId="302"/>
            <ac:spMk id="11" creationId="{7B9A0DF5-75AE-48DC-ACFC-99B080A033D1}"/>
          </ac:spMkLst>
        </pc:spChg>
        <pc:graphicFrameChg chg="add del mod">
          <ac:chgData name="Kate Jones" userId="4a9fd575-894c-4f1c-886c-99f53615ea7e" providerId="ADAL" clId="{5CBF3ACE-6BC0-4592-A9DB-A6EAAE5E611C}" dt="2019-10-09T15:17:55.257" v="3683"/>
          <ac:graphicFrameMkLst>
            <pc:docMk/>
            <pc:sldMk cId="4178701672" sldId="302"/>
            <ac:graphicFrameMk id="3" creationId="{7BD013A0-A877-4FD6-B2E1-82EBCB51D1A6}"/>
          </ac:graphicFrameMkLst>
        </pc:graphicFrameChg>
        <pc:graphicFrameChg chg="add del mod">
          <ac:chgData name="Kate Jones" userId="4a9fd575-894c-4f1c-886c-99f53615ea7e" providerId="ADAL" clId="{5CBF3ACE-6BC0-4592-A9DB-A6EAAE5E611C}" dt="2019-10-09T15:17:55.257" v="3683"/>
          <ac:graphicFrameMkLst>
            <pc:docMk/>
            <pc:sldMk cId="4178701672" sldId="302"/>
            <ac:graphicFrameMk id="7" creationId="{FACF020B-1350-4DE0-AB89-EBAD355557CA}"/>
          </ac:graphicFrameMkLst>
        </pc:graphicFrameChg>
        <pc:graphicFrameChg chg="add del mod">
          <ac:chgData name="Kate Jones" userId="4a9fd575-894c-4f1c-886c-99f53615ea7e" providerId="ADAL" clId="{5CBF3ACE-6BC0-4592-A9DB-A6EAAE5E611C}" dt="2019-10-09T15:17:55.257" v="3683"/>
          <ac:graphicFrameMkLst>
            <pc:docMk/>
            <pc:sldMk cId="4178701672" sldId="302"/>
            <ac:graphicFrameMk id="8" creationId="{2CAB290D-DCE9-4E1F-ADB5-FCB9ACC2DB84}"/>
          </ac:graphicFrameMkLst>
        </pc:graphicFrameChg>
        <pc:picChg chg="del">
          <ac:chgData name="Kate Jones" userId="4a9fd575-894c-4f1c-886c-99f53615ea7e" providerId="ADAL" clId="{5CBF3ACE-6BC0-4592-A9DB-A6EAAE5E611C}" dt="2019-10-09T15:17:47.481" v="3680" actId="478"/>
          <ac:picMkLst>
            <pc:docMk/>
            <pc:sldMk cId="4178701672" sldId="302"/>
            <ac:picMk id="4" creationId="{D1A4E0FB-85CD-4C20-83BE-0AA7C5689777}"/>
          </ac:picMkLst>
        </pc:picChg>
        <pc:picChg chg="del">
          <ac:chgData name="Kate Jones" userId="4a9fd575-894c-4f1c-886c-99f53615ea7e" providerId="ADAL" clId="{5CBF3ACE-6BC0-4592-A9DB-A6EAAE5E611C}" dt="2019-10-09T15:17:50.060" v="3681" actId="478"/>
          <ac:picMkLst>
            <pc:docMk/>
            <pc:sldMk cId="4178701672" sldId="302"/>
            <ac:picMk id="6" creationId="{E5CC6991-1F4F-4F4D-8AA0-EB4A0A2224B5}"/>
          </ac:picMkLst>
        </pc:picChg>
        <pc:picChg chg="add mod">
          <ac:chgData name="Kate Jones" userId="4a9fd575-894c-4f1c-886c-99f53615ea7e" providerId="ADAL" clId="{5CBF3ACE-6BC0-4592-A9DB-A6EAAE5E611C}" dt="2019-10-09T15:25:05.598" v="4440" actId="1076"/>
          <ac:picMkLst>
            <pc:docMk/>
            <pc:sldMk cId="4178701672" sldId="302"/>
            <ac:picMk id="13" creationId="{6CBC1191-F9E6-40B9-8452-769BC24E1594}"/>
          </ac:picMkLst>
        </pc:picChg>
        <pc:picChg chg="add mod">
          <ac:chgData name="Kate Jones" userId="4a9fd575-894c-4f1c-886c-99f53615ea7e" providerId="ADAL" clId="{5CBF3ACE-6BC0-4592-A9DB-A6EAAE5E611C}" dt="2019-10-09T15:25:09.617" v="4442" actId="1076"/>
          <ac:picMkLst>
            <pc:docMk/>
            <pc:sldMk cId="4178701672" sldId="302"/>
            <ac:picMk id="15" creationId="{87303938-B3FA-4F2A-8157-3B4D2CF399D8}"/>
          </ac:picMkLst>
        </pc:picChg>
      </pc:sldChg>
      <pc:sldChg chg="addSp delSp add">
        <pc:chgData name="Kate Jones" userId="4a9fd575-894c-4f1c-886c-99f53615ea7e" providerId="ADAL" clId="{5CBF3ACE-6BC0-4592-A9DB-A6EAAE5E611C}" dt="2019-10-09T15:32:50.313" v="4768"/>
        <pc:sldMkLst>
          <pc:docMk/>
          <pc:sldMk cId="2637468378" sldId="303"/>
        </pc:sldMkLst>
        <pc:spChg chg="del">
          <ac:chgData name="Kate Jones" userId="4a9fd575-894c-4f1c-886c-99f53615ea7e" providerId="ADAL" clId="{5CBF3ACE-6BC0-4592-A9DB-A6EAAE5E611C}" dt="2019-10-09T15:32:49.548" v="4767" actId="478"/>
          <ac:spMkLst>
            <pc:docMk/>
            <pc:sldMk cId="2637468378" sldId="303"/>
            <ac:spMk id="3" creationId="{5F43FE77-E041-403B-A593-F89E5F0F0293}"/>
          </ac:spMkLst>
        </pc:spChg>
        <pc:picChg chg="add">
          <ac:chgData name="Kate Jones" userId="4a9fd575-894c-4f1c-886c-99f53615ea7e" providerId="ADAL" clId="{5CBF3ACE-6BC0-4592-A9DB-A6EAAE5E611C}" dt="2019-10-09T15:32:50.313" v="4768"/>
          <ac:picMkLst>
            <pc:docMk/>
            <pc:sldMk cId="2637468378" sldId="303"/>
            <ac:picMk id="2" creationId="{D28E267C-F098-41F0-B6D2-2CDAC3EE4F2F}"/>
          </ac:picMkLst>
        </pc:picChg>
      </pc:sldChg>
      <pc:sldChg chg="delSp add">
        <pc:chgData name="Kate Jones" userId="4a9fd575-894c-4f1c-886c-99f53615ea7e" providerId="ADAL" clId="{5CBF3ACE-6BC0-4592-A9DB-A6EAAE5E611C}" dt="2019-10-09T15:32:58.598" v="4770" actId="478"/>
        <pc:sldMkLst>
          <pc:docMk/>
          <pc:sldMk cId="3083123995" sldId="304"/>
        </pc:sldMkLst>
        <pc:picChg chg="del">
          <ac:chgData name="Kate Jones" userId="4a9fd575-894c-4f1c-886c-99f53615ea7e" providerId="ADAL" clId="{5CBF3ACE-6BC0-4592-A9DB-A6EAAE5E611C}" dt="2019-10-09T15:32:58.598" v="4770" actId="478"/>
          <ac:picMkLst>
            <pc:docMk/>
            <pc:sldMk cId="3083123995" sldId="304"/>
            <ac:picMk id="2" creationId="{D28E267C-F098-41F0-B6D2-2CDAC3EE4F2F}"/>
          </ac:picMkLst>
        </pc:picChg>
      </pc:sldChg>
      <pc:sldChg chg="addSp delSp modSp add modAnim modNotesTx">
        <pc:chgData name="Kate Jones" userId="4a9fd575-894c-4f1c-886c-99f53615ea7e" providerId="ADAL" clId="{5CBF3ACE-6BC0-4592-A9DB-A6EAAE5E611C}" dt="2019-10-10T08:53:01.990" v="7216" actId="20577"/>
        <pc:sldMkLst>
          <pc:docMk/>
          <pc:sldMk cId="2585369261" sldId="305"/>
        </pc:sldMkLst>
        <pc:spChg chg="del">
          <ac:chgData name="Kate Jones" userId="4a9fd575-894c-4f1c-886c-99f53615ea7e" providerId="ADAL" clId="{5CBF3ACE-6BC0-4592-A9DB-A6EAAE5E611C}" dt="2019-10-10T07:50:57.778" v="4812" actId="478"/>
          <ac:spMkLst>
            <pc:docMk/>
            <pc:sldMk cId="2585369261" sldId="305"/>
            <ac:spMk id="2" creationId="{A3BF7500-D66C-48DC-8740-2B24ECA27949}"/>
          </ac:spMkLst>
        </pc:spChg>
        <pc:spChg chg="add del">
          <ac:chgData name="Kate Jones" userId="4a9fd575-894c-4f1c-886c-99f53615ea7e" providerId="ADAL" clId="{5CBF3ACE-6BC0-4592-A9DB-A6EAAE5E611C}" dt="2019-10-10T07:51:37.470" v="4825"/>
          <ac:spMkLst>
            <pc:docMk/>
            <pc:sldMk cId="2585369261" sldId="305"/>
            <ac:spMk id="3" creationId="{538FEE26-F82D-4467-894A-59E7A6CA4661}"/>
          </ac:spMkLst>
        </pc:spChg>
        <pc:spChg chg="del mod">
          <ac:chgData name="Kate Jones" userId="4a9fd575-894c-4f1c-886c-99f53615ea7e" providerId="ADAL" clId="{5CBF3ACE-6BC0-4592-A9DB-A6EAAE5E611C}" dt="2019-10-10T07:51:31.920" v="4821"/>
          <ac:spMkLst>
            <pc:docMk/>
            <pc:sldMk cId="2585369261" sldId="305"/>
            <ac:spMk id="5" creationId="{F27A5C13-978B-417C-A66E-2C2AE764F805}"/>
          </ac:spMkLst>
        </pc:spChg>
        <pc:spChg chg="add del mod">
          <ac:chgData name="Kate Jones" userId="4a9fd575-894c-4f1c-886c-99f53615ea7e" providerId="ADAL" clId="{5CBF3ACE-6BC0-4592-A9DB-A6EAAE5E611C}" dt="2019-10-10T08:12:44.977" v="5217"/>
          <ac:spMkLst>
            <pc:docMk/>
            <pc:sldMk cId="2585369261" sldId="305"/>
            <ac:spMk id="7" creationId="{F8545E3C-0584-45E1-8364-6250DBDC7AD6}"/>
          </ac:spMkLst>
        </pc:spChg>
        <pc:spChg chg="add mod">
          <ac:chgData name="Kate Jones" userId="4a9fd575-894c-4f1c-886c-99f53615ea7e" providerId="ADAL" clId="{5CBF3ACE-6BC0-4592-A9DB-A6EAAE5E611C}" dt="2019-10-10T08:12:44.240" v="5215" actId="255"/>
          <ac:spMkLst>
            <pc:docMk/>
            <pc:sldMk cId="2585369261" sldId="305"/>
            <ac:spMk id="8" creationId="{9DE42481-3F14-4D33-976F-94DB2E9412FC}"/>
          </ac:spMkLst>
        </pc:spChg>
        <pc:spChg chg="add mod">
          <ac:chgData name="Kate Jones" userId="4a9fd575-894c-4f1c-886c-99f53615ea7e" providerId="ADAL" clId="{5CBF3ACE-6BC0-4592-A9DB-A6EAAE5E611C}" dt="2019-10-10T08:12:33.140" v="5214" actId="1076"/>
          <ac:spMkLst>
            <pc:docMk/>
            <pc:sldMk cId="2585369261" sldId="305"/>
            <ac:spMk id="9" creationId="{5A12522F-D773-49B7-8BE5-1B61AB3EB0DE}"/>
          </ac:spMkLst>
        </pc:spChg>
        <pc:spChg chg="add mod">
          <ac:chgData name="Kate Jones" userId="4a9fd575-894c-4f1c-886c-99f53615ea7e" providerId="ADAL" clId="{5CBF3ACE-6BC0-4592-A9DB-A6EAAE5E611C}" dt="2019-10-10T08:13:16.744" v="5252" actId="20577"/>
          <ac:spMkLst>
            <pc:docMk/>
            <pc:sldMk cId="2585369261" sldId="305"/>
            <ac:spMk id="12" creationId="{2F1D79B6-4837-4732-843B-23C269E4AE51}"/>
          </ac:spMkLst>
        </pc:spChg>
        <pc:picChg chg="del">
          <ac:chgData name="Kate Jones" userId="4a9fd575-894c-4f1c-886c-99f53615ea7e" providerId="ADAL" clId="{5CBF3ACE-6BC0-4592-A9DB-A6EAAE5E611C}" dt="2019-10-10T07:50:57.778" v="4812" actId="478"/>
          <ac:picMkLst>
            <pc:docMk/>
            <pc:sldMk cId="2585369261" sldId="305"/>
            <ac:picMk id="4" creationId="{D1A4E0FB-85CD-4C20-83BE-0AA7C5689777}"/>
          </ac:picMkLst>
        </pc:picChg>
        <pc:picChg chg="del">
          <ac:chgData name="Kate Jones" userId="4a9fd575-894c-4f1c-886c-99f53615ea7e" providerId="ADAL" clId="{5CBF3ACE-6BC0-4592-A9DB-A6EAAE5E611C}" dt="2019-10-10T07:51:00.535" v="4813" actId="478"/>
          <ac:picMkLst>
            <pc:docMk/>
            <pc:sldMk cId="2585369261" sldId="305"/>
            <ac:picMk id="6" creationId="{E5CC6991-1F4F-4F4D-8AA0-EB4A0A2224B5}"/>
          </ac:picMkLst>
        </pc:picChg>
      </pc:sldChg>
      <pc:sldChg chg="addSp delSp modSp add modNotesTx">
        <pc:chgData name="Kate Jones" userId="4a9fd575-894c-4f1c-886c-99f53615ea7e" providerId="ADAL" clId="{5CBF3ACE-6BC0-4592-A9DB-A6EAAE5E611C}" dt="2019-10-10T08:55:39.076" v="7244" actId="167"/>
        <pc:sldMkLst>
          <pc:docMk/>
          <pc:sldMk cId="189459310" sldId="306"/>
        </pc:sldMkLst>
        <pc:spChg chg="add mod">
          <ac:chgData name="Kate Jones" userId="4a9fd575-894c-4f1c-886c-99f53615ea7e" providerId="ADAL" clId="{5CBF3ACE-6BC0-4592-A9DB-A6EAAE5E611C}" dt="2019-10-10T08:48:10.082" v="6635" actId="1076"/>
          <ac:spMkLst>
            <pc:docMk/>
            <pc:sldMk cId="189459310" sldId="306"/>
            <ac:spMk id="5" creationId="{9526ED97-F117-435D-9580-6E8AEBD29839}"/>
          </ac:spMkLst>
        </pc:spChg>
        <pc:spChg chg="add mod">
          <ac:chgData name="Kate Jones" userId="4a9fd575-894c-4f1c-886c-99f53615ea7e" providerId="ADAL" clId="{5CBF3ACE-6BC0-4592-A9DB-A6EAAE5E611C}" dt="2019-10-10T08:48:33.360" v="6641" actId="1076"/>
          <ac:spMkLst>
            <pc:docMk/>
            <pc:sldMk cId="189459310" sldId="306"/>
            <ac:spMk id="7" creationId="{F22EF375-D2CD-4E69-8224-5B8BA7BD393C}"/>
          </ac:spMkLst>
        </pc:spChg>
        <pc:spChg chg="add del mod ord">
          <ac:chgData name="Kate Jones" userId="4a9fd575-894c-4f1c-886c-99f53615ea7e" providerId="ADAL" clId="{5CBF3ACE-6BC0-4592-A9DB-A6EAAE5E611C}" dt="2019-10-10T08:53:47.180" v="7220" actId="478"/>
          <ac:spMkLst>
            <pc:docMk/>
            <pc:sldMk cId="189459310" sldId="306"/>
            <ac:spMk id="8" creationId="{8D04A914-5285-4E0F-A3E4-D6D624BCF0BA}"/>
          </ac:spMkLst>
        </pc:spChg>
        <pc:spChg chg="add mod ord">
          <ac:chgData name="Kate Jones" userId="4a9fd575-894c-4f1c-886c-99f53615ea7e" providerId="ADAL" clId="{5CBF3ACE-6BC0-4592-A9DB-A6EAAE5E611C}" dt="2019-10-10T08:54:08.904" v="7224" actId="167"/>
          <ac:spMkLst>
            <pc:docMk/>
            <pc:sldMk cId="189459310" sldId="306"/>
            <ac:spMk id="9" creationId="{9B75AB9B-583F-4853-BA91-2C6C2BEC60FA}"/>
          </ac:spMkLst>
        </pc:spChg>
        <pc:spChg chg="mod">
          <ac:chgData name="Kate Jones" userId="4a9fd575-894c-4f1c-886c-99f53615ea7e" providerId="ADAL" clId="{5CBF3ACE-6BC0-4592-A9DB-A6EAAE5E611C}" dt="2019-10-10T08:55:18.874" v="7235" actId="1076"/>
          <ac:spMkLst>
            <pc:docMk/>
            <pc:sldMk cId="189459310" sldId="306"/>
            <ac:spMk id="23" creationId="{FE9778B1-0F72-4B5F-BA7A-BB495A1C960A}"/>
          </ac:spMkLst>
        </pc:spChg>
        <pc:spChg chg="add mod ord">
          <ac:chgData name="Kate Jones" userId="4a9fd575-894c-4f1c-886c-99f53615ea7e" providerId="ADAL" clId="{5CBF3ACE-6BC0-4592-A9DB-A6EAAE5E611C}" dt="2019-10-10T08:54:26.327" v="7228" actId="1076"/>
          <ac:spMkLst>
            <pc:docMk/>
            <pc:sldMk cId="189459310" sldId="306"/>
            <ac:spMk id="33" creationId="{52B69B53-DB0A-4196-93BC-1E5F3D578CD4}"/>
          </ac:spMkLst>
        </pc:spChg>
        <pc:spChg chg="add mod ord">
          <ac:chgData name="Kate Jones" userId="4a9fd575-894c-4f1c-886c-99f53615ea7e" providerId="ADAL" clId="{5CBF3ACE-6BC0-4592-A9DB-A6EAAE5E611C}" dt="2019-10-10T08:54:37.995" v="7231" actId="167"/>
          <ac:spMkLst>
            <pc:docMk/>
            <pc:sldMk cId="189459310" sldId="306"/>
            <ac:spMk id="34" creationId="{E7BCE9B8-6C62-4072-A4EF-E742636E7448}"/>
          </ac:spMkLst>
        </pc:spChg>
        <pc:spChg chg="add mod ord">
          <ac:chgData name="Kate Jones" userId="4a9fd575-894c-4f1c-886c-99f53615ea7e" providerId="ADAL" clId="{5CBF3ACE-6BC0-4592-A9DB-A6EAAE5E611C}" dt="2019-10-10T08:55:29.959" v="7240" actId="167"/>
          <ac:spMkLst>
            <pc:docMk/>
            <pc:sldMk cId="189459310" sldId="306"/>
            <ac:spMk id="35" creationId="{E2833DFE-BFDF-436C-B9C0-2970A6174D11}"/>
          </ac:spMkLst>
        </pc:spChg>
        <pc:spChg chg="add mod ord">
          <ac:chgData name="Kate Jones" userId="4a9fd575-894c-4f1c-886c-99f53615ea7e" providerId="ADAL" clId="{5CBF3ACE-6BC0-4592-A9DB-A6EAAE5E611C}" dt="2019-10-10T08:55:39.076" v="7244" actId="167"/>
          <ac:spMkLst>
            <pc:docMk/>
            <pc:sldMk cId="189459310" sldId="306"/>
            <ac:spMk id="36" creationId="{B15917F7-1E2B-4695-8A7F-CF1B1B4A56AD}"/>
          </ac:spMkLst>
        </pc:spChg>
        <pc:grpChg chg="mod">
          <ac:chgData name="Kate Jones" userId="4a9fd575-894c-4f1c-886c-99f53615ea7e" providerId="ADAL" clId="{5CBF3ACE-6BC0-4592-A9DB-A6EAAE5E611C}" dt="2019-10-10T08:48:02.389" v="6633" actId="1076"/>
          <ac:grpSpMkLst>
            <pc:docMk/>
            <pc:sldMk cId="189459310" sldId="306"/>
            <ac:grpSpMk id="2" creationId="{CD4047F9-895E-4F3C-ABD5-8BB8FB6738C6}"/>
          </ac:grpSpMkLst>
        </pc:grpChg>
        <pc:grpChg chg="mod">
          <ac:chgData name="Kate Jones" userId="4a9fd575-894c-4f1c-886c-99f53615ea7e" providerId="ADAL" clId="{5CBF3ACE-6BC0-4592-A9DB-A6EAAE5E611C}" dt="2019-10-10T08:48:02.389" v="6633" actId="1076"/>
          <ac:grpSpMkLst>
            <pc:docMk/>
            <pc:sldMk cId="189459310" sldId="306"/>
            <ac:grpSpMk id="3" creationId="{247B3F92-BE78-4DF0-8FD2-8FA0739EF833}"/>
          </ac:grpSpMkLst>
        </pc:grpChg>
        <pc:grpChg chg="mod">
          <ac:chgData name="Kate Jones" userId="4a9fd575-894c-4f1c-886c-99f53615ea7e" providerId="ADAL" clId="{5CBF3ACE-6BC0-4592-A9DB-A6EAAE5E611C}" dt="2019-10-10T08:48:08.120" v="6634" actId="1076"/>
          <ac:grpSpMkLst>
            <pc:docMk/>
            <pc:sldMk cId="189459310" sldId="306"/>
            <ac:grpSpMk id="15" creationId="{61EFCA02-CDC0-47F1-B7ED-19FDA12E605C}"/>
          </ac:grpSpMkLst>
        </pc:grpChg>
        <pc:grpChg chg="mod">
          <ac:chgData name="Kate Jones" userId="4a9fd575-894c-4f1c-886c-99f53615ea7e" providerId="ADAL" clId="{5CBF3ACE-6BC0-4592-A9DB-A6EAAE5E611C}" dt="2019-10-10T08:48:08.120" v="6634" actId="1076"/>
          <ac:grpSpMkLst>
            <pc:docMk/>
            <pc:sldMk cId="189459310" sldId="306"/>
            <ac:grpSpMk id="16" creationId="{5006A47B-1D70-47F3-B578-67132AD99829}"/>
          </ac:grpSpMkLst>
        </pc:grpChg>
        <pc:grpChg chg="mod">
          <ac:chgData name="Kate Jones" userId="4a9fd575-894c-4f1c-886c-99f53615ea7e" providerId="ADAL" clId="{5CBF3ACE-6BC0-4592-A9DB-A6EAAE5E611C}" dt="2019-10-10T08:55:00.377" v="7232" actId="1076"/>
          <ac:grpSpMkLst>
            <pc:docMk/>
            <pc:sldMk cId="189459310" sldId="306"/>
            <ac:grpSpMk id="19" creationId="{83DE8D8B-6F84-49E8-91F6-68CCA66A6F6E}"/>
          </ac:grpSpMkLst>
        </pc:grpChg>
        <pc:grpChg chg="mod">
          <ac:chgData name="Kate Jones" userId="4a9fd575-894c-4f1c-886c-99f53615ea7e" providerId="ADAL" clId="{5CBF3ACE-6BC0-4592-A9DB-A6EAAE5E611C}" dt="2019-10-10T08:55:00.377" v="7232" actId="1076"/>
          <ac:grpSpMkLst>
            <pc:docMk/>
            <pc:sldMk cId="189459310" sldId="306"/>
            <ac:grpSpMk id="20" creationId="{45D5DD70-FE77-4506-82A7-BFB8EADB3433}"/>
          </ac:grpSpMkLst>
        </pc:grpChg>
        <pc:cxnChg chg="mod">
          <ac:chgData name="Kate Jones" userId="4a9fd575-894c-4f1c-886c-99f53615ea7e" providerId="ADAL" clId="{5CBF3ACE-6BC0-4592-A9DB-A6EAAE5E611C}" dt="2019-10-10T08:48:02.389" v="6633" actId="1076"/>
          <ac:cxnSpMkLst>
            <pc:docMk/>
            <pc:sldMk cId="189459310" sldId="306"/>
            <ac:cxnSpMk id="1031" creationId="{9B6DE880-45EA-41D3-96EF-5F9D43374E5D}"/>
          </ac:cxnSpMkLst>
        </pc:cxnChg>
        <pc:cxnChg chg="mod">
          <ac:chgData name="Kate Jones" userId="4a9fd575-894c-4f1c-886c-99f53615ea7e" providerId="ADAL" clId="{5CBF3ACE-6BC0-4592-A9DB-A6EAAE5E611C}" dt="2019-10-10T08:48:02.389" v="6633" actId="1076"/>
          <ac:cxnSpMkLst>
            <pc:docMk/>
            <pc:sldMk cId="189459310" sldId="306"/>
            <ac:cxnSpMk id="1032" creationId="{42A54E1B-B18D-459D-93A6-9E235719079A}"/>
          </ac:cxnSpMkLst>
        </pc:cxnChg>
        <pc:cxnChg chg="mod">
          <ac:chgData name="Kate Jones" userId="4a9fd575-894c-4f1c-886c-99f53615ea7e" providerId="ADAL" clId="{5CBF3ACE-6BC0-4592-A9DB-A6EAAE5E611C}" dt="2019-10-10T08:48:08.120" v="6634" actId="1076"/>
          <ac:cxnSpMkLst>
            <pc:docMk/>
            <pc:sldMk cId="189459310" sldId="306"/>
            <ac:cxnSpMk id="1052" creationId="{C10444F9-B8FD-481C-989D-C1214D632BE6}"/>
          </ac:cxnSpMkLst>
        </pc:cxnChg>
        <pc:cxnChg chg="mod">
          <ac:chgData name="Kate Jones" userId="4a9fd575-894c-4f1c-886c-99f53615ea7e" providerId="ADAL" clId="{5CBF3ACE-6BC0-4592-A9DB-A6EAAE5E611C}" dt="2019-10-10T08:48:08.120" v="6634" actId="1076"/>
          <ac:cxnSpMkLst>
            <pc:docMk/>
            <pc:sldMk cId="189459310" sldId="306"/>
            <ac:cxnSpMk id="1053" creationId="{CCDCEBCD-052B-45D4-B555-F034C7DA2864}"/>
          </ac:cxnSpMkLst>
        </pc:cxnChg>
        <pc:cxnChg chg="mod">
          <ac:chgData name="Kate Jones" userId="4a9fd575-894c-4f1c-886c-99f53615ea7e" providerId="ADAL" clId="{5CBF3ACE-6BC0-4592-A9DB-A6EAAE5E611C}" dt="2019-10-10T08:55:12.102" v="7234" actId="1076"/>
          <ac:cxnSpMkLst>
            <pc:docMk/>
            <pc:sldMk cId="189459310" sldId="306"/>
            <ac:cxnSpMk id="1059" creationId="{CAAC85F3-A6A6-4549-BC5C-61A5AAD927D4}"/>
          </ac:cxnSpMkLst>
        </pc:cxnChg>
        <pc:cxnChg chg="mod">
          <ac:chgData name="Kate Jones" userId="4a9fd575-894c-4f1c-886c-99f53615ea7e" providerId="ADAL" clId="{5CBF3ACE-6BC0-4592-A9DB-A6EAAE5E611C}" dt="2019-10-10T08:55:05.926" v="7233" actId="1076"/>
          <ac:cxnSpMkLst>
            <pc:docMk/>
            <pc:sldMk cId="189459310" sldId="306"/>
            <ac:cxnSpMk id="1060" creationId="{094D6E73-5019-476D-BC5C-DB8AA97FFF7B}"/>
          </ac:cxnSpMkLst>
        </pc:cxnChg>
      </pc:sldChg>
      <pc:sldChg chg="addSp delSp modSp add modNotesTx">
        <pc:chgData name="Kate Jones" userId="4a9fd575-894c-4f1c-886c-99f53615ea7e" providerId="ADAL" clId="{5CBF3ACE-6BC0-4592-A9DB-A6EAAE5E611C}" dt="2019-10-11T15:25:12.697" v="10161" actId="20577"/>
        <pc:sldMkLst>
          <pc:docMk/>
          <pc:sldMk cId="737278336" sldId="307"/>
        </pc:sldMkLst>
        <pc:spChg chg="del">
          <ac:chgData name="Kate Jones" userId="4a9fd575-894c-4f1c-886c-99f53615ea7e" providerId="ADAL" clId="{5CBF3ACE-6BC0-4592-A9DB-A6EAAE5E611C}" dt="2019-10-11T15:09:07.415" v="9394" actId="478"/>
          <ac:spMkLst>
            <pc:docMk/>
            <pc:sldMk cId="737278336" sldId="307"/>
            <ac:spMk id="4" creationId="{CD269AB5-9CDC-4845-AB86-0802DE90D457}"/>
          </ac:spMkLst>
        </pc:spChg>
        <pc:spChg chg="add">
          <ac:chgData name="Kate Jones" userId="4a9fd575-894c-4f1c-886c-99f53615ea7e" providerId="ADAL" clId="{5CBF3ACE-6BC0-4592-A9DB-A6EAAE5E611C}" dt="2019-10-11T15:09:51.639" v="9401"/>
          <ac:spMkLst>
            <pc:docMk/>
            <pc:sldMk cId="737278336" sldId="307"/>
            <ac:spMk id="9" creationId="{128804A7-CF1B-40AD-9A51-778F606DA070}"/>
          </ac:spMkLst>
        </pc:spChg>
        <pc:picChg chg="add mod modCrop">
          <ac:chgData name="Kate Jones" userId="4a9fd575-894c-4f1c-886c-99f53615ea7e" providerId="ADAL" clId="{5CBF3ACE-6BC0-4592-A9DB-A6EAAE5E611C}" dt="2019-10-11T15:10:11.384" v="9406" actId="1076"/>
          <ac:picMkLst>
            <pc:docMk/>
            <pc:sldMk cId="737278336" sldId="307"/>
            <ac:picMk id="2" creationId="{6B506167-93B3-4A78-826A-9F729C62BD64}"/>
          </ac:picMkLst>
        </pc:picChg>
        <pc:picChg chg="del">
          <ac:chgData name="Kate Jones" userId="4a9fd575-894c-4f1c-886c-99f53615ea7e" providerId="ADAL" clId="{5CBF3ACE-6BC0-4592-A9DB-A6EAAE5E611C}" dt="2019-10-11T15:09:08.844" v="9395" actId="478"/>
          <ac:picMkLst>
            <pc:docMk/>
            <pc:sldMk cId="737278336" sldId="307"/>
            <ac:picMk id="6" creationId="{FFADFAB4-503C-4D92-92A5-91BB4A9DF567}"/>
          </ac:picMkLst>
        </pc:picChg>
        <pc:picChg chg="del">
          <ac:chgData name="Kate Jones" userId="4a9fd575-894c-4f1c-886c-99f53615ea7e" providerId="ADAL" clId="{5CBF3ACE-6BC0-4592-A9DB-A6EAAE5E611C}" dt="2019-10-11T15:09:10.249" v="9396" actId="478"/>
          <ac:picMkLst>
            <pc:docMk/>
            <pc:sldMk cId="737278336" sldId="307"/>
            <ac:picMk id="8" creationId="{8B3CD669-7FF8-44D6-A9D1-46D4C436620D}"/>
          </ac:picMkLst>
        </pc:picChg>
      </pc:sldChg>
    </pc:docChg>
  </pc:docChgLst>
  <pc:docChgLst>
    <pc:chgData name="Kate Jones" userId="4a9fd575-894c-4f1c-886c-99f53615ea7e" providerId="ADAL" clId="{4851638A-8BB0-472C-A6FE-C4E907360B3E}"/>
    <pc:docChg chg="undo redo custSel addSld delSld modSld sldOrd">
      <pc:chgData name="Kate Jones" userId="4a9fd575-894c-4f1c-886c-99f53615ea7e" providerId="ADAL" clId="{4851638A-8BB0-472C-A6FE-C4E907360B3E}" dt="2019-09-30T16:05:23.481" v="367" actId="20577"/>
      <pc:docMkLst>
        <pc:docMk/>
      </pc:docMkLst>
      <pc:sldChg chg="modSp modNotesTx">
        <pc:chgData name="Kate Jones" userId="4a9fd575-894c-4f1c-886c-99f53615ea7e" providerId="ADAL" clId="{4851638A-8BB0-472C-A6FE-C4E907360B3E}" dt="2019-09-30T15:52:32.202" v="203" actId="20577"/>
        <pc:sldMkLst>
          <pc:docMk/>
          <pc:sldMk cId="162364748" sldId="271"/>
        </pc:sldMkLst>
        <pc:spChg chg="mod">
          <ac:chgData name="Kate Jones" userId="4a9fd575-894c-4f1c-886c-99f53615ea7e" providerId="ADAL" clId="{4851638A-8BB0-472C-A6FE-C4E907360B3E}" dt="2019-09-30T15:33:39.715" v="49" actId="20577"/>
          <ac:spMkLst>
            <pc:docMk/>
            <pc:sldMk cId="162364748" sldId="271"/>
            <ac:spMk id="5" creationId="{F27A5C13-978B-417C-A66E-2C2AE764F805}"/>
          </ac:spMkLst>
        </pc:spChg>
        <pc:spChg chg="mod">
          <ac:chgData name="Kate Jones" userId="4a9fd575-894c-4f1c-886c-99f53615ea7e" providerId="ADAL" clId="{4851638A-8BB0-472C-A6FE-C4E907360B3E}" dt="2019-09-30T15:46:02.962" v="111" actId="20577"/>
          <ac:spMkLst>
            <pc:docMk/>
            <pc:sldMk cId="162364748" sldId="271"/>
            <ac:spMk id="81" creationId="{FD03A337-F337-4953-BB5D-B21F4976BA28}"/>
          </ac:spMkLst>
        </pc:spChg>
        <pc:graphicFrameChg chg="mod modGraphic">
          <ac:chgData name="Kate Jones" userId="4a9fd575-894c-4f1c-886c-99f53615ea7e" providerId="ADAL" clId="{4851638A-8BB0-472C-A6FE-C4E907360B3E}" dt="2019-09-30T15:52:24.947" v="200" actId="20577"/>
          <ac:graphicFrameMkLst>
            <pc:docMk/>
            <pc:sldMk cId="162364748" sldId="271"/>
            <ac:graphicFrameMk id="7" creationId="{3C35F7AF-E397-4C6B-ACA1-7A84423A9B0F}"/>
          </ac:graphicFrameMkLst>
        </pc:graphicFrameChg>
        <pc:graphicFrameChg chg="mod modGraphic">
          <ac:chgData name="Kate Jones" userId="4a9fd575-894c-4f1c-886c-99f53615ea7e" providerId="ADAL" clId="{4851638A-8BB0-472C-A6FE-C4E907360B3E}" dt="2019-09-30T15:52:32.202" v="203" actId="20577"/>
          <ac:graphicFrameMkLst>
            <pc:docMk/>
            <pc:sldMk cId="162364748" sldId="271"/>
            <ac:graphicFrameMk id="8" creationId="{D7FDD383-9CCA-42D6-9CB0-644FA57C3617}"/>
          </ac:graphicFrameMkLst>
        </pc:graphicFrameChg>
      </pc:sldChg>
      <pc:sldChg chg="del">
        <pc:chgData name="Kate Jones" userId="4a9fd575-894c-4f1c-886c-99f53615ea7e" providerId="ADAL" clId="{4851638A-8BB0-472C-A6FE-C4E907360B3E}" dt="2019-09-30T15:33:04.563" v="38" actId="47"/>
        <pc:sldMkLst>
          <pc:docMk/>
          <pc:sldMk cId="3622584323" sldId="273"/>
        </pc:sldMkLst>
      </pc:sldChg>
      <pc:sldChg chg="del">
        <pc:chgData name="Kate Jones" userId="4a9fd575-894c-4f1c-886c-99f53615ea7e" providerId="ADAL" clId="{4851638A-8BB0-472C-A6FE-C4E907360B3E}" dt="2019-09-30T15:53:18.756" v="215" actId="47"/>
        <pc:sldMkLst>
          <pc:docMk/>
          <pc:sldMk cId="178584521" sldId="275"/>
        </pc:sldMkLst>
      </pc:sldChg>
      <pc:sldChg chg="addSp delSp modSp modNotesTx">
        <pc:chgData name="Kate Jones" userId="4a9fd575-894c-4f1c-886c-99f53615ea7e" providerId="ADAL" clId="{4851638A-8BB0-472C-A6FE-C4E907360B3E}" dt="2019-09-30T16:05:23.481" v="367" actId="20577"/>
        <pc:sldMkLst>
          <pc:docMk/>
          <pc:sldMk cId="2296150609" sldId="276"/>
        </pc:sldMkLst>
        <pc:spChg chg="add del">
          <ac:chgData name="Kate Jones" userId="4a9fd575-894c-4f1c-886c-99f53615ea7e" providerId="ADAL" clId="{4851638A-8BB0-472C-A6FE-C4E907360B3E}" dt="2019-09-30T15:45:23.790" v="92" actId="478"/>
          <ac:spMkLst>
            <pc:docMk/>
            <pc:sldMk cId="2296150609" sldId="276"/>
            <ac:spMk id="2" creationId="{2619F33C-4796-44B2-9596-EB982870C3E3}"/>
          </ac:spMkLst>
        </pc:spChg>
        <pc:spChg chg="mod">
          <ac:chgData name="Kate Jones" userId="4a9fd575-894c-4f1c-886c-99f53615ea7e" providerId="ADAL" clId="{4851638A-8BB0-472C-A6FE-C4E907360B3E}" dt="2019-09-30T16:04:52.866" v="265" actId="20577"/>
          <ac:spMkLst>
            <pc:docMk/>
            <pc:sldMk cId="2296150609" sldId="276"/>
            <ac:spMk id="5" creationId="{F27A5C13-978B-417C-A66E-2C2AE764F805}"/>
          </ac:spMkLst>
        </pc:spChg>
        <pc:spChg chg="add del">
          <ac:chgData name="Kate Jones" userId="4a9fd575-894c-4f1c-886c-99f53615ea7e" providerId="ADAL" clId="{4851638A-8BB0-472C-A6FE-C4E907360B3E}" dt="2019-09-30T15:45:23.790" v="92" actId="478"/>
          <ac:spMkLst>
            <pc:docMk/>
            <pc:sldMk cId="2296150609" sldId="276"/>
            <ac:spMk id="36" creationId="{52E55363-3A66-4EAB-9D16-9A6B97D0C569}"/>
          </ac:spMkLst>
        </pc:spChg>
        <pc:spChg chg="add del">
          <ac:chgData name="Kate Jones" userId="4a9fd575-894c-4f1c-886c-99f53615ea7e" providerId="ADAL" clId="{4851638A-8BB0-472C-A6FE-C4E907360B3E}" dt="2019-09-30T15:45:23.790" v="92" actId="478"/>
          <ac:spMkLst>
            <pc:docMk/>
            <pc:sldMk cId="2296150609" sldId="276"/>
            <ac:spMk id="37" creationId="{3BC79381-E4D8-4A49-BEC7-6EB621E1A607}"/>
          </ac:spMkLst>
        </pc:spChg>
        <pc:spChg chg="del">
          <ac:chgData name="Kate Jones" userId="4a9fd575-894c-4f1c-886c-99f53615ea7e" providerId="ADAL" clId="{4851638A-8BB0-472C-A6FE-C4E907360B3E}" dt="2019-09-30T15:45:31.479" v="94" actId="478"/>
          <ac:spMkLst>
            <pc:docMk/>
            <pc:sldMk cId="2296150609" sldId="276"/>
            <ac:spMk id="38" creationId="{E0BB44E5-6A58-4178-B21A-8224233542F2}"/>
          </ac:spMkLst>
        </pc:spChg>
        <pc:spChg chg="add del">
          <ac:chgData name="Kate Jones" userId="4a9fd575-894c-4f1c-886c-99f53615ea7e" providerId="ADAL" clId="{4851638A-8BB0-472C-A6FE-C4E907360B3E}" dt="2019-09-30T15:45:31.479" v="94" actId="478"/>
          <ac:spMkLst>
            <pc:docMk/>
            <pc:sldMk cId="2296150609" sldId="276"/>
            <ac:spMk id="39" creationId="{AF238010-0AEA-4BBC-AC93-BBB0DAA3C935}"/>
          </ac:spMkLst>
        </pc:spChg>
        <pc:spChg chg="add del">
          <ac:chgData name="Kate Jones" userId="4a9fd575-894c-4f1c-886c-99f53615ea7e" providerId="ADAL" clId="{4851638A-8BB0-472C-A6FE-C4E907360B3E}" dt="2019-09-30T15:45:23.790" v="92" actId="478"/>
          <ac:spMkLst>
            <pc:docMk/>
            <pc:sldMk cId="2296150609" sldId="276"/>
            <ac:spMk id="41" creationId="{9309B72B-D748-48AE-A531-800CF11C1811}"/>
          </ac:spMkLst>
        </pc:spChg>
        <pc:spChg chg="add del">
          <ac:chgData name="Kate Jones" userId="4a9fd575-894c-4f1c-886c-99f53615ea7e" providerId="ADAL" clId="{4851638A-8BB0-472C-A6FE-C4E907360B3E}" dt="2019-09-30T15:45:23.790" v="92" actId="478"/>
          <ac:spMkLst>
            <pc:docMk/>
            <pc:sldMk cId="2296150609" sldId="276"/>
            <ac:spMk id="42" creationId="{4B1F2921-640E-437C-ABAB-0262C7D3D0E9}"/>
          </ac:spMkLst>
        </pc:spChg>
        <pc:spChg chg="add del">
          <ac:chgData name="Kate Jones" userId="4a9fd575-894c-4f1c-886c-99f53615ea7e" providerId="ADAL" clId="{4851638A-8BB0-472C-A6FE-C4E907360B3E}" dt="2019-09-30T15:45:23.790" v="92" actId="478"/>
          <ac:spMkLst>
            <pc:docMk/>
            <pc:sldMk cId="2296150609" sldId="276"/>
            <ac:spMk id="44" creationId="{CE3A70DB-5D3B-41D5-8859-0E2696CB2981}"/>
          </ac:spMkLst>
        </pc:spChg>
        <pc:spChg chg="add del">
          <ac:chgData name="Kate Jones" userId="4a9fd575-894c-4f1c-886c-99f53615ea7e" providerId="ADAL" clId="{4851638A-8BB0-472C-A6FE-C4E907360B3E}" dt="2019-09-30T15:45:23.790" v="92" actId="478"/>
          <ac:spMkLst>
            <pc:docMk/>
            <pc:sldMk cId="2296150609" sldId="276"/>
            <ac:spMk id="45" creationId="{9081633A-4B36-4231-9553-9120C7B927BF}"/>
          </ac:spMkLst>
        </pc:spChg>
        <pc:spChg chg="add del">
          <ac:chgData name="Kate Jones" userId="4a9fd575-894c-4f1c-886c-99f53615ea7e" providerId="ADAL" clId="{4851638A-8BB0-472C-A6FE-C4E907360B3E}" dt="2019-09-30T15:45:23.790" v="92" actId="478"/>
          <ac:spMkLst>
            <pc:docMk/>
            <pc:sldMk cId="2296150609" sldId="276"/>
            <ac:spMk id="46" creationId="{81302839-26C5-41E6-B4A9-208D65242A37}"/>
          </ac:spMkLst>
        </pc:spChg>
        <pc:spChg chg="add del">
          <ac:chgData name="Kate Jones" userId="4a9fd575-894c-4f1c-886c-99f53615ea7e" providerId="ADAL" clId="{4851638A-8BB0-472C-A6FE-C4E907360B3E}" dt="2019-09-30T15:45:23.790" v="92" actId="478"/>
          <ac:spMkLst>
            <pc:docMk/>
            <pc:sldMk cId="2296150609" sldId="276"/>
            <ac:spMk id="47" creationId="{4274A59A-00CA-4CFA-9362-7D18B7773181}"/>
          </ac:spMkLst>
        </pc:spChg>
        <pc:spChg chg="add del">
          <ac:chgData name="Kate Jones" userId="4a9fd575-894c-4f1c-886c-99f53615ea7e" providerId="ADAL" clId="{4851638A-8BB0-472C-A6FE-C4E907360B3E}" dt="2019-09-30T15:45:23.790" v="92" actId="478"/>
          <ac:spMkLst>
            <pc:docMk/>
            <pc:sldMk cId="2296150609" sldId="276"/>
            <ac:spMk id="48" creationId="{ECF78D8B-327F-4796-8871-140F993FC26B}"/>
          </ac:spMkLst>
        </pc:spChg>
        <pc:spChg chg="add del">
          <ac:chgData name="Kate Jones" userId="4a9fd575-894c-4f1c-886c-99f53615ea7e" providerId="ADAL" clId="{4851638A-8BB0-472C-A6FE-C4E907360B3E}" dt="2019-09-30T15:45:23.790" v="92" actId="478"/>
          <ac:spMkLst>
            <pc:docMk/>
            <pc:sldMk cId="2296150609" sldId="276"/>
            <ac:spMk id="49" creationId="{43F6BDD4-C11F-4685-A577-A5C6276B4A26}"/>
          </ac:spMkLst>
        </pc:spChg>
        <pc:spChg chg="add del">
          <ac:chgData name="Kate Jones" userId="4a9fd575-894c-4f1c-886c-99f53615ea7e" providerId="ADAL" clId="{4851638A-8BB0-472C-A6FE-C4E907360B3E}" dt="2019-09-30T15:45:01.787" v="89" actId="478"/>
          <ac:spMkLst>
            <pc:docMk/>
            <pc:sldMk cId="2296150609" sldId="276"/>
            <ac:spMk id="71" creationId="{89B447F6-196C-444F-A804-C62BE38E4184}"/>
          </ac:spMkLst>
        </pc:spChg>
        <pc:spChg chg="mod">
          <ac:chgData name="Kate Jones" userId="4a9fd575-894c-4f1c-886c-99f53615ea7e" providerId="ADAL" clId="{4851638A-8BB0-472C-A6FE-C4E907360B3E}" dt="2019-09-30T15:45:55.371" v="103" actId="20577"/>
          <ac:spMkLst>
            <pc:docMk/>
            <pc:sldMk cId="2296150609" sldId="276"/>
            <ac:spMk id="81" creationId="{FD03A337-F337-4953-BB5D-B21F4976BA28}"/>
          </ac:spMkLst>
        </pc:spChg>
        <pc:picChg chg="add del">
          <ac:chgData name="Kate Jones" userId="4a9fd575-894c-4f1c-886c-99f53615ea7e" providerId="ADAL" clId="{4851638A-8BB0-472C-A6FE-C4E907360B3E}" dt="2019-09-30T15:45:23.790" v="92" actId="478"/>
          <ac:picMkLst>
            <pc:docMk/>
            <pc:sldMk cId="2296150609" sldId="276"/>
            <ac:picMk id="4" creationId="{1A1A03C8-2138-4FE8-9C5B-72AB666EDF14}"/>
          </ac:picMkLst>
        </pc:picChg>
        <pc:picChg chg="add del">
          <ac:chgData name="Kate Jones" userId="4a9fd575-894c-4f1c-886c-99f53615ea7e" providerId="ADAL" clId="{4851638A-8BB0-472C-A6FE-C4E907360B3E}" dt="2019-09-30T15:45:23.790" v="92" actId="478"/>
          <ac:picMkLst>
            <pc:docMk/>
            <pc:sldMk cId="2296150609" sldId="276"/>
            <ac:picMk id="6" creationId="{6D65EA0F-4882-4A23-BB3B-8C4CE8500C5E}"/>
          </ac:picMkLst>
        </pc:picChg>
        <pc:picChg chg="add del">
          <ac:chgData name="Kate Jones" userId="4a9fd575-894c-4f1c-886c-99f53615ea7e" providerId="ADAL" clId="{4851638A-8BB0-472C-A6FE-C4E907360B3E}" dt="2019-09-30T15:45:23.790" v="92" actId="478"/>
          <ac:picMkLst>
            <pc:docMk/>
            <pc:sldMk cId="2296150609" sldId="276"/>
            <ac:picMk id="50" creationId="{D3D8848A-F925-4FFF-B25F-38D115A2B3AE}"/>
          </ac:picMkLst>
        </pc:picChg>
        <pc:picChg chg="add del">
          <ac:chgData name="Kate Jones" userId="4a9fd575-894c-4f1c-886c-99f53615ea7e" providerId="ADAL" clId="{4851638A-8BB0-472C-A6FE-C4E907360B3E}" dt="2019-09-30T15:45:23.790" v="92" actId="478"/>
          <ac:picMkLst>
            <pc:docMk/>
            <pc:sldMk cId="2296150609" sldId="276"/>
            <ac:picMk id="51" creationId="{22E3FEC5-CCB4-490A-9BB3-3BBA711CF64E}"/>
          </ac:picMkLst>
        </pc:picChg>
        <pc:picChg chg="add del">
          <ac:chgData name="Kate Jones" userId="4a9fd575-894c-4f1c-886c-99f53615ea7e" providerId="ADAL" clId="{4851638A-8BB0-472C-A6FE-C4E907360B3E}" dt="2019-09-30T15:45:23.790" v="92" actId="478"/>
          <ac:picMkLst>
            <pc:docMk/>
            <pc:sldMk cId="2296150609" sldId="276"/>
            <ac:picMk id="52" creationId="{2231C393-444E-4426-BA39-9B0574AA35BB}"/>
          </ac:picMkLst>
        </pc:picChg>
        <pc:picChg chg="add del">
          <ac:chgData name="Kate Jones" userId="4a9fd575-894c-4f1c-886c-99f53615ea7e" providerId="ADAL" clId="{4851638A-8BB0-472C-A6FE-C4E907360B3E}" dt="2019-09-30T15:45:23.790" v="92" actId="478"/>
          <ac:picMkLst>
            <pc:docMk/>
            <pc:sldMk cId="2296150609" sldId="276"/>
            <ac:picMk id="53" creationId="{B645CDCE-E436-4C9E-9623-9EC4BEFD217A}"/>
          </ac:picMkLst>
        </pc:picChg>
        <pc:picChg chg="add del">
          <ac:chgData name="Kate Jones" userId="4a9fd575-894c-4f1c-886c-99f53615ea7e" providerId="ADAL" clId="{4851638A-8BB0-472C-A6FE-C4E907360B3E}" dt="2019-09-30T15:45:23.790" v="92" actId="478"/>
          <ac:picMkLst>
            <pc:docMk/>
            <pc:sldMk cId="2296150609" sldId="276"/>
            <ac:picMk id="54" creationId="{225FF1ED-F922-4483-84A3-2D61B19F049A}"/>
          </ac:picMkLst>
        </pc:picChg>
        <pc:picChg chg="add del">
          <ac:chgData name="Kate Jones" userId="4a9fd575-894c-4f1c-886c-99f53615ea7e" providerId="ADAL" clId="{4851638A-8BB0-472C-A6FE-C4E907360B3E}" dt="2019-09-30T15:45:23.790" v="92" actId="478"/>
          <ac:picMkLst>
            <pc:docMk/>
            <pc:sldMk cId="2296150609" sldId="276"/>
            <ac:picMk id="55" creationId="{E62506B2-6AC4-4427-9F94-80B32F3D5994}"/>
          </ac:picMkLst>
        </pc:picChg>
        <pc:picChg chg="add del">
          <ac:chgData name="Kate Jones" userId="4a9fd575-894c-4f1c-886c-99f53615ea7e" providerId="ADAL" clId="{4851638A-8BB0-472C-A6FE-C4E907360B3E}" dt="2019-09-30T15:45:23.790" v="92" actId="478"/>
          <ac:picMkLst>
            <pc:docMk/>
            <pc:sldMk cId="2296150609" sldId="276"/>
            <ac:picMk id="56" creationId="{5FE48216-351D-47BE-A2EF-65F6ED8155DF}"/>
          </ac:picMkLst>
        </pc:picChg>
        <pc:picChg chg="add del">
          <ac:chgData name="Kate Jones" userId="4a9fd575-894c-4f1c-886c-99f53615ea7e" providerId="ADAL" clId="{4851638A-8BB0-472C-A6FE-C4E907360B3E}" dt="2019-09-30T15:45:23.790" v="92" actId="478"/>
          <ac:picMkLst>
            <pc:docMk/>
            <pc:sldMk cId="2296150609" sldId="276"/>
            <ac:picMk id="57" creationId="{422708CF-AEFD-4379-8B40-0F5363709B17}"/>
          </ac:picMkLst>
        </pc:picChg>
        <pc:picChg chg="add del">
          <ac:chgData name="Kate Jones" userId="4a9fd575-894c-4f1c-886c-99f53615ea7e" providerId="ADAL" clId="{4851638A-8BB0-472C-A6FE-C4E907360B3E}" dt="2019-09-30T15:45:23.790" v="92" actId="478"/>
          <ac:picMkLst>
            <pc:docMk/>
            <pc:sldMk cId="2296150609" sldId="276"/>
            <ac:picMk id="58" creationId="{C037B3AD-5E61-43B6-81CD-60D97E792378}"/>
          </ac:picMkLst>
        </pc:picChg>
        <pc:picChg chg="add del">
          <ac:chgData name="Kate Jones" userId="4a9fd575-894c-4f1c-886c-99f53615ea7e" providerId="ADAL" clId="{4851638A-8BB0-472C-A6FE-C4E907360B3E}" dt="2019-09-30T15:45:23.790" v="92" actId="478"/>
          <ac:picMkLst>
            <pc:docMk/>
            <pc:sldMk cId="2296150609" sldId="276"/>
            <ac:picMk id="59" creationId="{0AF6BC9B-DF19-43D0-B9CF-DCB78E9A978B}"/>
          </ac:picMkLst>
        </pc:picChg>
        <pc:picChg chg="add del">
          <ac:chgData name="Kate Jones" userId="4a9fd575-894c-4f1c-886c-99f53615ea7e" providerId="ADAL" clId="{4851638A-8BB0-472C-A6FE-C4E907360B3E}" dt="2019-09-30T15:45:23.790" v="92" actId="478"/>
          <ac:picMkLst>
            <pc:docMk/>
            <pc:sldMk cId="2296150609" sldId="276"/>
            <ac:picMk id="60" creationId="{934128A0-02D6-4B95-BB7C-C0EF7BBF4F34}"/>
          </ac:picMkLst>
        </pc:picChg>
        <pc:picChg chg="add del">
          <ac:chgData name="Kate Jones" userId="4a9fd575-894c-4f1c-886c-99f53615ea7e" providerId="ADAL" clId="{4851638A-8BB0-472C-A6FE-C4E907360B3E}" dt="2019-09-30T15:45:23.790" v="92" actId="478"/>
          <ac:picMkLst>
            <pc:docMk/>
            <pc:sldMk cId="2296150609" sldId="276"/>
            <ac:picMk id="61" creationId="{8C8DF259-CEFB-4F00-ACA3-ED605606EC67}"/>
          </ac:picMkLst>
        </pc:picChg>
        <pc:picChg chg="add del">
          <ac:chgData name="Kate Jones" userId="4a9fd575-894c-4f1c-886c-99f53615ea7e" providerId="ADAL" clId="{4851638A-8BB0-472C-A6FE-C4E907360B3E}" dt="2019-09-30T15:45:23.790" v="92" actId="478"/>
          <ac:picMkLst>
            <pc:docMk/>
            <pc:sldMk cId="2296150609" sldId="276"/>
            <ac:picMk id="62" creationId="{EF3A2795-0C58-4078-9FB7-A4A6A5835030}"/>
          </ac:picMkLst>
        </pc:picChg>
        <pc:picChg chg="add del">
          <ac:chgData name="Kate Jones" userId="4a9fd575-894c-4f1c-886c-99f53615ea7e" providerId="ADAL" clId="{4851638A-8BB0-472C-A6FE-C4E907360B3E}" dt="2019-09-30T15:45:23.790" v="92" actId="478"/>
          <ac:picMkLst>
            <pc:docMk/>
            <pc:sldMk cId="2296150609" sldId="276"/>
            <ac:picMk id="63" creationId="{B2C2B383-C2F6-4DC4-AE70-D8CEED4052A4}"/>
          </ac:picMkLst>
        </pc:picChg>
        <pc:picChg chg="add del">
          <ac:chgData name="Kate Jones" userId="4a9fd575-894c-4f1c-886c-99f53615ea7e" providerId="ADAL" clId="{4851638A-8BB0-472C-A6FE-C4E907360B3E}" dt="2019-09-30T15:45:23.790" v="92" actId="478"/>
          <ac:picMkLst>
            <pc:docMk/>
            <pc:sldMk cId="2296150609" sldId="276"/>
            <ac:picMk id="64" creationId="{26FAB75B-B79D-446D-9EFE-D60E71B1D886}"/>
          </ac:picMkLst>
        </pc:picChg>
        <pc:picChg chg="add del">
          <ac:chgData name="Kate Jones" userId="4a9fd575-894c-4f1c-886c-99f53615ea7e" providerId="ADAL" clId="{4851638A-8BB0-472C-A6FE-C4E907360B3E}" dt="2019-09-30T15:45:23.790" v="92" actId="478"/>
          <ac:picMkLst>
            <pc:docMk/>
            <pc:sldMk cId="2296150609" sldId="276"/>
            <ac:picMk id="65" creationId="{D5AD05C6-FA60-4868-90B2-A999145A9B8E}"/>
          </ac:picMkLst>
        </pc:picChg>
        <pc:picChg chg="add del">
          <ac:chgData name="Kate Jones" userId="4a9fd575-894c-4f1c-886c-99f53615ea7e" providerId="ADAL" clId="{4851638A-8BB0-472C-A6FE-C4E907360B3E}" dt="2019-09-30T15:45:23.790" v="92" actId="478"/>
          <ac:picMkLst>
            <pc:docMk/>
            <pc:sldMk cId="2296150609" sldId="276"/>
            <ac:picMk id="66" creationId="{B13286E3-2C2C-45C5-9DC3-E978ED11812A}"/>
          </ac:picMkLst>
        </pc:picChg>
        <pc:picChg chg="add del">
          <ac:chgData name="Kate Jones" userId="4a9fd575-894c-4f1c-886c-99f53615ea7e" providerId="ADAL" clId="{4851638A-8BB0-472C-A6FE-C4E907360B3E}" dt="2019-09-30T15:45:23.790" v="92" actId="478"/>
          <ac:picMkLst>
            <pc:docMk/>
            <pc:sldMk cId="2296150609" sldId="276"/>
            <ac:picMk id="67" creationId="{655B04CD-36C2-413B-A932-44D9A1EB842C}"/>
          </ac:picMkLst>
        </pc:picChg>
        <pc:picChg chg="add del">
          <ac:chgData name="Kate Jones" userId="4a9fd575-894c-4f1c-886c-99f53615ea7e" providerId="ADAL" clId="{4851638A-8BB0-472C-A6FE-C4E907360B3E}" dt="2019-09-30T15:45:23.790" v="92" actId="478"/>
          <ac:picMkLst>
            <pc:docMk/>
            <pc:sldMk cId="2296150609" sldId="276"/>
            <ac:picMk id="68" creationId="{2E47E239-487E-42A2-A595-A74122223D3D}"/>
          </ac:picMkLst>
        </pc:picChg>
        <pc:picChg chg="add del">
          <ac:chgData name="Kate Jones" userId="4a9fd575-894c-4f1c-886c-99f53615ea7e" providerId="ADAL" clId="{4851638A-8BB0-472C-A6FE-C4E907360B3E}" dt="2019-09-30T15:45:23.790" v="92" actId="478"/>
          <ac:picMkLst>
            <pc:docMk/>
            <pc:sldMk cId="2296150609" sldId="276"/>
            <ac:picMk id="69" creationId="{392790DE-8D95-4344-896B-BAD36E3EF14F}"/>
          </ac:picMkLst>
        </pc:picChg>
        <pc:picChg chg="add del">
          <ac:chgData name="Kate Jones" userId="4a9fd575-894c-4f1c-886c-99f53615ea7e" providerId="ADAL" clId="{4851638A-8BB0-472C-A6FE-C4E907360B3E}" dt="2019-09-30T15:45:23.790" v="92" actId="478"/>
          <ac:picMkLst>
            <pc:docMk/>
            <pc:sldMk cId="2296150609" sldId="276"/>
            <ac:picMk id="70" creationId="{D1ADF19D-B9B8-403A-A909-9C01C3804274}"/>
          </ac:picMkLst>
        </pc:picChg>
        <pc:cxnChg chg="add del">
          <ac:chgData name="Kate Jones" userId="4a9fd575-894c-4f1c-886c-99f53615ea7e" providerId="ADAL" clId="{4851638A-8BB0-472C-A6FE-C4E907360B3E}" dt="2019-09-30T15:45:23.790" v="92" actId="478"/>
          <ac:cxnSpMkLst>
            <pc:docMk/>
            <pc:sldMk cId="2296150609" sldId="276"/>
            <ac:cxnSpMk id="40" creationId="{C90C7D2F-3633-4E2B-B36C-81800BC65108}"/>
          </ac:cxnSpMkLst>
        </pc:cxnChg>
        <pc:cxnChg chg="add del">
          <ac:chgData name="Kate Jones" userId="4a9fd575-894c-4f1c-886c-99f53615ea7e" providerId="ADAL" clId="{4851638A-8BB0-472C-A6FE-C4E907360B3E}" dt="2019-09-30T15:45:23.790" v="92" actId="478"/>
          <ac:cxnSpMkLst>
            <pc:docMk/>
            <pc:sldMk cId="2296150609" sldId="276"/>
            <ac:cxnSpMk id="43" creationId="{3C1C75D8-FF70-4DA2-AA58-F3B52927D1B0}"/>
          </ac:cxnSpMkLst>
        </pc:cxnChg>
      </pc:sldChg>
      <pc:sldChg chg="del">
        <pc:chgData name="Kate Jones" userId="4a9fd575-894c-4f1c-886c-99f53615ea7e" providerId="ADAL" clId="{4851638A-8BB0-472C-A6FE-C4E907360B3E}" dt="2019-09-30T15:33:03.365" v="37" actId="47"/>
        <pc:sldMkLst>
          <pc:docMk/>
          <pc:sldMk cId="434052186" sldId="281"/>
        </pc:sldMkLst>
      </pc:sldChg>
      <pc:sldChg chg="del">
        <pc:chgData name="Kate Jones" userId="4a9fd575-894c-4f1c-886c-99f53615ea7e" providerId="ADAL" clId="{4851638A-8BB0-472C-A6FE-C4E907360B3E}" dt="2019-09-30T15:53:15.429" v="213" actId="47"/>
        <pc:sldMkLst>
          <pc:docMk/>
          <pc:sldMk cId="2149613188" sldId="284"/>
        </pc:sldMkLst>
      </pc:sldChg>
      <pc:sldChg chg="delSp modSp ord">
        <pc:chgData name="Kate Jones" userId="4a9fd575-894c-4f1c-886c-99f53615ea7e" providerId="ADAL" clId="{4851638A-8BB0-472C-A6FE-C4E907360B3E}" dt="2019-09-30T15:32:57.503" v="36" actId="20577"/>
        <pc:sldMkLst>
          <pc:docMk/>
          <pc:sldMk cId="431606309" sldId="286"/>
        </pc:sldMkLst>
        <pc:spChg chg="mod">
          <ac:chgData name="Kate Jones" userId="4a9fd575-894c-4f1c-886c-99f53615ea7e" providerId="ADAL" clId="{4851638A-8BB0-472C-A6FE-C4E907360B3E}" dt="2019-09-30T15:32:42.107" v="23" actId="20577"/>
          <ac:spMkLst>
            <pc:docMk/>
            <pc:sldMk cId="431606309" sldId="286"/>
            <ac:spMk id="5" creationId="{F27A5C13-978B-417C-A66E-2C2AE764F805}"/>
          </ac:spMkLst>
        </pc:spChg>
        <pc:spChg chg="del mod">
          <ac:chgData name="Kate Jones" userId="4a9fd575-894c-4f1c-886c-99f53615ea7e" providerId="ADAL" clId="{4851638A-8BB0-472C-A6FE-C4E907360B3E}" dt="2019-09-30T15:32:43.179" v="25"/>
          <ac:spMkLst>
            <pc:docMk/>
            <pc:sldMk cId="431606309" sldId="286"/>
            <ac:spMk id="6" creationId="{E933096B-30CD-4448-9DBC-C54262EEC2D8}"/>
          </ac:spMkLst>
        </pc:spChg>
        <pc:spChg chg="mod">
          <ac:chgData name="Kate Jones" userId="4a9fd575-894c-4f1c-886c-99f53615ea7e" providerId="ADAL" clId="{4851638A-8BB0-472C-A6FE-C4E907360B3E}" dt="2019-09-30T15:32:57.503" v="36" actId="20577"/>
          <ac:spMkLst>
            <pc:docMk/>
            <pc:sldMk cId="431606309" sldId="286"/>
            <ac:spMk id="81" creationId="{FD03A337-F337-4953-BB5D-B21F4976BA28}"/>
          </ac:spMkLst>
        </pc:spChg>
        <pc:picChg chg="mod">
          <ac:chgData name="Kate Jones" userId="4a9fd575-894c-4f1c-886c-99f53615ea7e" providerId="ADAL" clId="{4851638A-8BB0-472C-A6FE-C4E907360B3E}" dt="2019-09-30T15:32:50.639" v="28" actId="1076"/>
          <ac:picMkLst>
            <pc:docMk/>
            <pc:sldMk cId="431606309" sldId="286"/>
            <ac:picMk id="7" creationId="{A96BA933-BBA5-440C-BDC0-6A7A23D8009D}"/>
          </ac:picMkLst>
        </pc:picChg>
        <pc:picChg chg="mod">
          <ac:chgData name="Kate Jones" userId="4a9fd575-894c-4f1c-886c-99f53615ea7e" providerId="ADAL" clId="{4851638A-8BB0-472C-A6FE-C4E907360B3E}" dt="2019-09-30T15:32:50.639" v="28" actId="1076"/>
          <ac:picMkLst>
            <pc:docMk/>
            <pc:sldMk cId="431606309" sldId="286"/>
            <ac:picMk id="8" creationId="{FC49F267-FB2D-4A8A-87D5-FDA643866C66}"/>
          </ac:picMkLst>
        </pc:picChg>
        <pc:picChg chg="mod">
          <ac:chgData name="Kate Jones" userId="4a9fd575-894c-4f1c-886c-99f53615ea7e" providerId="ADAL" clId="{4851638A-8BB0-472C-A6FE-C4E907360B3E}" dt="2019-09-30T15:32:50.639" v="28" actId="1076"/>
          <ac:picMkLst>
            <pc:docMk/>
            <pc:sldMk cId="431606309" sldId="286"/>
            <ac:picMk id="9" creationId="{3EE7368C-8E91-45FE-B2BA-8E1D2D7E6CC7}"/>
          </ac:picMkLst>
        </pc:picChg>
        <pc:picChg chg="mod">
          <ac:chgData name="Kate Jones" userId="4a9fd575-894c-4f1c-886c-99f53615ea7e" providerId="ADAL" clId="{4851638A-8BB0-472C-A6FE-C4E907360B3E}" dt="2019-09-30T15:32:50.639" v="28" actId="1076"/>
          <ac:picMkLst>
            <pc:docMk/>
            <pc:sldMk cId="431606309" sldId="286"/>
            <ac:picMk id="10" creationId="{E8997D5A-9F4B-4C67-8980-DF1B5CB957EF}"/>
          </ac:picMkLst>
        </pc:picChg>
      </pc:sldChg>
      <pc:sldChg chg="del">
        <pc:chgData name="Kate Jones" userId="4a9fd575-894c-4f1c-886c-99f53615ea7e" providerId="ADAL" clId="{4851638A-8BB0-472C-A6FE-C4E907360B3E}" dt="2019-09-30T15:33:06.078" v="39" actId="47"/>
        <pc:sldMkLst>
          <pc:docMk/>
          <pc:sldMk cId="1354232023" sldId="287"/>
        </pc:sldMkLst>
      </pc:sldChg>
      <pc:sldChg chg="del">
        <pc:chgData name="Kate Jones" userId="4a9fd575-894c-4f1c-886c-99f53615ea7e" providerId="ADAL" clId="{4851638A-8BB0-472C-A6FE-C4E907360B3E}" dt="2019-09-30T15:33:07.399" v="40" actId="47"/>
        <pc:sldMkLst>
          <pc:docMk/>
          <pc:sldMk cId="3794242802" sldId="288"/>
        </pc:sldMkLst>
      </pc:sldChg>
      <pc:sldChg chg="modSp">
        <pc:chgData name="Kate Jones" userId="4a9fd575-894c-4f1c-886c-99f53615ea7e" providerId="ADAL" clId="{4851638A-8BB0-472C-A6FE-C4E907360B3E}" dt="2019-09-30T15:46:20.308" v="127" actId="20577"/>
        <pc:sldMkLst>
          <pc:docMk/>
          <pc:sldMk cId="1587179267" sldId="289"/>
        </pc:sldMkLst>
        <pc:spChg chg="mod">
          <ac:chgData name="Kate Jones" userId="4a9fd575-894c-4f1c-886c-99f53615ea7e" providerId="ADAL" clId="{4851638A-8BB0-472C-A6FE-C4E907360B3E}" dt="2019-09-30T15:46:20.308" v="127" actId="20577"/>
          <ac:spMkLst>
            <pc:docMk/>
            <pc:sldMk cId="1587179267" sldId="289"/>
            <ac:spMk id="81" creationId="{FD03A337-F337-4953-BB5D-B21F4976BA28}"/>
          </ac:spMkLst>
        </pc:spChg>
      </pc:sldChg>
      <pc:sldChg chg="delSp modSp">
        <pc:chgData name="Kate Jones" userId="4a9fd575-894c-4f1c-886c-99f53615ea7e" providerId="ADAL" clId="{4851638A-8BB0-472C-A6FE-C4E907360B3E}" dt="2019-09-30T15:46:11.350" v="119" actId="20577"/>
        <pc:sldMkLst>
          <pc:docMk/>
          <pc:sldMk cId="3047839263" sldId="290"/>
        </pc:sldMkLst>
        <pc:spChg chg="mod">
          <ac:chgData name="Kate Jones" userId="4a9fd575-894c-4f1c-886c-99f53615ea7e" providerId="ADAL" clId="{4851638A-8BB0-472C-A6FE-C4E907360B3E}" dt="2019-09-30T15:46:11.350" v="119" actId="20577"/>
          <ac:spMkLst>
            <pc:docMk/>
            <pc:sldMk cId="3047839263" sldId="290"/>
            <ac:spMk id="81" creationId="{FD03A337-F337-4953-BB5D-B21F4976BA28}"/>
          </ac:spMkLst>
        </pc:spChg>
        <pc:picChg chg="del">
          <ac:chgData name="Kate Jones" userId="4a9fd575-894c-4f1c-886c-99f53615ea7e" providerId="ADAL" clId="{4851638A-8BB0-472C-A6FE-C4E907360B3E}" dt="2019-09-30T15:33:23.425" v="41" actId="478"/>
          <ac:picMkLst>
            <pc:docMk/>
            <pc:sldMk cId="3047839263" sldId="290"/>
            <ac:picMk id="3" creationId="{822437BE-E8C7-4805-9E7C-1789AE25904D}"/>
          </ac:picMkLst>
        </pc:picChg>
      </pc:sldChg>
      <pc:sldChg chg="del">
        <pc:chgData name="Kate Jones" userId="4a9fd575-894c-4f1c-886c-99f53615ea7e" providerId="ADAL" clId="{4851638A-8BB0-472C-A6FE-C4E907360B3E}" dt="2019-09-30T15:53:17.249" v="214" actId="47"/>
        <pc:sldMkLst>
          <pc:docMk/>
          <pc:sldMk cId="1467081016" sldId="291"/>
        </pc:sldMkLst>
      </pc:sldChg>
      <pc:sldChg chg="addSp delSp modSp">
        <pc:chgData name="Kate Jones" userId="4a9fd575-894c-4f1c-886c-99f53615ea7e" providerId="ADAL" clId="{4851638A-8BB0-472C-A6FE-C4E907360B3E}" dt="2019-09-30T15:44:34.849" v="85" actId="20577"/>
        <pc:sldMkLst>
          <pc:docMk/>
          <pc:sldMk cId="421409790" sldId="292"/>
        </pc:sldMkLst>
        <pc:spChg chg="add del mod">
          <ac:chgData name="Kate Jones" userId="4a9fd575-894c-4f1c-886c-99f53615ea7e" providerId="ADAL" clId="{4851638A-8BB0-472C-A6FE-C4E907360B3E}" dt="2019-09-30T15:44:34.849" v="85" actId="20577"/>
          <ac:spMkLst>
            <pc:docMk/>
            <pc:sldMk cId="421409790" sldId="292"/>
            <ac:spMk id="4" creationId="{CD269AB5-9CDC-4845-AB86-0802DE90D457}"/>
          </ac:spMkLst>
        </pc:spChg>
        <pc:spChg chg="mod">
          <ac:chgData name="Kate Jones" userId="4a9fd575-894c-4f1c-886c-99f53615ea7e" providerId="ADAL" clId="{4851638A-8BB0-472C-A6FE-C4E907360B3E}" dt="2019-09-30T15:44:34.277" v="84" actId="20577"/>
          <ac:spMkLst>
            <pc:docMk/>
            <pc:sldMk cId="421409790" sldId="292"/>
            <ac:spMk id="5" creationId="{F27A5C13-978B-417C-A66E-2C2AE764F805}"/>
          </ac:spMkLst>
        </pc:spChg>
      </pc:sldChg>
      <pc:sldChg chg="modSp add ord">
        <pc:chgData name="Kate Jones" userId="4a9fd575-894c-4f1c-886c-99f53615ea7e" providerId="ADAL" clId="{4851638A-8BB0-472C-A6FE-C4E907360B3E}" dt="2019-09-30T15:53:35.434" v="230" actId="20577"/>
        <pc:sldMkLst>
          <pc:docMk/>
          <pc:sldMk cId="4157798780" sldId="298"/>
        </pc:sldMkLst>
        <pc:spChg chg="mod">
          <ac:chgData name="Kate Jones" userId="4a9fd575-894c-4f1c-886c-99f53615ea7e" providerId="ADAL" clId="{4851638A-8BB0-472C-A6FE-C4E907360B3E}" dt="2019-09-30T15:53:35.434" v="230" actId="20577"/>
          <ac:spMkLst>
            <pc:docMk/>
            <pc:sldMk cId="4157798780" sldId="298"/>
            <ac:spMk id="5" creationId="{F27A5C13-978B-417C-A66E-2C2AE764F805}"/>
          </ac:spMkLst>
        </pc:spChg>
      </pc:sldChg>
    </pc:docChg>
  </pc:docChgLst>
  <pc:docChgLst>
    <pc:chgData name="Kate Jones" userId="4a9fd575-894c-4f1c-886c-99f53615ea7e" providerId="ADAL" clId="{FFF8D134-5DC5-4C56-899A-74665551C0CC}"/>
    <pc:docChg chg="custSel modSld">
      <pc:chgData name="Kate Jones" userId="4a9fd575-894c-4f1c-886c-99f53615ea7e" providerId="ADAL" clId="{FFF8D134-5DC5-4C56-899A-74665551C0CC}" dt="2019-12-05T16:54:49.300" v="178" actId="164"/>
      <pc:docMkLst>
        <pc:docMk/>
      </pc:docMkLst>
      <pc:sldChg chg="modSp">
        <pc:chgData name="Kate Jones" userId="4a9fd575-894c-4f1c-886c-99f53615ea7e" providerId="ADAL" clId="{FFF8D134-5DC5-4C56-899A-74665551C0CC}" dt="2019-12-04T13:14:28.664" v="90" actId="20577"/>
        <pc:sldMkLst>
          <pc:docMk/>
          <pc:sldMk cId="4180302034" sldId="285"/>
        </pc:sldMkLst>
        <pc:spChg chg="mod">
          <ac:chgData name="Kate Jones" userId="4a9fd575-894c-4f1c-886c-99f53615ea7e" providerId="ADAL" clId="{FFF8D134-5DC5-4C56-899A-74665551C0CC}" dt="2019-12-04T13:14:21.631" v="76" actId="1076"/>
          <ac:spMkLst>
            <pc:docMk/>
            <pc:sldMk cId="4180302034" sldId="285"/>
            <ac:spMk id="9" creationId="{E98A5FEF-9BB4-4458-A110-734E1B9DDBDF}"/>
          </ac:spMkLst>
        </pc:spChg>
        <pc:spChg chg="mod">
          <ac:chgData name="Kate Jones" userId="4a9fd575-894c-4f1c-886c-99f53615ea7e" providerId="ADAL" clId="{FFF8D134-5DC5-4C56-899A-74665551C0CC}" dt="2019-12-04T13:14:28.664" v="90" actId="20577"/>
          <ac:spMkLst>
            <pc:docMk/>
            <pc:sldMk cId="4180302034" sldId="285"/>
            <ac:spMk id="81" creationId="{FD03A337-F337-4953-BB5D-B21F4976BA28}"/>
          </ac:spMkLst>
        </pc:spChg>
      </pc:sldChg>
      <pc:sldChg chg="addSp delSp modSp">
        <pc:chgData name="Kate Jones" userId="4a9fd575-894c-4f1c-886c-99f53615ea7e" providerId="ADAL" clId="{FFF8D134-5DC5-4C56-899A-74665551C0CC}" dt="2019-12-04T13:12:54.168" v="64" actId="1076"/>
        <pc:sldMkLst>
          <pc:docMk/>
          <pc:sldMk cId="3598733173" sldId="299"/>
        </pc:sldMkLst>
        <pc:spChg chg="add del mod ord">
          <ac:chgData name="Kate Jones" userId="4a9fd575-894c-4f1c-886c-99f53615ea7e" providerId="ADAL" clId="{FFF8D134-5DC5-4C56-899A-74665551C0CC}" dt="2019-12-04T13:11:01.845" v="10" actId="478"/>
          <ac:spMkLst>
            <pc:docMk/>
            <pc:sldMk cId="3598733173" sldId="299"/>
            <ac:spMk id="2" creationId="{4335AB02-4D2F-4CA1-B472-7375CACE70D6}"/>
          </ac:spMkLst>
        </pc:spChg>
        <pc:spChg chg="add mod ord">
          <ac:chgData name="Kate Jones" userId="4a9fd575-894c-4f1c-886c-99f53615ea7e" providerId="ADAL" clId="{FFF8D134-5DC5-4C56-899A-74665551C0CC}" dt="2019-12-04T13:11:08.736" v="12" actId="167"/>
          <ac:spMkLst>
            <pc:docMk/>
            <pc:sldMk cId="3598733173" sldId="299"/>
            <ac:spMk id="11" creationId="{4C74F6DE-B4A4-4E64-B56A-0708BFFCB399}"/>
          </ac:spMkLst>
        </pc:spChg>
        <pc:spChg chg="add mod">
          <ac:chgData name="Kate Jones" userId="4a9fd575-894c-4f1c-886c-99f53615ea7e" providerId="ADAL" clId="{FFF8D134-5DC5-4C56-899A-74665551C0CC}" dt="2019-12-04T13:12:54.168" v="64" actId="1076"/>
          <ac:spMkLst>
            <pc:docMk/>
            <pc:sldMk cId="3598733173" sldId="299"/>
            <ac:spMk id="12" creationId="{FE8FDA25-0E72-46B3-9000-0570FCC674B4}"/>
          </ac:spMkLst>
        </pc:spChg>
        <pc:spChg chg="mod">
          <ac:chgData name="Kate Jones" userId="4a9fd575-894c-4f1c-886c-99f53615ea7e" providerId="ADAL" clId="{FFF8D134-5DC5-4C56-899A-74665551C0CC}" dt="2019-12-04T13:12:13.115" v="42" actId="1076"/>
          <ac:spMkLst>
            <pc:docMk/>
            <pc:sldMk cId="3598733173" sldId="299"/>
            <ac:spMk id="23" creationId="{FE9778B1-0F72-4B5F-BA7A-BB495A1C960A}"/>
          </ac:spMkLst>
        </pc:spChg>
        <pc:spChg chg="del">
          <ac:chgData name="Kate Jones" userId="4a9fd575-894c-4f1c-886c-99f53615ea7e" providerId="ADAL" clId="{FFF8D134-5DC5-4C56-899A-74665551C0CC}" dt="2019-12-04T13:11:00.326" v="9" actId="478"/>
          <ac:spMkLst>
            <pc:docMk/>
            <pc:sldMk cId="3598733173" sldId="299"/>
            <ac:spMk id="65" creationId="{066241FB-820E-417E-9E5E-1A81E408258A}"/>
          </ac:spMkLst>
        </pc:spChg>
        <pc:picChg chg="mod">
          <ac:chgData name="Kate Jones" userId="4a9fd575-894c-4f1c-886c-99f53615ea7e" providerId="ADAL" clId="{FFF8D134-5DC5-4C56-899A-74665551C0CC}" dt="2019-12-04T13:11:11.696" v="13" actId="1076"/>
          <ac:picMkLst>
            <pc:docMk/>
            <pc:sldMk cId="3598733173" sldId="299"/>
            <ac:picMk id="64" creationId="{2EE2D8F4-FEBC-4FF8-B930-831435603201}"/>
          </ac:picMkLst>
        </pc:picChg>
      </pc:sldChg>
      <pc:sldChg chg="addSp modSp">
        <pc:chgData name="Kate Jones" userId="4a9fd575-894c-4f1c-886c-99f53615ea7e" providerId="ADAL" clId="{FFF8D134-5DC5-4C56-899A-74665551C0CC}" dt="2019-12-05T12:16:35.556" v="162" actId="20577"/>
        <pc:sldMkLst>
          <pc:docMk/>
          <pc:sldMk cId="3404586189" sldId="301"/>
        </pc:sldMkLst>
        <pc:spChg chg="add mod">
          <ac:chgData name="Kate Jones" userId="4a9fd575-894c-4f1c-886c-99f53615ea7e" providerId="ADAL" clId="{FFF8D134-5DC5-4C56-899A-74665551C0CC}" dt="2019-12-05T12:16:12.518" v="151" actId="1076"/>
          <ac:spMkLst>
            <pc:docMk/>
            <pc:sldMk cId="3404586189" sldId="301"/>
            <ac:spMk id="2" creationId="{030F277A-50DB-4527-A9EF-891C4038F78E}"/>
          </ac:spMkLst>
        </pc:spChg>
        <pc:spChg chg="add mod">
          <ac:chgData name="Kate Jones" userId="4a9fd575-894c-4f1c-886c-99f53615ea7e" providerId="ADAL" clId="{FFF8D134-5DC5-4C56-899A-74665551C0CC}" dt="2019-12-05T12:16:31.421" v="161" actId="1076"/>
          <ac:spMkLst>
            <pc:docMk/>
            <pc:sldMk cId="3404586189" sldId="301"/>
            <ac:spMk id="10" creationId="{FF04B729-E201-4F5C-AB81-F2728B90CD16}"/>
          </ac:spMkLst>
        </pc:spChg>
        <pc:spChg chg="mod">
          <ac:chgData name="Kate Jones" userId="4a9fd575-894c-4f1c-886c-99f53615ea7e" providerId="ADAL" clId="{FFF8D134-5DC5-4C56-899A-74665551C0CC}" dt="2019-12-05T12:16:35.556" v="162" actId="20577"/>
          <ac:spMkLst>
            <pc:docMk/>
            <pc:sldMk cId="3404586189" sldId="301"/>
            <ac:spMk id="81" creationId="{FD03A337-F337-4953-BB5D-B21F4976BA28}"/>
          </ac:spMkLst>
        </pc:spChg>
        <pc:picChg chg="mod modCrop">
          <ac:chgData name="Kate Jones" userId="4a9fd575-894c-4f1c-886c-99f53615ea7e" providerId="ADAL" clId="{FFF8D134-5DC5-4C56-899A-74665551C0CC}" dt="2019-12-05T12:15:25.039" v="131" actId="1076"/>
          <ac:picMkLst>
            <pc:docMk/>
            <pc:sldMk cId="3404586189" sldId="301"/>
            <ac:picMk id="6" creationId="{FFADFAB4-503C-4D92-92A5-91BB4A9DF567}"/>
          </ac:picMkLst>
        </pc:picChg>
        <pc:picChg chg="mod modCrop">
          <ac:chgData name="Kate Jones" userId="4a9fd575-894c-4f1c-886c-99f53615ea7e" providerId="ADAL" clId="{FFF8D134-5DC5-4C56-899A-74665551C0CC}" dt="2019-12-05T12:15:29.829" v="132" actId="1076"/>
          <ac:picMkLst>
            <pc:docMk/>
            <pc:sldMk cId="3404586189" sldId="301"/>
            <ac:picMk id="8" creationId="{8B3CD669-7FF8-44D6-A9D1-46D4C436620D}"/>
          </ac:picMkLst>
        </pc:picChg>
      </pc:sldChg>
      <pc:sldChg chg="addSp modSp">
        <pc:chgData name="Kate Jones" userId="4a9fd575-894c-4f1c-886c-99f53615ea7e" providerId="ADAL" clId="{FFF8D134-5DC5-4C56-899A-74665551C0CC}" dt="2019-12-05T16:54:49.300" v="178" actId="164"/>
        <pc:sldMkLst>
          <pc:docMk/>
          <pc:sldMk cId="2637468378" sldId="303"/>
        </pc:sldMkLst>
        <pc:spChg chg="add mod ord">
          <ac:chgData name="Kate Jones" userId="4a9fd575-894c-4f1c-886c-99f53615ea7e" providerId="ADAL" clId="{FFF8D134-5DC5-4C56-899A-74665551C0CC}" dt="2019-12-05T16:54:19.971" v="176" actId="164"/>
          <ac:spMkLst>
            <pc:docMk/>
            <pc:sldMk cId="2637468378" sldId="303"/>
            <ac:spMk id="2" creationId="{C5C424ED-96DF-446A-84C0-704428E54BA0}"/>
          </ac:spMkLst>
        </pc:spChg>
        <pc:spChg chg="mod ord">
          <ac:chgData name="Kate Jones" userId="4a9fd575-894c-4f1c-886c-99f53615ea7e" providerId="ADAL" clId="{FFF8D134-5DC5-4C56-899A-74665551C0CC}" dt="2019-12-05T16:54:19.971" v="176" actId="164"/>
          <ac:spMkLst>
            <pc:docMk/>
            <pc:sldMk cId="2637468378" sldId="303"/>
            <ac:spMk id="3" creationId="{55172647-2917-40E0-90A6-9597EC834578}"/>
          </ac:spMkLst>
        </pc:spChg>
        <pc:grpChg chg="add mod ord">
          <ac:chgData name="Kate Jones" userId="4a9fd575-894c-4f1c-886c-99f53615ea7e" providerId="ADAL" clId="{FFF8D134-5DC5-4C56-899A-74665551C0CC}" dt="2019-12-05T16:54:49.300" v="178" actId="164"/>
          <ac:grpSpMkLst>
            <pc:docMk/>
            <pc:sldMk cId="2637468378" sldId="303"/>
            <ac:grpSpMk id="4" creationId="{149A3D3A-C29E-4F0C-84F5-BF4DE3DA94A2}"/>
          </ac:grpSpMkLst>
        </pc:grpChg>
        <pc:grpChg chg="add mod">
          <ac:chgData name="Kate Jones" userId="4a9fd575-894c-4f1c-886c-99f53615ea7e" providerId="ADAL" clId="{FFF8D134-5DC5-4C56-899A-74665551C0CC}" dt="2019-12-05T16:54:49.300" v="178" actId="164"/>
          <ac:grpSpMkLst>
            <pc:docMk/>
            <pc:sldMk cId="2637468378" sldId="303"/>
            <ac:grpSpMk id="6" creationId="{90C4EA6C-B744-4BB9-A65F-4E861DC2EB7D}"/>
          </ac:grpSpMkLst>
        </pc:grpChg>
        <pc:picChg chg="mod">
          <ac:chgData name="Kate Jones" userId="4a9fd575-894c-4f1c-886c-99f53615ea7e" providerId="ADAL" clId="{FFF8D134-5DC5-4C56-899A-74665551C0CC}" dt="2019-12-05T16:54:49.300" v="178" actId="164"/>
          <ac:picMkLst>
            <pc:docMk/>
            <pc:sldMk cId="2637468378" sldId="303"/>
            <ac:picMk id="1026" creationId="{FA9A2D24-B0A2-44AF-AAFC-4CD3CE2D60C9}"/>
          </ac:picMkLst>
        </pc:picChg>
        <pc:cxnChg chg="mod">
          <ac:chgData name="Kate Jones" userId="4a9fd575-894c-4f1c-886c-99f53615ea7e" providerId="ADAL" clId="{FFF8D134-5DC5-4C56-899A-74665551C0CC}" dt="2019-12-05T16:54:49.300" v="178" actId="164"/>
          <ac:cxnSpMkLst>
            <pc:docMk/>
            <pc:sldMk cId="2637468378" sldId="303"/>
            <ac:cxnSpMk id="7" creationId="{C9722DFD-CCDE-45CD-9F32-38A96752C883}"/>
          </ac:cxnSpMkLst>
        </pc:cxnChg>
        <pc:cxnChg chg="mod">
          <ac:chgData name="Kate Jones" userId="4a9fd575-894c-4f1c-886c-99f53615ea7e" providerId="ADAL" clId="{FFF8D134-5DC5-4C56-899A-74665551C0CC}" dt="2019-12-05T16:54:49.300" v="178" actId="164"/>
          <ac:cxnSpMkLst>
            <pc:docMk/>
            <pc:sldMk cId="2637468378" sldId="303"/>
            <ac:cxnSpMk id="12" creationId="{A5CB3BF1-2645-4F5E-BF7F-956EC07AB4F8}"/>
          </ac:cxnSpMkLst>
        </pc:cxnChg>
      </pc:sldChg>
      <pc:sldChg chg="addSp modSp">
        <pc:chgData name="Kate Jones" userId="4a9fd575-894c-4f1c-886c-99f53615ea7e" providerId="ADAL" clId="{FFF8D134-5DC5-4C56-899A-74665551C0CC}" dt="2019-12-05T12:12:58.603" v="94" actId="2711"/>
        <pc:sldMkLst>
          <pc:docMk/>
          <pc:sldMk cId="189459310" sldId="306"/>
        </pc:sldMkLst>
        <pc:spChg chg="mod">
          <ac:chgData name="Kate Jones" userId="4a9fd575-894c-4f1c-886c-99f53615ea7e" providerId="ADAL" clId="{FFF8D134-5DC5-4C56-899A-74665551C0CC}" dt="2019-12-05T12:12:58.603" v="94" actId="2711"/>
          <ac:spMkLst>
            <pc:docMk/>
            <pc:sldMk cId="189459310" sldId="306"/>
            <ac:spMk id="23" creationId="{FE9778B1-0F72-4B5F-BA7A-BB495A1C960A}"/>
          </ac:spMkLst>
        </pc:spChg>
        <pc:spChg chg="add">
          <ac:chgData name="Kate Jones" userId="4a9fd575-894c-4f1c-886c-99f53615ea7e" providerId="ADAL" clId="{FFF8D134-5DC5-4C56-899A-74665551C0CC}" dt="2019-12-04T13:13:01.103" v="65"/>
          <ac:spMkLst>
            <pc:docMk/>
            <pc:sldMk cId="189459310" sldId="306"/>
            <ac:spMk id="37" creationId="{EA7CF5CE-75A6-4818-93B9-15DFE46A01F1}"/>
          </ac:spMkLst>
        </pc:spChg>
      </pc:sldChg>
      <pc:sldChg chg="addSp delSp modSp">
        <pc:chgData name="Kate Jones" userId="4a9fd575-894c-4f1c-886c-99f53615ea7e" providerId="ADAL" clId="{FFF8D134-5DC5-4C56-899A-74665551C0CC}" dt="2019-12-05T12:18:09.729" v="173" actId="1076"/>
        <pc:sldMkLst>
          <pc:docMk/>
          <pc:sldMk cId="737278336" sldId="307"/>
        </pc:sldMkLst>
        <pc:spChg chg="add del mod">
          <ac:chgData name="Kate Jones" userId="4a9fd575-894c-4f1c-886c-99f53615ea7e" providerId="ADAL" clId="{FFF8D134-5DC5-4C56-899A-74665551C0CC}" dt="2019-12-05T12:17:55.634" v="171"/>
          <ac:spMkLst>
            <pc:docMk/>
            <pc:sldMk cId="737278336" sldId="307"/>
            <ac:spMk id="3" creationId="{5363EBCD-DF71-4EB7-90AA-60DE254BA313}"/>
          </ac:spMkLst>
        </pc:spChg>
        <pc:spChg chg="mod">
          <ac:chgData name="Kate Jones" userId="4a9fd575-894c-4f1c-886c-99f53615ea7e" providerId="ADAL" clId="{FFF8D134-5DC5-4C56-899A-74665551C0CC}" dt="2019-12-04T13:14:34.202" v="91" actId="20577"/>
          <ac:spMkLst>
            <pc:docMk/>
            <pc:sldMk cId="737278336" sldId="307"/>
            <ac:spMk id="81" creationId="{FD03A337-F337-4953-BB5D-B21F4976BA28}"/>
          </ac:spMkLst>
        </pc:spChg>
        <pc:picChg chg="mod modCrop">
          <ac:chgData name="Kate Jones" userId="4a9fd575-894c-4f1c-886c-99f53615ea7e" providerId="ADAL" clId="{FFF8D134-5DC5-4C56-899A-74665551C0CC}" dt="2019-12-05T12:18:09.729" v="173" actId="1076"/>
          <ac:picMkLst>
            <pc:docMk/>
            <pc:sldMk cId="737278336" sldId="307"/>
            <ac:picMk id="2" creationId="{6B506167-93B3-4A78-826A-9F729C62BD64}"/>
          </ac:picMkLst>
        </pc:picChg>
      </pc:sldChg>
    </pc:docChg>
  </pc:docChgLst>
  <pc:docChgLst>
    <pc:chgData name="Kate Jones" userId="4a9fd575-894c-4f1c-886c-99f53615ea7e" providerId="ADAL" clId="{AE4ED0B3-0A12-4B90-9A45-E83BC7867BC8}"/>
    <pc:docChg chg="custSel delSld modSld sldOrd">
      <pc:chgData name="Kate Jones" userId="4a9fd575-894c-4f1c-886c-99f53615ea7e" providerId="ADAL" clId="{AE4ED0B3-0A12-4B90-9A45-E83BC7867BC8}" dt="2019-11-18T09:36:44.689" v="1081" actId="20577"/>
      <pc:docMkLst>
        <pc:docMk/>
      </pc:docMkLst>
      <pc:sldChg chg="modNotesTx">
        <pc:chgData name="Kate Jones" userId="4a9fd575-894c-4f1c-886c-99f53615ea7e" providerId="ADAL" clId="{AE4ED0B3-0A12-4B90-9A45-E83BC7867BC8}" dt="2019-11-15T14:48:00.538" v="10" actId="20577"/>
        <pc:sldMkLst>
          <pc:docMk/>
          <pc:sldMk cId="431606309" sldId="286"/>
        </pc:sldMkLst>
      </pc:sldChg>
      <pc:sldChg chg="del">
        <pc:chgData name="Kate Jones" userId="4a9fd575-894c-4f1c-886c-99f53615ea7e" providerId="ADAL" clId="{AE4ED0B3-0A12-4B90-9A45-E83BC7867BC8}" dt="2019-11-15T15:24:06.020" v="31" actId="47"/>
        <pc:sldMkLst>
          <pc:docMk/>
          <pc:sldMk cId="1007983235" sldId="293"/>
        </pc:sldMkLst>
      </pc:sldChg>
      <pc:sldChg chg="modNotesTx">
        <pc:chgData name="Kate Jones" userId="4a9fd575-894c-4f1c-886c-99f53615ea7e" providerId="ADAL" clId="{AE4ED0B3-0A12-4B90-9A45-E83BC7867BC8}" dt="2019-11-15T15:27:15.324" v="32" actId="20577"/>
        <pc:sldMkLst>
          <pc:docMk/>
          <pc:sldMk cId="2973397427" sldId="300"/>
        </pc:sldMkLst>
      </pc:sldChg>
      <pc:sldChg chg="addSp delSp modSp ord modNotesTx">
        <pc:chgData name="Kate Jones" userId="4a9fd575-894c-4f1c-886c-99f53615ea7e" providerId="ADAL" clId="{AE4ED0B3-0A12-4B90-9A45-E83BC7867BC8}" dt="2019-11-15T15:54:14.848" v="995" actId="1076"/>
        <pc:sldMkLst>
          <pc:docMk/>
          <pc:sldMk cId="2637468378" sldId="303"/>
        </pc:sldMkLst>
        <pc:spChg chg="add mod">
          <ac:chgData name="Kate Jones" userId="4a9fd575-894c-4f1c-886c-99f53615ea7e" providerId="ADAL" clId="{AE4ED0B3-0A12-4B90-9A45-E83BC7867BC8}" dt="2019-11-15T15:54:14.848" v="995" actId="1076"/>
          <ac:spMkLst>
            <pc:docMk/>
            <pc:sldMk cId="2637468378" sldId="303"/>
            <ac:spMk id="3" creationId="{55172647-2917-40E0-90A6-9597EC834578}"/>
          </ac:spMkLst>
        </pc:spChg>
        <pc:spChg chg="mod">
          <ac:chgData name="Kate Jones" userId="4a9fd575-894c-4f1c-886c-99f53615ea7e" providerId="ADAL" clId="{AE4ED0B3-0A12-4B90-9A45-E83BC7867BC8}" dt="2019-11-15T15:54:07.921" v="994" actId="20577"/>
          <ac:spMkLst>
            <pc:docMk/>
            <pc:sldMk cId="2637468378" sldId="303"/>
            <ac:spMk id="5" creationId="{F27A5C13-978B-417C-A66E-2C2AE764F805}"/>
          </ac:spMkLst>
        </pc:spChg>
        <pc:spChg chg="mod">
          <ac:chgData name="Kate Jones" userId="4a9fd575-894c-4f1c-886c-99f53615ea7e" providerId="ADAL" clId="{AE4ED0B3-0A12-4B90-9A45-E83BC7867BC8}" dt="2019-11-15T15:53:30.668" v="949" actId="14100"/>
          <ac:spMkLst>
            <pc:docMk/>
            <pc:sldMk cId="2637468378" sldId="303"/>
            <ac:spMk id="15" creationId="{C5CFD291-E974-4515-B687-6BC81916D867}"/>
          </ac:spMkLst>
        </pc:spChg>
        <pc:picChg chg="del mod">
          <ac:chgData name="Kate Jones" userId="4a9fd575-894c-4f1c-886c-99f53615ea7e" providerId="ADAL" clId="{AE4ED0B3-0A12-4B90-9A45-E83BC7867BC8}" dt="2019-11-15T15:41:42.878" v="106" actId="478"/>
          <ac:picMkLst>
            <pc:docMk/>
            <pc:sldMk cId="2637468378" sldId="303"/>
            <ac:picMk id="2" creationId="{D28E267C-F098-41F0-B6D2-2CDAC3EE4F2F}"/>
          </ac:picMkLst>
        </pc:picChg>
        <pc:picChg chg="add del">
          <ac:chgData name="Kate Jones" userId="4a9fd575-894c-4f1c-886c-99f53615ea7e" providerId="ADAL" clId="{AE4ED0B3-0A12-4B90-9A45-E83BC7867BC8}" dt="2019-11-15T15:50:57.425" v="784"/>
          <ac:picMkLst>
            <pc:docMk/>
            <pc:sldMk cId="2637468378" sldId="303"/>
            <ac:picMk id="4" creationId="{D1658689-4215-41E1-AB68-2D7CED2629E0}"/>
          </ac:picMkLst>
        </pc:picChg>
        <pc:picChg chg="add mod">
          <ac:chgData name="Kate Jones" userId="4a9fd575-894c-4f1c-886c-99f53615ea7e" providerId="ADAL" clId="{AE4ED0B3-0A12-4B90-9A45-E83BC7867BC8}" dt="2019-11-15T15:51:05.693" v="787" actId="1076"/>
          <ac:picMkLst>
            <pc:docMk/>
            <pc:sldMk cId="2637468378" sldId="303"/>
            <ac:picMk id="1026" creationId="{FA9A2D24-B0A2-44AF-AAFC-4CD3CE2D60C9}"/>
          </ac:picMkLst>
        </pc:picChg>
        <pc:cxnChg chg="add mod">
          <ac:chgData name="Kate Jones" userId="4a9fd575-894c-4f1c-886c-99f53615ea7e" providerId="ADAL" clId="{AE4ED0B3-0A12-4B90-9A45-E83BC7867BC8}" dt="2019-11-15T15:51:43.642" v="793" actId="1582"/>
          <ac:cxnSpMkLst>
            <pc:docMk/>
            <pc:sldMk cId="2637468378" sldId="303"/>
            <ac:cxnSpMk id="7" creationId="{C9722DFD-CCDE-45CD-9F32-38A96752C883}"/>
          </ac:cxnSpMkLst>
        </pc:cxnChg>
        <pc:cxnChg chg="add mod">
          <ac:chgData name="Kate Jones" userId="4a9fd575-894c-4f1c-886c-99f53615ea7e" providerId="ADAL" clId="{AE4ED0B3-0A12-4B90-9A45-E83BC7867BC8}" dt="2019-11-15T15:52:03.690" v="797" actId="1076"/>
          <ac:cxnSpMkLst>
            <pc:docMk/>
            <pc:sldMk cId="2637468378" sldId="303"/>
            <ac:cxnSpMk id="12" creationId="{A5CB3BF1-2645-4F5E-BF7F-956EC07AB4F8}"/>
          </ac:cxnSpMkLst>
        </pc:cxnChg>
      </pc:sldChg>
      <pc:sldChg chg="addSp modSp del">
        <pc:chgData name="Kate Jones" userId="4a9fd575-894c-4f1c-886c-99f53615ea7e" providerId="ADAL" clId="{AE4ED0B3-0A12-4B90-9A45-E83BC7867BC8}" dt="2019-11-18T09:14:56.501" v="1020" actId="2696"/>
        <pc:sldMkLst>
          <pc:docMk/>
          <pc:sldMk cId="3083123995" sldId="304"/>
        </pc:sldMkLst>
        <pc:spChg chg="add mod">
          <ac:chgData name="Kate Jones" userId="4a9fd575-894c-4f1c-886c-99f53615ea7e" providerId="ADAL" clId="{AE4ED0B3-0A12-4B90-9A45-E83BC7867BC8}" dt="2019-11-18T09:13:50.164" v="1019" actId="11529"/>
          <ac:spMkLst>
            <pc:docMk/>
            <pc:sldMk cId="3083123995" sldId="304"/>
            <ac:spMk id="4" creationId="{794C0B6E-B52F-4AAA-886C-E1F91A2E1F14}"/>
          </ac:spMkLst>
        </pc:spChg>
        <pc:spChg chg="mod">
          <ac:chgData name="Kate Jones" userId="4a9fd575-894c-4f1c-886c-99f53615ea7e" providerId="ADAL" clId="{AE4ED0B3-0A12-4B90-9A45-E83BC7867BC8}" dt="2019-11-18T09:13:09.648" v="1010" actId="20577"/>
          <ac:spMkLst>
            <pc:docMk/>
            <pc:sldMk cId="3083123995" sldId="304"/>
            <ac:spMk id="5" creationId="{F27A5C13-978B-417C-A66E-2C2AE764F805}"/>
          </ac:spMkLst>
        </pc:spChg>
        <pc:graphicFrameChg chg="add mod modGraphic">
          <ac:chgData name="Kate Jones" userId="4a9fd575-894c-4f1c-886c-99f53615ea7e" providerId="ADAL" clId="{AE4ED0B3-0A12-4B90-9A45-E83BC7867BC8}" dt="2019-11-18T09:13:27.686" v="1015" actId="14100"/>
          <ac:graphicFrameMkLst>
            <pc:docMk/>
            <pc:sldMk cId="3083123995" sldId="304"/>
            <ac:graphicFrameMk id="2" creationId="{068B21FF-B977-4E9F-9FBF-43CA304B8B81}"/>
          </ac:graphicFrameMkLst>
        </pc:graphicFrameChg>
        <pc:graphicFrameChg chg="add mod">
          <ac:chgData name="Kate Jones" userId="4a9fd575-894c-4f1c-886c-99f53615ea7e" providerId="ADAL" clId="{AE4ED0B3-0A12-4B90-9A45-E83BC7867BC8}" dt="2019-11-18T09:13:34.659" v="1017" actId="1076"/>
          <ac:graphicFrameMkLst>
            <pc:docMk/>
            <pc:sldMk cId="3083123995" sldId="304"/>
            <ac:graphicFrameMk id="8" creationId="{1A485052-7BAF-4C9C-A3FC-E91F7F404FC6}"/>
          </ac:graphicFrameMkLst>
        </pc:graphicFrameChg>
        <pc:graphicFrameChg chg="add mod">
          <ac:chgData name="Kate Jones" userId="4a9fd575-894c-4f1c-886c-99f53615ea7e" providerId="ADAL" clId="{AE4ED0B3-0A12-4B90-9A45-E83BC7867BC8}" dt="2019-11-18T09:13:36.845" v="1018"/>
          <ac:graphicFrameMkLst>
            <pc:docMk/>
            <pc:sldMk cId="3083123995" sldId="304"/>
            <ac:graphicFrameMk id="9" creationId="{EB0EB500-BE17-43EC-81FE-AAAE2977263F}"/>
          </ac:graphicFrameMkLst>
        </pc:graphicFrameChg>
      </pc:sldChg>
      <pc:sldChg chg="modSp">
        <pc:chgData name="Kate Jones" userId="4a9fd575-894c-4f1c-886c-99f53615ea7e" providerId="ADAL" clId="{AE4ED0B3-0A12-4B90-9A45-E83BC7867BC8}" dt="2019-11-15T14:48:58.316" v="30" actId="20577"/>
        <pc:sldMkLst>
          <pc:docMk/>
          <pc:sldMk cId="2585369261" sldId="305"/>
        </pc:sldMkLst>
        <pc:spChg chg="mod">
          <ac:chgData name="Kate Jones" userId="4a9fd575-894c-4f1c-886c-99f53615ea7e" providerId="ADAL" clId="{AE4ED0B3-0A12-4B90-9A45-E83BC7867BC8}" dt="2019-11-15T14:48:58.316" v="30" actId="20577"/>
          <ac:spMkLst>
            <pc:docMk/>
            <pc:sldMk cId="2585369261" sldId="305"/>
            <ac:spMk id="8" creationId="{9DE42481-3F14-4D33-976F-94DB2E9412FC}"/>
          </ac:spMkLst>
        </pc:spChg>
      </pc:sldChg>
      <pc:sldChg chg="modSp">
        <pc:chgData name="Kate Jones" userId="4a9fd575-894c-4f1c-886c-99f53615ea7e" providerId="ADAL" clId="{AE4ED0B3-0A12-4B90-9A45-E83BC7867BC8}" dt="2019-11-18T09:36:44.689" v="1081" actId="20577"/>
        <pc:sldMkLst>
          <pc:docMk/>
          <pc:sldMk cId="737278336" sldId="307"/>
        </pc:sldMkLst>
        <pc:spChg chg="mod">
          <ac:chgData name="Kate Jones" userId="4a9fd575-894c-4f1c-886c-99f53615ea7e" providerId="ADAL" clId="{AE4ED0B3-0A12-4B90-9A45-E83BC7867BC8}" dt="2019-11-18T09:36:44.689" v="1081" actId="20577"/>
          <ac:spMkLst>
            <pc:docMk/>
            <pc:sldMk cId="737278336" sldId="307"/>
            <ac:spMk id="5" creationId="{F27A5C13-978B-417C-A66E-2C2AE764F805}"/>
          </ac:spMkLst>
        </pc:spChg>
      </pc:sldChg>
    </pc:docChg>
  </pc:docChgLst>
  <pc:docChgLst>
    <pc:chgData name="James Protheroe" userId="badf6e7a-8370-4022-b1ab-960aee669fb1" providerId="ADAL" clId="{45A14395-36F4-43B6-8454-F4129808AEE0}"/>
    <pc:docChg chg="undo custSel modSld">
      <pc:chgData name="James Protheroe" userId="badf6e7a-8370-4022-b1ab-960aee669fb1" providerId="ADAL" clId="{45A14395-36F4-43B6-8454-F4129808AEE0}" dt="2020-01-08T10:37:33.458" v="826" actId="2711"/>
      <pc:docMkLst>
        <pc:docMk/>
      </pc:docMkLst>
      <pc:sldChg chg="modSp">
        <pc:chgData name="James Protheroe" userId="badf6e7a-8370-4022-b1ab-960aee669fb1" providerId="ADAL" clId="{45A14395-36F4-43B6-8454-F4129808AEE0}" dt="2020-01-08T10:34:24.925" v="785" actId="122"/>
        <pc:sldMkLst>
          <pc:docMk/>
          <pc:sldMk cId="2605528031" sldId="256"/>
        </pc:sldMkLst>
        <pc:spChg chg="mod">
          <ac:chgData name="James Protheroe" userId="badf6e7a-8370-4022-b1ab-960aee669fb1" providerId="ADAL" clId="{45A14395-36F4-43B6-8454-F4129808AEE0}" dt="2020-01-08T10:34:24.925" v="785" actId="122"/>
          <ac:spMkLst>
            <pc:docMk/>
            <pc:sldMk cId="2605528031" sldId="256"/>
            <ac:spMk id="4" creationId="{BA6C7872-C30E-4512-B6B4-B8D5A10D97E0}"/>
          </ac:spMkLst>
        </pc:spChg>
      </pc:sldChg>
      <pc:sldChg chg="modSp modNotesTx">
        <pc:chgData name="James Protheroe" userId="badf6e7a-8370-4022-b1ab-960aee669fb1" providerId="ADAL" clId="{45A14395-36F4-43B6-8454-F4129808AEE0}" dt="2020-01-08T10:35:28.757" v="797" actId="2711"/>
        <pc:sldMkLst>
          <pc:docMk/>
          <pc:sldMk cId="162364748" sldId="271"/>
        </pc:sldMkLst>
        <pc:spChg chg="mod">
          <ac:chgData name="James Protheroe" userId="badf6e7a-8370-4022-b1ab-960aee669fb1" providerId="ADAL" clId="{45A14395-36F4-43B6-8454-F4129808AEE0}" dt="2020-01-08T10:35:28.757" v="797" actId="2711"/>
          <ac:spMkLst>
            <pc:docMk/>
            <pc:sldMk cId="162364748" sldId="271"/>
            <ac:spMk id="81" creationId="{FD03A337-F337-4953-BB5D-B21F4976BA28}"/>
          </ac:spMkLst>
        </pc:spChg>
      </pc:sldChg>
      <pc:sldChg chg="modSp modNotesTx">
        <pc:chgData name="James Protheroe" userId="badf6e7a-8370-4022-b1ab-960aee669fb1" providerId="ADAL" clId="{45A14395-36F4-43B6-8454-F4129808AEE0}" dt="2020-01-08T10:35:52.614" v="803" actId="122"/>
        <pc:sldMkLst>
          <pc:docMk/>
          <pc:sldMk cId="2296150609" sldId="276"/>
        </pc:sldMkLst>
        <pc:spChg chg="mod">
          <ac:chgData name="James Protheroe" userId="badf6e7a-8370-4022-b1ab-960aee669fb1" providerId="ADAL" clId="{45A14395-36F4-43B6-8454-F4129808AEE0}" dt="2020-01-08T10:35:52.614" v="803" actId="122"/>
          <ac:spMkLst>
            <pc:docMk/>
            <pc:sldMk cId="2296150609" sldId="276"/>
            <ac:spMk id="81" creationId="{FD03A337-F337-4953-BB5D-B21F4976BA28}"/>
          </ac:spMkLst>
        </pc:spChg>
      </pc:sldChg>
      <pc:sldChg chg="modSp">
        <pc:chgData name="James Protheroe" userId="badf6e7a-8370-4022-b1ab-960aee669fb1" providerId="ADAL" clId="{45A14395-36F4-43B6-8454-F4129808AEE0}" dt="2020-01-08T10:37:20.515" v="823" actId="122"/>
        <pc:sldMkLst>
          <pc:docMk/>
          <pc:sldMk cId="4180302034" sldId="285"/>
        </pc:sldMkLst>
        <pc:spChg chg="mod">
          <ac:chgData name="James Protheroe" userId="badf6e7a-8370-4022-b1ab-960aee669fb1" providerId="ADAL" clId="{45A14395-36F4-43B6-8454-F4129808AEE0}" dt="2020-01-08T10:37:20.515" v="823" actId="122"/>
          <ac:spMkLst>
            <pc:docMk/>
            <pc:sldMk cId="4180302034" sldId="285"/>
            <ac:spMk id="81" creationId="{FD03A337-F337-4953-BB5D-B21F4976BA28}"/>
          </ac:spMkLst>
        </pc:spChg>
      </pc:sldChg>
      <pc:sldChg chg="modSp">
        <pc:chgData name="James Protheroe" userId="badf6e7a-8370-4022-b1ab-960aee669fb1" providerId="ADAL" clId="{45A14395-36F4-43B6-8454-F4129808AEE0}" dt="2020-01-08T10:34:50.431" v="789" actId="2711"/>
        <pc:sldMkLst>
          <pc:docMk/>
          <pc:sldMk cId="431606309" sldId="286"/>
        </pc:sldMkLst>
        <pc:spChg chg="mod">
          <ac:chgData name="James Protheroe" userId="badf6e7a-8370-4022-b1ab-960aee669fb1" providerId="ADAL" clId="{45A14395-36F4-43B6-8454-F4129808AEE0}" dt="2020-01-08T10:34:50.431" v="789" actId="2711"/>
          <ac:spMkLst>
            <pc:docMk/>
            <pc:sldMk cId="431606309" sldId="286"/>
            <ac:spMk id="81" creationId="{FD03A337-F337-4953-BB5D-B21F4976BA28}"/>
          </ac:spMkLst>
        </pc:spChg>
      </pc:sldChg>
      <pc:sldChg chg="modSp">
        <pc:chgData name="James Protheroe" userId="badf6e7a-8370-4022-b1ab-960aee669fb1" providerId="ADAL" clId="{45A14395-36F4-43B6-8454-F4129808AEE0}" dt="2020-01-08T10:35:00.876" v="790" actId="2711"/>
        <pc:sldMkLst>
          <pc:docMk/>
          <pc:sldMk cId="1587179267" sldId="289"/>
        </pc:sldMkLst>
        <pc:spChg chg="mod">
          <ac:chgData name="James Protheroe" userId="badf6e7a-8370-4022-b1ab-960aee669fb1" providerId="ADAL" clId="{45A14395-36F4-43B6-8454-F4129808AEE0}" dt="2020-01-08T10:35:00.876" v="790" actId="2711"/>
          <ac:spMkLst>
            <pc:docMk/>
            <pc:sldMk cId="1587179267" sldId="289"/>
            <ac:spMk id="81" creationId="{FD03A337-F337-4953-BB5D-B21F4976BA28}"/>
          </ac:spMkLst>
        </pc:spChg>
      </pc:sldChg>
      <pc:sldChg chg="modSp modNotesTx">
        <pc:chgData name="James Protheroe" userId="badf6e7a-8370-4022-b1ab-960aee669fb1" providerId="ADAL" clId="{45A14395-36F4-43B6-8454-F4129808AEE0}" dt="2020-01-08T10:35:18.157" v="795" actId="20577"/>
        <pc:sldMkLst>
          <pc:docMk/>
          <pc:sldMk cId="3047839263" sldId="290"/>
        </pc:sldMkLst>
        <pc:spChg chg="mod">
          <ac:chgData name="James Protheroe" userId="badf6e7a-8370-4022-b1ab-960aee669fb1" providerId="ADAL" clId="{45A14395-36F4-43B6-8454-F4129808AEE0}" dt="2020-01-08T10:35:18.157" v="795" actId="20577"/>
          <ac:spMkLst>
            <pc:docMk/>
            <pc:sldMk cId="3047839263" sldId="290"/>
            <ac:spMk id="2" creationId="{11F8D4A0-BCAF-41E9-B037-918D70457FEE}"/>
          </ac:spMkLst>
        </pc:spChg>
        <pc:spChg chg="mod">
          <ac:chgData name="James Protheroe" userId="badf6e7a-8370-4022-b1ab-960aee669fb1" providerId="ADAL" clId="{45A14395-36F4-43B6-8454-F4129808AEE0}" dt="2020-01-08T10:35:14.082" v="793" actId="2711"/>
          <ac:spMkLst>
            <pc:docMk/>
            <pc:sldMk cId="3047839263" sldId="290"/>
            <ac:spMk id="81" creationId="{FD03A337-F337-4953-BB5D-B21F4976BA28}"/>
          </ac:spMkLst>
        </pc:spChg>
      </pc:sldChg>
      <pc:sldChg chg="modSp modNotesTx">
        <pc:chgData name="James Protheroe" userId="badf6e7a-8370-4022-b1ab-960aee669fb1" providerId="ADAL" clId="{45A14395-36F4-43B6-8454-F4129808AEE0}" dt="2020-01-08T10:35:35.853" v="799" actId="122"/>
        <pc:sldMkLst>
          <pc:docMk/>
          <pc:sldMk cId="421409790" sldId="292"/>
        </pc:sldMkLst>
        <pc:spChg chg="mod">
          <ac:chgData name="James Protheroe" userId="badf6e7a-8370-4022-b1ab-960aee669fb1" providerId="ADAL" clId="{45A14395-36F4-43B6-8454-F4129808AEE0}" dt="2020-01-08T10:35:35.853" v="799" actId="122"/>
          <ac:spMkLst>
            <pc:docMk/>
            <pc:sldMk cId="421409790" sldId="292"/>
            <ac:spMk id="81" creationId="{FD03A337-F337-4953-BB5D-B21F4976BA28}"/>
          </ac:spMkLst>
        </pc:spChg>
      </pc:sldChg>
      <pc:sldChg chg="modSp">
        <pc:chgData name="James Protheroe" userId="badf6e7a-8370-4022-b1ab-960aee669fb1" providerId="ADAL" clId="{45A14395-36F4-43B6-8454-F4129808AEE0}" dt="2020-01-08T10:37:33.458" v="826" actId="2711"/>
        <pc:sldMkLst>
          <pc:docMk/>
          <pc:sldMk cId="2538140309" sldId="297"/>
        </pc:sldMkLst>
        <pc:spChg chg="mod">
          <ac:chgData name="James Protheroe" userId="badf6e7a-8370-4022-b1ab-960aee669fb1" providerId="ADAL" clId="{45A14395-36F4-43B6-8454-F4129808AEE0}" dt="2020-01-08T10:37:33.458" v="826" actId="2711"/>
          <ac:spMkLst>
            <pc:docMk/>
            <pc:sldMk cId="2538140309" sldId="297"/>
            <ac:spMk id="4" creationId="{BA6C7872-C30E-4512-B6B4-B8D5A10D97E0}"/>
          </ac:spMkLst>
        </pc:spChg>
      </pc:sldChg>
      <pc:sldChg chg="modSp modNotesTx">
        <pc:chgData name="James Protheroe" userId="badf6e7a-8370-4022-b1ab-960aee669fb1" providerId="ADAL" clId="{45A14395-36F4-43B6-8454-F4129808AEE0}" dt="2020-01-08T10:36:50.088" v="813" actId="2711"/>
        <pc:sldMkLst>
          <pc:docMk/>
          <pc:sldMk cId="4157798780" sldId="298"/>
        </pc:sldMkLst>
        <pc:spChg chg="mod">
          <ac:chgData name="James Protheroe" userId="badf6e7a-8370-4022-b1ab-960aee669fb1" providerId="ADAL" clId="{45A14395-36F4-43B6-8454-F4129808AEE0}" dt="2020-01-08T10:36:50.088" v="813" actId="2711"/>
          <ac:spMkLst>
            <pc:docMk/>
            <pc:sldMk cId="4157798780" sldId="298"/>
            <ac:spMk id="81" creationId="{FD03A337-F337-4953-BB5D-B21F4976BA28}"/>
          </ac:spMkLst>
        </pc:spChg>
      </pc:sldChg>
      <pc:sldChg chg="modSp addCm modCm modNotesTx">
        <pc:chgData name="James Protheroe" userId="badf6e7a-8370-4022-b1ab-960aee669fb1" providerId="ADAL" clId="{45A14395-36F4-43B6-8454-F4129808AEE0}" dt="2020-01-08T10:36:22.076" v="807" actId="122"/>
        <pc:sldMkLst>
          <pc:docMk/>
          <pc:sldMk cId="3598733173" sldId="299"/>
        </pc:sldMkLst>
        <pc:spChg chg="mod">
          <ac:chgData name="James Protheroe" userId="badf6e7a-8370-4022-b1ab-960aee669fb1" providerId="ADAL" clId="{45A14395-36F4-43B6-8454-F4129808AEE0}" dt="2020-01-08T10:36:22.076" v="807" actId="122"/>
          <ac:spMkLst>
            <pc:docMk/>
            <pc:sldMk cId="3598733173" sldId="299"/>
            <ac:spMk id="81" creationId="{FD03A337-F337-4953-BB5D-B21F4976BA28}"/>
          </ac:spMkLst>
        </pc:spChg>
      </pc:sldChg>
      <pc:sldChg chg="modSp modNotesTx">
        <pc:chgData name="James Protheroe" userId="badf6e7a-8370-4022-b1ab-960aee669fb1" providerId="ADAL" clId="{45A14395-36F4-43B6-8454-F4129808AEE0}" dt="2020-01-08T10:36:57.226" v="815" actId="122"/>
        <pc:sldMkLst>
          <pc:docMk/>
          <pc:sldMk cId="2973397427" sldId="300"/>
        </pc:sldMkLst>
        <pc:spChg chg="mod">
          <ac:chgData name="James Protheroe" userId="badf6e7a-8370-4022-b1ab-960aee669fb1" providerId="ADAL" clId="{45A14395-36F4-43B6-8454-F4129808AEE0}" dt="2020-01-08T10:36:57.226" v="815" actId="122"/>
          <ac:spMkLst>
            <pc:docMk/>
            <pc:sldMk cId="2973397427" sldId="300"/>
            <ac:spMk id="81" creationId="{FD03A337-F337-4953-BB5D-B21F4976BA28}"/>
          </ac:spMkLst>
        </pc:spChg>
      </pc:sldChg>
      <pc:sldChg chg="modSp">
        <pc:chgData name="James Protheroe" userId="badf6e7a-8370-4022-b1ab-960aee669fb1" providerId="ADAL" clId="{45A14395-36F4-43B6-8454-F4129808AEE0}" dt="2020-01-08T10:37:04.257" v="817" actId="122"/>
        <pc:sldMkLst>
          <pc:docMk/>
          <pc:sldMk cId="3404586189" sldId="301"/>
        </pc:sldMkLst>
        <pc:spChg chg="mod">
          <ac:chgData name="James Protheroe" userId="badf6e7a-8370-4022-b1ab-960aee669fb1" providerId="ADAL" clId="{45A14395-36F4-43B6-8454-F4129808AEE0}" dt="2020-01-08T10:37:04.257" v="817" actId="122"/>
          <ac:spMkLst>
            <pc:docMk/>
            <pc:sldMk cId="3404586189" sldId="301"/>
            <ac:spMk id="81" creationId="{FD03A337-F337-4953-BB5D-B21F4976BA28}"/>
          </ac:spMkLst>
        </pc:spChg>
      </pc:sldChg>
      <pc:sldChg chg="modSp modNotesTx">
        <pc:chgData name="James Protheroe" userId="badf6e7a-8370-4022-b1ab-960aee669fb1" providerId="ADAL" clId="{45A14395-36F4-43B6-8454-F4129808AEE0}" dt="2020-01-08T10:36:04.680" v="805" actId="122"/>
        <pc:sldMkLst>
          <pc:docMk/>
          <pc:sldMk cId="4178701672" sldId="302"/>
        </pc:sldMkLst>
        <pc:spChg chg="mod">
          <ac:chgData name="James Protheroe" userId="badf6e7a-8370-4022-b1ab-960aee669fb1" providerId="ADAL" clId="{45A14395-36F4-43B6-8454-F4129808AEE0}" dt="2020-01-07T15:55:55.155" v="540" actId="20577"/>
          <ac:spMkLst>
            <pc:docMk/>
            <pc:sldMk cId="4178701672" sldId="302"/>
            <ac:spMk id="9" creationId="{ECE9687D-7F41-4591-A315-5D7B5E8B9AE7}"/>
          </ac:spMkLst>
        </pc:spChg>
        <pc:spChg chg="mod">
          <ac:chgData name="James Protheroe" userId="badf6e7a-8370-4022-b1ab-960aee669fb1" providerId="ADAL" clId="{45A14395-36F4-43B6-8454-F4129808AEE0}" dt="2020-01-08T10:36:04.680" v="805" actId="122"/>
          <ac:spMkLst>
            <pc:docMk/>
            <pc:sldMk cId="4178701672" sldId="302"/>
            <ac:spMk id="81" creationId="{FD03A337-F337-4953-BB5D-B21F4976BA28}"/>
          </ac:spMkLst>
        </pc:spChg>
      </pc:sldChg>
      <pc:sldChg chg="modSp addCm delCm modCm modNotesTx">
        <pc:chgData name="James Protheroe" userId="badf6e7a-8370-4022-b1ab-960aee669fb1" providerId="ADAL" clId="{45A14395-36F4-43B6-8454-F4129808AEE0}" dt="2020-01-08T10:36:41.145" v="811" actId="122"/>
        <pc:sldMkLst>
          <pc:docMk/>
          <pc:sldMk cId="2637468378" sldId="303"/>
        </pc:sldMkLst>
        <pc:spChg chg="mod">
          <ac:chgData name="James Protheroe" userId="badf6e7a-8370-4022-b1ab-960aee669fb1" providerId="ADAL" clId="{45A14395-36F4-43B6-8454-F4129808AEE0}" dt="2020-01-07T16:02:15.488" v="661" actId="6549"/>
          <ac:spMkLst>
            <pc:docMk/>
            <pc:sldMk cId="2637468378" sldId="303"/>
            <ac:spMk id="3" creationId="{55172647-2917-40E0-90A6-9597EC834578}"/>
          </ac:spMkLst>
        </pc:spChg>
        <pc:spChg chg="mod">
          <ac:chgData name="James Protheroe" userId="badf6e7a-8370-4022-b1ab-960aee669fb1" providerId="ADAL" clId="{45A14395-36F4-43B6-8454-F4129808AEE0}" dt="2020-01-08T10:36:41.145" v="811" actId="122"/>
          <ac:spMkLst>
            <pc:docMk/>
            <pc:sldMk cId="2637468378" sldId="303"/>
            <ac:spMk id="81" creationId="{FD03A337-F337-4953-BB5D-B21F4976BA28}"/>
          </ac:spMkLst>
        </pc:spChg>
      </pc:sldChg>
      <pc:sldChg chg="modSp">
        <pc:chgData name="James Protheroe" userId="badf6e7a-8370-4022-b1ab-960aee669fb1" providerId="ADAL" clId="{45A14395-36F4-43B6-8454-F4129808AEE0}" dt="2020-01-08T10:35:43.116" v="801" actId="122"/>
        <pc:sldMkLst>
          <pc:docMk/>
          <pc:sldMk cId="2585369261" sldId="305"/>
        </pc:sldMkLst>
        <pc:spChg chg="mod">
          <ac:chgData name="James Protheroe" userId="badf6e7a-8370-4022-b1ab-960aee669fb1" providerId="ADAL" clId="{45A14395-36F4-43B6-8454-F4129808AEE0}" dt="2020-01-08T10:35:43.116" v="801" actId="122"/>
          <ac:spMkLst>
            <pc:docMk/>
            <pc:sldMk cId="2585369261" sldId="305"/>
            <ac:spMk id="81" creationId="{FD03A337-F337-4953-BB5D-B21F4976BA28}"/>
          </ac:spMkLst>
        </pc:spChg>
      </pc:sldChg>
      <pc:sldChg chg="modSp modNotesTx">
        <pc:chgData name="James Protheroe" userId="badf6e7a-8370-4022-b1ab-960aee669fb1" providerId="ADAL" clId="{45A14395-36F4-43B6-8454-F4129808AEE0}" dt="2020-01-08T10:36:32.110" v="809" actId="122"/>
        <pc:sldMkLst>
          <pc:docMk/>
          <pc:sldMk cId="189459310" sldId="306"/>
        </pc:sldMkLst>
        <pc:spChg chg="mod">
          <ac:chgData name="James Protheroe" userId="badf6e7a-8370-4022-b1ab-960aee669fb1" providerId="ADAL" clId="{45A14395-36F4-43B6-8454-F4129808AEE0}" dt="2020-01-07T16:00:32.653" v="609" actId="12789"/>
          <ac:spMkLst>
            <pc:docMk/>
            <pc:sldMk cId="189459310" sldId="306"/>
            <ac:spMk id="5" creationId="{9526ED97-F117-435D-9580-6E8AEBD29839}"/>
          </ac:spMkLst>
        </pc:spChg>
        <pc:spChg chg="mod">
          <ac:chgData name="James Protheroe" userId="badf6e7a-8370-4022-b1ab-960aee669fb1" providerId="ADAL" clId="{45A14395-36F4-43B6-8454-F4129808AEE0}" dt="2020-01-07T16:00:39.143" v="611" actId="12788"/>
          <ac:spMkLst>
            <pc:docMk/>
            <pc:sldMk cId="189459310" sldId="306"/>
            <ac:spMk id="7" creationId="{F22EF375-D2CD-4E69-8224-5B8BA7BD393C}"/>
          </ac:spMkLst>
        </pc:spChg>
        <pc:spChg chg="mod">
          <ac:chgData name="James Protheroe" userId="badf6e7a-8370-4022-b1ab-960aee669fb1" providerId="ADAL" clId="{45A14395-36F4-43B6-8454-F4129808AEE0}" dt="2020-01-07T16:00:32.653" v="609" actId="12789"/>
          <ac:spMkLst>
            <pc:docMk/>
            <pc:sldMk cId="189459310" sldId="306"/>
            <ac:spMk id="35" creationId="{E2833DFE-BFDF-436C-B9C0-2970A6174D11}"/>
          </ac:spMkLst>
        </pc:spChg>
        <pc:spChg chg="mod">
          <ac:chgData name="James Protheroe" userId="badf6e7a-8370-4022-b1ab-960aee669fb1" providerId="ADAL" clId="{45A14395-36F4-43B6-8454-F4129808AEE0}" dt="2020-01-07T16:00:39.143" v="611" actId="12788"/>
          <ac:spMkLst>
            <pc:docMk/>
            <pc:sldMk cId="189459310" sldId="306"/>
            <ac:spMk id="36" creationId="{B15917F7-1E2B-4695-8A7F-CF1B1B4A56AD}"/>
          </ac:spMkLst>
        </pc:spChg>
        <pc:spChg chg="mod">
          <ac:chgData name="James Protheroe" userId="badf6e7a-8370-4022-b1ab-960aee669fb1" providerId="ADAL" clId="{45A14395-36F4-43B6-8454-F4129808AEE0}" dt="2020-01-08T10:36:32.110" v="809" actId="122"/>
          <ac:spMkLst>
            <pc:docMk/>
            <pc:sldMk cId="189459310" sldId="306"/>
            <ac:spMk id="81" creationId="{FD03A337-F337-4953-BB5D-B21F4976BA28}"/>
          </ac:spMkLst>
        </pc:spChg>
      </pc:sldChg>
      <pc:sldChg chg="modSp modNotesTx">
        <pc:chgData name="James Protheroe" userId="badf6e7a-8370-4022-b1ab-960aee669fb1" providerId="ADAL" clId="{45A14395-36F4-43B6-8454-F4129808AEE0}" dt="2020-01-08T10:37:11.615" v="819" actId="2711"/>
        <pc:sldMkLst>
          <pc:docMk/>
          <pc:sldMk cId="737278336" sldId="307"/>
        </pc:sldMkLst>
        <pc:spChg chg="mod">
          <ac:chgData name="James Protheroe" userId="badf6e7a-8370-4022-b1ab-960aee669fb1" providerId="ADAL" clId="{45A14395-36F4-43B6-8454-F4129808AEE0}" dt="2020-01-08T10:37:11.615" v="819" actId="2711"/>
          <ac:spMkLst>
            <pc:docMk/>
            <pc:sldMk cId="737278336" sldId="307"/>
            <ac:spMk id="81" creationId="{FD03A337-F337-4953-BB5D-B21F4976BA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10/01/2020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to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 </a:t>
            </a:r>
            <a:r>
              <a:rPr lang="en-GB" dirty="0"/>
              <a:t>Select the parts that are purposeful for you. </a:t>
            </a:r>
            <a:endParaRPr lang="en-GB" dirty="0">
              <a:cs typeface="Calibri"/>
            </a:endParaRP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calculation policy. </a:t>
            </a:r>
          </a:p>
          <a:p>
            <a:pPr marL="171450" indent="-171450">
              <a:buFont typeface="Arial" panose="020B0604020202020204" pitchFamily="34" charset="0"/>
              <a:buChar char="•"/>
            </a:pPr>
            <a:r>
              <a:rPr lang="en-GB" dirty="0"/>
              <a:t>Have on the tables the termly parent packs - these are to be taken home after the workshop and contain the Big Picture, vocabulary, key representations and games discussed in the workshop. This can also be sent out to parents who were not able to attend the workshop. </a:t>
            </a:r>
            <a:endParaRPr lang="en-GB" dirty="0">
              <a:cs typeface="Calibri"/>
            </a:endParaRP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r>
              <a:rPr lang="en-GB" b="1" dirty="0"/>
              <a:t>Purpose: </a:t>
            </a:r>
            <a:r>
              <a:rPr lang="en-GB" b="0" dirty="0"/>
              <a:t>To model a Talk task and explain the expectations of telling the time in Year 1</a:t>
            </a:r>
            <a:r>
              <a:rPr lang="en-GB" b="1" dirty="0"/>
              <a:t>. </a:t>
            </a:r>
            <a:endParaRPr lang="en-GB" dirty="0"/>
          </a:p>
          <a:p>
            <a:pPr>
              <a:defRPr/>
            </a:pPr>
            <a:r>
              <a:rPr lang="en-GB" b="1" dirty="0"/>
              <a:t>Facilitation: </a:t>
            </a:r>
            <a:r>
              <a:rPr lang="en-GB" b="0" dirty="0"/>
              <a:t>Explain that in Year 1 pupils learn how to tell the time to o’clock and half past over a series of lessons. Again, it is important that pupils relate telling the time to personal experience. Explain that one of the parts of our maths lesson is a Talk Task, where the pupils work in pairs to discuss the day’s mathematical concept before they later work independently. In this Talk Task we are going to tell the time, make the time on our own clock and discuss what we would be doing at that time. Model the first example that is displayed on the board. You may wish to discuss the importance of being able to identify the hour hand and the minute hand and know the purpose of each. Here we say the hour hand is pointing straight down rather than saying it’s pointing ‘at the 6’, as this focusses children on the position of the hand rather than the number, which does not relate to the amount of minutes.</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a:p>
        </p:txBody>
      </p:sp>
    </p:spTree>
    <p:extLst>
      <p:ext uri="{BB962C8B-B14F-4D97-AF65-F5344CB8AC3E}">
        <p14:creationId xmlns:p14="http://schemas.microsoft.com/office/powerpoint/2010/main" val="249259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r>
              <a:rPr lang="en-GB" b="1" dirty="0"/>
              <a:t>Purpose: </a:t>
            </a:r>
            <a:r>
              <a:rPr lang="en-GB" b="0" dirty="0"/>
              <a:t>To try a Talk Task with their children </a:t>
            </a:r>
          </a:p>
          <a:p>
            <a:r>
              <a:rPr lang="en-GB" b="1" dirty="0"/>
              <a:t>Facilitation: </a:t>
            </a:r>
            <a:r>
              <a:rPr lang="en-GB" b="0" dirty="0"/>
              <a:t>Ask parents to work with their children, taking it in turns choosing a time from the board either written or a picture and make the time on an analogue clock, following the sentence stems to make a sentence.</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11</a:t>
            </a:fld>
            <a:endParaRPr lang="en-GB"/>
          </a:p>
        </p:txBody>
      </p:sp>
    </p:spTree>
    <p:extLst>
      <p:ext uri="{BB962C8B-B14F-4D97-AF65-F5344CB8AC3E}">
        <p14:creationId xmlns:p14="http://schemas.microsoft.com/office/powerpoint/2010/main" val="311499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play game 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Give each pair a geared clock. Explain that if they don’t have a toy clock/geared clock at home they can make their own clock with instructions in their pack or draw hands onto paper clock faces.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Explain the rules of the game and demonstrate with a volunteer.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parents to use the Star Words. </a:t>
            </a:r>
          </a:p>
          <a:p>
            <a:r>
              <a:rPr lang="en-GB" dirty="0"/>
              <a:t>Give parents 5-10 minutes to have a go at the games with their children.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12</a:t>
            </a:fld>
            <a:endParaRPr lang="en-GB"/>
          </a:p>
        </p:txBody>
      </p:sp>
    </p:spTree>
    <p:extLst>
      <p:ext uri="{BB962C8B-B14F-4D97-AF65-F5344CB8AC3E}">
        <p14:creationId xmlns:p14="http://schemas.microsoft.com/office/powerpoint/2010/main" val="173171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fractions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In Year 1 pupils will have experienced the word half in the context of number – halves and doubles to 20 and in the context of time –half past. When beginning the fractions unit they connect the idea of a half to find half of shape. They then will apply this idea to find half of a quantity. Explain that quarters are only introduced when children have a deep understanding of a half and again lessons will first focus on a quarter of a shape or object before moving on to a quarter of a quantity. Pupils apply their understanding of halves and quarters to position and direction, building on what was learnt in the time unit.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a:p>
        </p:txBody>
      </p:sp>
    </p:spTree>
    <p:extLst>
      <p:ext uri="{BB962C8B-B14F-4D97-AF65-F5344CB8AC3E}">
        <p14:creationId xmlns:p14="http://schemas.microsoft.com/office/powerpoint/2010/main" val="172808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examples and non examples of a quarter.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pupils will need to understand how to find a half and a quarter of a shape and a quantity. In the example shown pupils were asked which of these show a quarter. Again there is a large focus on deepening understanding by getting children to reason and justify their answer. Why is this shape showing halves? Why does this not represent half of the shape? Ask parents to discuss with their children which one of the diagrams shows a quarter and explain how they know? Ask Which one of the shapes does not show a quarter and why? Ask parents to then create their own example and non examples. Explain that showing non-examples are and important step in many areas of mathematics to help pupils understand without misconceptions. You may wish to use napkins/bread to show examples and non-examples as used in the Year 1 lesson materials.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a:p>
        </p:txBody>
      </p:sp>
    </p:spTree>
    <p:extLst>
      <p:ext uri="{BB962C8B-B14F-4D97-AF65-F5344CB8AC3E}">
        <p14:creationId xmlns:p14="http://schemas.microsoft.com/office/powerpoint/2010/main" val="2710043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expectations for position and direction in Year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pupils in Year 1 will use their knowledge of both the clock movement and fractions to describe position and direction. They will need to understand the direction of clock-wise and anticlockwise and how to make full, half, quarter and three quarter turns.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15</a:t>
            </a:fld>
            <a:endParaRPr lang="en-GB"/>
          </a:p>
        </p:txBody>
      </p:sp>
    </p:spTree>
    <p:extLst>
      <p:ext uri="{BB962C8B-B14F-4D97-AF65-F5344CB8AC3E}">
        <p14:creationId xmlns:p14="http://schemas.microsoft.com/office/powerpoint/2010/main" val="1576170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 the expectations in Year 1 for position and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a:t>
            </a:r>
            <a:r>
              <a:rPr lang="en-GB" b="0" dirty="0"/>
              <a:t> Explain </a:t>
            </a:r>
            <a:r>
              <a:rPr lang="en-GB" b="0"/>
              <a:t>the Talk </a:t>
            </a:r>
            <a:r>
              <a:rPr lang="en-GB" b="0" dirty="0"/>
              <a:t>Task to parents (taken from unit 10 lesson 5) and model with a partner.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Ask parents to have a go with their children as their partner.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Once parents have tried doing half turns, you may want to introduce quarter turns and three-quarter turns.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Ask parents how they might use some of the language in the task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a:p>
        </p:txBody>
      </p:sp>
    </p:spTree>
    <p:extLst>
      <p:ext uri="{BB962C8B-B14F-4D97-AF65-F5344CB8AC3E}">
        <p14:creationId xmlns:p14="http://schemas.microsoft.com/office/powerpoint/2010/main" val="287441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suggest activities to build upon learning in school.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Go through each bullet point. </a:t>
            </a:r>
          </a:p>
          <a:p>
            <a:r>
              <a:rPr lang="en-GB" dirty="0"/>
              <a:t>Explain that today’s games and some further activities to support parents can be found in the maths pack. </a:t>
            </a:r>
          </a:p>
          <a:p>
            <a:r>
              <a:rPr lang="en-GB" dirty="0"/>
              <a:t>Make sure everyone takes their maths pack home.</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a:p>
        </p:txBody>
      </p:sp>
    </p:spTree>
    <p:extLst>
      <p:ext uri="{BB962C8B-B14F-4D97-AF65-F5344CB8AC3E}">
        <p14:creationId xmlns:p14="http://schemas.microsoft.com/office/powerpoint/2010/main" val="2474311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Thank parents for attending the workshop and take any questions afterwards. </a:t>
            </a:r>
          </a:p>
        </p:txBody>
      </p:sp>
      <p:sp>
        <p:nvSpPr>
          <p:cNvPr id="4" name="Slide Number Placeholder 3"/>
          <p:cNvSpPr>
            <a:spLocks noGrp="1"/>
          </p:cNvSpPr>
          <p:nvPr>
            <p:ph type="sldNum" sz="quarter" idx="5"/>
          </p:nvPr>
        </p:nvSpPr>
        <p:spPr/>
        <p:txBody>
          <a:bodyPr/>
          <a:lstStyle/>
          <a:p>
            <a:fld id="{493D0FEC-1AEC-4A3B-BF6C-F44763AA426E}" type="slidenum">
              <a:rPr lang="en-GB" smtClean="0"/>
              <a:t>18</a:t>
            </a:fld>
            <a:endParaRPr lang="en-GB"/>
          </a:p>
        </p:txBody>
      </p:sp>
    </p:spTree>
    <p:extLst>
      <p:ext uri="{BB962C8B-B14F-4D97-AF65-F5344CB8AC3E}">
        <p14:creationId xmlns:p14="http://schemas.microsoft.com/office/powerpoint/2010/main" val="65710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of the principles of mathematics mastery.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A full introduction to mathematics mastery was included in the Autumn Parent workshop, if this is the first parent workshop being delivered please refer to slides 1-6 of the Autumn workshop. Remind parents that we use the Mathematics Mastery curriculum materials, mastery in maths refers to gaining a deeper understanding of concepts so that pupils can apply their learning and solve problems. Explain that in order to achieve this we promote the dimensions of depth: a focus on conceptual understanding, language and communication and mathematical thinking. A definition of each of these can be found in your packs. </a:t>
            </a:r>
            <a:r>
              <a:rPr lang="en-GB" dirty="0"/>
              <a:t>The programme is based on research and evidence from across the world and the curriculum is designed so that all pupils can succeed regardless of background and ability. </a:t>
            </a:r>
            <a:r>
              <a:rPr lang="en-GB" b="0" dirty="0"/>
              <a:t>Give parents a moment to refer to the parent pack.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a:p>
        </p:txBody>
      </p:sp>
    </p:spTree>
    <p:extLst>
      <p:ext uri="{BB962C8B-B14F-4D97-AF65-F5344CB8AC3E}">
        <p14:creationId xmlns:p14="http://schemas.microsoft.com/office/powerpoint/2010/main" val="140678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about the </a:t>
            </a:r>
            <a:r>
              <a:rPr lang="en-GB" dirty="0"/>
              <a:t>opportunities to support with mathematics at home</a:t>
            </a:r>
          </a:p>
          <a:p>
            <a:pPr marL="0" indent="0">
              <a:buNone/>
            </a:pPr>
            <a:r>
              <a:rPr lang="en-GB" b="1" dirty="0"/>
              <a:t>Facilitation: </a:t>
            </a:r>
            <a:r>
              <a:rPr lang="en-GB" b="0" dirty="0"/>
              <a:t>This was also included in the Autumn workshop but the messaging may be worth reiterating. Make </a:t>
            </a:r>
            <a:r>
              <a:rPr lang="en-GB" b="0" baseline="0" dirty="0"/>
              <a:t>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a:p>
        </p:txBody>
      </p:sp>
    </p:spTree>
    <p:extLst>
      <p:ext uri="{BB962C8B-B14F-4D97-AF65-F5344CB8AC3E}">
        <p14:creationId xmlns:p14="http://schemas.microsoft.com/office/powerpoint/2010/main" val="184188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parents how we use the big picture to connect maths to a context/the real world.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Explain that the Big Pictures are used to provide children with opportunities to make connections with their mathematics learning and where it fits in the real world. They also support mathematical talk and reasoning. The Big Pictures in Year 1 relate to fairy tales. Give parents a copy of the Red Riding Hood Big Picture (in parent pack or display on the board) and explain this is used in the time unit, which is our focus today. Allow them to discuss what maths they can see with their children. </a:t>
            </a:r>
          </a:p>
          <a:p>
            <a:r>
              <a:rPr lang="en-GB" dirty="0"/>
              <a:t>Mathematics Mastery encourages pupils to make connections between the maths they are doing and real life contexts. Often pupils are asked to relate the maths they are doing to a real life problem which we call a “maths story”. (click to animate sticker)</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a:p>
        </p:txBody>
      </p:sp>
    </p:spTree>
    <p:extLst>
      <p:ext uri="{BB962C8B-B14F-4D97-AF65-F5344CB8AC3E}">
        <p14:creationId xmlns:p14="http://schemas.microsoft.com/office/powerpoint/2010/main" val="69905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Spring curriculum map with parents.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Allow parents to view the Year 1 curriculum map for Spring and briefly talk through the focus of each unit (no need to go through the individual objectives) </a:t>
            </a:r>
          </a:p>
          <a:p>
            <a:r>
              <a:rPr lang="en-GB" dirty="0"/>
              <a:t>Explain that the Spring map is in the parent pack. </a:t>
            </a:r>
          </a:p>
          <a:p>
            <a:r>
              <a:rPr lang="en-GB" dirty="0"/>
              <a:t>You may want to handout the entire Year 1 curriculum map for parents to take home.  Entire curriculum map: http://toolkit.mathematicsmastery.org/download/5ce3b987ecdd7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5</a:t>
            </a:fld>
            <a:endParaRPr lang="en-GB"/>
          </a:p>
        </p:txBody>
      </p:sp>
    </p:spTree>
    <p:extLst>
      <p:ext uri="{BB962C8B-B14F-4D97-AF65-F5344CB8AC3E}">
        <p14:creationId xmlns:p14="http://schemas.microsoft.com/office/powerpoint/2010/main" val="12189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In this workshop we have chosen to focus on time as this is a big focus across the spring term and learning from these units can be consolidated throughout the year and reinforced at home. The learning focuses on using the </a:t>
            </a:r>
            <a:r>
              <a:rPr lang="en-GB" b="1" dirty="0"/>
              <a:t>analogue clock, </a:t>
            </a:r>
            <a:r>
              <a:rPr lang="en-GB" dirty="0"/>
              <a:t>with digital clocks being introduced later in Year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in Year 1, pupils are required to tell the time to o’clock and half past. Mathematics Mastery is a cumulative curriculum meaning that learning is built up over time, with new learning connecting to your child’s prior learning. Before telling the time they need to understand what a second and minute is and relate this to their own experience and daily routine. (Possibly include anecdote of saying to a child give me a minute…..how often is it one minute?)</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a:p>
        </p:txBody>
      </p:sp>
    </p:spTree>
    <p:extLst>
      <p:ext uri="{BB962C8B-B14F-4D97-AF65-F5344CB8AC3E}">
        <p14:creationId xmlns:p14="http://schemas.microsoft.com/office/powerpoint/2010/main" val="149973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2</a:t>
            </a:r>
            <a:r>
              <a:rPr lang="en-GB" dirty="0"/>
              <a:t> minutes</a:t>
            </a:r>
          </a:p>
          <a:p>
            <a:r>
              <a:rPr lang="en-GB" b="1" dirty="0"/>
              <a:t>Purpose: </a:t>
            </a:r>
            <a:r>
              <a:rPr lang="en-GB" b="0" dirty="0"/>
              <a:t>To explain the importance of gaining a personal sense of time</a:t>
            </a:r>
          </a:p>
          <a:p>
            <a:pPr>
              <a:defRPr/>
            </a:pPr>
            <a:r>
              <a:rPr lang="en-GB" b="1" dirty="0"/>
              <a:t>Facilitation: </a:t>
            </a:r>
            <a:r>
              <a:rPr lang="en-GB" dirty="0"/>
              <a:t>Before pupils learn how to tell the time they need to make sense of their own personal experiences of time. We begin the unit by ordering the months of the year and then move onto ordering events using language such as before/after/earlier/later. Throughout the unit we link back to personal experiences. Ask parents what kinds of things they can do at home to help develop their children’s awareness of time? Examples could include: talking about the daily routine, keeping a diary, using the precise language e.g. earlier/later/before/after, discussing what they did in school, discussing what happened in a story they have read or television programme that they watched.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a:p>
        </p:txBody>
      </p:sp>
    </p:spTree>
    <p:extLst>
      <p:ext uri="{BB962C8B-B14F-4D97-AF65-F5344CB8AC3E}">
        <p14:creationId xmlns:p14="http://schemas.microsoft.com/office/powerpoint/2010/main" val="327923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r>
              <a:rPr lang="en-GB" b="1" dirty="0"/>
              <a:t>Purpose: </a:t>
            </a:r>
            <a:r>
              <a:rPr lang="en-GB" b="0" dirty="0"/>
              <a:t>To demonstrate the importance of understanding what a minute is before telling the time. </a:t>
            </a:r>
          </a:p>
          <a:p>
            <a:pPr>
              <a:defRPr/>
            </a:pPr>
            <a:r>
              <a:rPr lang="en-GB" b="1" dirty="0"/>
              <a:t>Facilitation: </a:t>
            </a:r>
            <a:r>
              <a:rPr lang="en-GB" dirty="0"/>
              <a:t>Explain to parents that before children learn how to tell the time they need to have an understanding of what a minute in relation to their own experience. In Year 1 they learn that a minute is made up of 60 seconds and an hour is made up of 60 minutes. This is a really abstract concept for pupils so it’s important for them to relate time to real life experiences. One of the activities we do with pupils is to ask them what they could do in one minute. Ask parents to discuss with their children what they could do within a minute and take feedback. Explain that once pupils have a concept of one minute we then build upon this and think about how long it might take to do certain activities e.g. how long does it take to eat lunch, walk to school, do a maths lesson etc. These are great kinds of conversations to be having at home too to support your children in having a deeper understanding of time. </a:t>
            </a:r>
          </a:p>
          <a:p>
            <a:endParaRPr lang="en-GB" dirty="0"/>
          </a:p>
          <a:p>
            <a:r>
              <a:rPr lang="en-GB" dirty="0"/>
              <a:t>Another alternative task could be to ask parents to close their eyes and stand up/put their hand up when they think one minute has passed.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a:p>
        </p:txBody>
      </p:sp>
    </p:spTree>
    <p:extLst>
      <p:ext uri="{BB962C8B-B14F-4D97-AF65-F5344CB8AC3E}">
        <p14:creationId xmlns:p14="http://schemas.microsoft.com/office/powerpoint/2010/main" val="53965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r>
              <a:rPr lang="en-GB" b="1" dirty="0"/>
              <a:t>Purpose: </a:t>
            </a:r>
            <a:r>
              <a:rPr lang="en-GB" b="0" dirty="0"/>
              <a:t>To demonstrate a game to play at home. </a:t>
            </a:r>
          </a:p>
          <a:p>
            <a:r>
              <a:rPr lang="en-GB" b="1" dirty="0"/>
              <a:t>Facilitation: </a:t>
            </a:r>
            <a:r>
              <a:rPr lang="en-GB" dirty="0"/>
              <a:t>Play true or false with parents and children. Explain that at school we have a big focus on language and we encourage children from Early Years and Year 1 to discuss and explain their answers, justifying their responses.</a:t>
            </a:r>
          </a:p>
          <a:p>
            <a:r>
              <a:rPr lang="en-GB" dirty="0"/>
              <a:t>Again this could be a quick game you could play at home, it could also be linked to making a prediction – “how long do you think it will take dad to get ready?”, “how long do you think the adverts will last” – this will develop pupils ability to think mathematically.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a:p>
        </p:txBody>
      </p:sp>
    </p:spTree>
    <p:extLst>
      <p:ext uri="{BB962C8B-B14F-4D97-AF65-F5344CB8AC3E}">
        <p14:creationId xmlns:p14="http://schemas.microsoft.com/office/powerpoint/2010/main" val="251155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40409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7155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10/01/2020</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10/01/2020</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6" y="987890"/>
            <a:ext cx="2929220"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Spring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Year 1</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74F6DE-B4A4-4E64-B56A-0708BFFCB399}"/>
              </a:ext>
            </a:extLst>
          </p:cNvPr>
          <p:cNvSpPr/>
          <p:nvPr/>
        </p:nvSpPr>
        <p:spPr>
          <a:xfrm>
            <a:off x="3345714" y="1356241"/>
            <a:ext cx="3466423" cy="28811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71" name="Rectangle 70">
            <a:extLst>
              <a:ext uri="{FF2B5EF4-FFF2-40B4-BE49-F238E27FC236}">
                <a16:creationId xmlns:a16="http://schemas.microsoft.com/office/drawing/2014/main" id="{89B447F6-196C-444F-A804-C62BE38E4184}"/>
              </a:ext>
            </a:extLst>
          </p:cNvPr>
          <p:cNvSpPr/>
          <p:nvPr/>
        </p:nvSpPr>
        <p:spPr>
          <a:xfrm>
            <a:off x="2273311" y="6022848"/>
            <a:ext cx="6907265" cy="61420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o'clock          half past           minute hand              hour hand             time</a:t>
            </a:r>
          </a:p>
        </p:txBody>
      </p:sp>
      <p:cxnSp>
        <p:nvCxnSpPr>
          <p:cNvPr id="1045" name="AutoShape 21">
            <a:extLst>
              <a:ext uri="{FF2B5EF4-FFF2-40B4-BE49-F238E27FC236}">
                <a16:creationId xmlns:a16="http://schemas.microsoft.com/office/drawing/2014/main" id="{0B7CC12C-BC3B-451C-93BA-1B2C35BE2791}"/>
              </a:ext>
            </a:extLst>
          </p:cNvPr>
          <p:cNvCxnSpPr>
            <a:cxnSpLocks noChangeShapeType="1"/>
          </p:cNvCxnSpPr>
          <p:nvPr/>
        </p:nvCxnSpPr>
        <p:spPr bwMode="auto">
          <a:xfrm>
            <a:off x="111466313" y="107500738"/>
            <a:ext cx="333375" cy="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6" name="AutoShape 22">
            <a:extLst>
              <a:ext uri="{FF2B5EF4-FFF2-40B4-BE49-F238E27FC236}">
                <a16:creationId xmlns:a16="http://schemas.microsoft.com/office/drawing/2014/main" id="{4262D9A4-E2A4-4421-9A10-D10898A98F17}"/>
              </a:ext>
            </a:extLst>
          </p:cNvPr>
          <p:cNvCxnSpPr>
            <a:cxnSpLocks noChangeShapeType="1"/>
          </p:cNvCxnSpPr>
          <p:nvPr/>
        </p:nvCxnSpPr>
        <p:spPr bwMode="auto">
          <a:xfrm>
            <a:off x="111618713" y="107653138"/>
            <a:ext cx="333375" cy="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3" name="Rectangle 22">
            <a:extLst>
              <a:ext uri="{FF2B5EF4-FFF2-40B4-BE49-F238E27FC236}">
                <a16:creationId xmlns:a16="http://schemas.microsoft.com/office/drawing/2014/main" id="{FE9778B1-0F72-4B5F-BA7A-BB495A1C960A}"/>
              </a:ext>
            </a:extLst>
          </p:cNvPr>
          <p:cNvSpPr/>
          <p:nvPr/>
        </p:nvSpPr>
        <p:spPr>
          <a:xfrm>
            <a:off x="617753" y="4365276"/>
            <a:ext cx="10956493" cy="1529650"/>
          </a:xfrm>
          <a:prstGeom prst="rect">
            <a:avLst/>
          </a:prstGeom>
        </p:spPr>
        <p:txBody>
          <a:bodyPr wrap="square">
            <a:spAutoFit/>
          </a:bodyPr>
          <a:lstStyle/>
          <a:p>
            <a:pPr>
              <a:lnSpc>
                <a:spcPct val="119000"/>
              </a:lnSpc>
              <a:spcAft>
                <a:spcPts val="600"/>
              </a:spcAft>
            </a:pPr>
            <a:r>
              <a:rPr lang="en-GB" sz="3200" b="1" kern="1400" dirty="0">
                <a:solidFill>
                  <a:srgbClr val="000000"/>
                </a:solidFill>
                <a:cs typeface="Arial" panose="020B0604020202020204" pitchFamily="34" charset="0"/>
              </a:rPr>
              <a:t>“The time is ____________________    in the  ____________ and I would be _____________________.”</a:t>
            </a:r>
          </a:p>
          <a:p>
            <a:pPr>
              <a:lnSpc>
                <a:spcPct val="119000"/>
              </a:lnSpc>
              <a:spcAft>
                <a:spcPts val="600"/>
              </a:spcAft>
            </a:pPr>
            <a:r>
              <a:rPr lang="en-GB" sz="1100" kern="1400" dirty="0">
                <a:solidFill>
                  <a:srgbClr val="000000"/>
                </a:solidFill>
                <a:latin typeface="Calibri" panose="020F0502020204030204" pitchFamily="34" charset="0"/>
              </a:rPr>
              <a:t> </a:t>
            </a:r>
          </a:p>
        </p:txBody>
      </p:sp>
      <p:pic>
        <p:nvPicPr>
          <p:cNvPr id="64" name="Picture 63">
            <a:extLst>
              <a:ext uri="{FF2B5EF4-FFF2-40B4-BE49-F238E27FC236}">
                <a16:creationId xmlns:a16="http://schemas.microsoft.com/office/drawing/2014/main" id="{2EE2D8F4-FEBC-4FF8-B930-831435603201}"/>
              </a:ext>
            </a:extLst>
          </p:cNvPr>
          <p:cNvPicPr>
            <a:picLocks noChangeAspect="1"/>
          </p:cNvPicPr>
          <p:nvPr/>
        </p:nvPicPr>
        <p:blipFill>
          <a:blip r:embed="rId3"/>
          <a:stretch>
            <a:fillRect/>
          </a:stretch>
        </p:blipFill>
        <p:spPr>
          <a:xfrm>
            <a:off x="3871112" y="1439730"/>
            <a:ext cx="2714135" cy="2714135"/>
          </a:xfrm>
          <a:prstGeom prst="rect">
            <a:avLst/>
          </a:prstGeom>
        </p:spPr>
      </p:pic>
      <p:sp>
        <p:nvSpPr>
          <p:cNvPr id="12" name="TextBox 11">
            <a:extLst>
              <a:ext uri="{FF2B5EF4-FFF2-40B4-BE49-F238E27FC236}">
                <a16:creationId xmlns:a16="http://schemas.microsoft.com/office/drawing/2014/main" id="{FE8FDA25-0E72-46B3-9000-0570FCC674B4}"/>
              </a:ext>
            </a:extLst>
          </p:cNvPr>
          <p:cNvSpPr txBox="1"/>
          <p:nvPr/>
        </p:nvSpPr>
        <p:spPr>
          <a:xfrm>
            <a:off x="244677" y="255567"/>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Time – Talk task</a:t>
            </a:r>
          </a:p>
        </p:txBody>
      </p:sp>
    </p:spTree>
    <p:extLst>
      <p:ext uri="{BB962C8B-B14F-4D97-AF65-F5344CB8AC3E}">
        <p14:creationId xmlns:p14="http://schemas.microsoft.com/office/powerpoint/2010/main" val="359873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15917F7-1E2B-4695-8A7F-CF1B1B4A56AD}"/>
              </a:ext>
            </a:extLst>
          </p:cNvPr>
          <p:cNvSpPr/>
          <p:nvPr/>
        </p:nvSpPr>
        <p:spPr>
          <a:xfrm>
            <a:off x="6655501" y="1231761"/>
            <a:ext cx="2286844" cy="6477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E2833DFE-BFDF-436C-B9C0-2970A6174D11}"/>
              </a:ext>
            </a:extLst>
          </p:cNvPr>
          <p:cNvSpPr/>
          <p:nvPr/>
        </p:nvSpPr>
        <p:spPr>
          <a:xfrm>
            <a:off x="2886249" y="1294001"/>
            <a:ext cx="1953279" cy="6477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E7BCE9B8-6C62-4072-A4EF-E742636E7448}"/>
              </a:ext>
            </a:extLst>
          </p:cNvPr>
          <p:cNvSpPr/>
          <p:nvPr/>
        </p:nvSpPr>
        <p:spPr>
          <a:xfrm>
            <a:off x="8245259" y="2323294"/>
            <a:ext cx="2389632" cy="21309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52B69B53-DB0A-4196-93BC-1E5F3D578CD4}"/>
              </a:ext>
            </a:extLst>
          </p:cNvPr>
          <p:cNvSpPr/>
          <p:nvPr/>
        </p:nvSpPr>
        <p:spPr>
          <a:xfrm>
            <a:off x="4532127" y="2316480"/>
            <a:ext cx="2389632" cy="21309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9B75AB9B-583F-4853-BA91-2C6C2BEC60FA}"/>
              </a:ext>
            </a:extLst>
          </p:cNvPr>
          <p:cNvSpPr/>
          <p:nvPr/>
        </p:nvSpPr>
        <p:spPr>
          <a:xfrm>
            <a:off x="818995" y="2323294"/>
            <a:ext cx="2389632" cy="21309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71" name="Rectangle 70">
            <a:extLst>
              <a:ext uri="{FF2B5EF4-FFF2-40B4-BE49-F238E27FC236}">
                <a16:creationId xmlns:a16="http://schemas.microsoft.com/office/drawing/2014/main" id="{89B447F6-196C-444F-A804-C62BE38E4184}"/>
              </a:ext>
            </a:extLst>
          </p:cNvPr>
          <p:cNvSpPr/>
          <p:nvPr/>
        </p:nvSpPr>
        <p:spPr>
          <a:xfrm>
            <a:off x="2273311" y="6022848"/>
            <a:ext cx="6907265" cy="61420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o'clock          half past           minute hand              hour hand             time</a:t>
            </a:r>
          </a:p>
        </p:txBody>
      </p:sp>
      <p:grpSp>
        <p:nvGrpSpPr>
          <p:cNvPr id="2" name="Group 2">
            <a:extLst>
              <a:ext uri="{FF2B5EF4-FFF2-40B4-BE49-F238E27FC236}">
                <a16:creationId xmlns:a16="http://schemas.microsoft.com/office/drawing/2014/main" id="{CD4047F9-895E-4F3C-ABD5-8BB8FB6738C6}"/>
              </a:ext>
            </a:extLst>
          </p:cNvPr>
          <p:cNvGrpSpPr>
            <a:grpSpLocks noChangeAspect="1"/>
          </p:cNvGrpSpPr>
          <p:nvPr/>
        </p:nvGrpSpPr>
        <p:grpSpPr bwMode="auto">
          <a:xfrm>
            <a:off x="1147036" y="2567781"/>
            <a:ext cx="1722437" cy="1722437"/>
            <a:chOff x="107347420" y="106856006"/>
            <a:chExt cx="2160000" cy="2160000"/>
          </a:xfrm>
        </p:grpSpPr>
        <p:grpSp>
          <p:nvGrpSpPr>
            <p:cNvPr id="3" name="Group 3">
              <a:extLst>
                <a:ext uri="{FF2B5EF4-FFF2-40B4-BE49-F238E27FC236}">
                  <a16:creationId xmlns:a16="http://schemas.microsoft.com/office/drawing/2014/main" id="{247B3F92-BE78-4DF0-8FD2-8FA0739EF833}"/>
                </a:ext>
              </a:extLst>
            </p:cNvPr>
            <p:cNvGrpSpPr>
              <a:grpSpLocks noChangeAspect="1"/>
            </p:cNvGrpSpPr>
            <p:nvPr/>
          </p:nvGrpSpPr>
          <p:grpSpPr bwMode="auto">
            <a:xfrm>
              <a:off x="107347420" y="106856006"/>
              <a:ext cx="2160000" cy="2160000"/>
              <a:chOff x="108184182" y="106303916"/>
              <a:chExt cx="2160000" cy="2160000"/>
            </a:xfrm>
          </p:grpSpPr>
          <p:pic>
            <p:nvPicPr>
              <p:cNvPr id="1028" name="Picture 4" descr="Image result for clock face">
                <a:extLst>
                  <a:ext uri="{FF2B5EF4-FFF2-40B4-BE49-F238E27FC236}">
                    <a16:creationId xmlns:a16="http://schemas.microsoft.com/office/drawing/2014/main" id="{18A8E13E-CF9E-40DB-9258-13B849A80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4182" y="10630391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Oval 5">
                <a:extLst>
                  <a:ext uri="{FF2B5EF4-FFF2-40B4-BE49-F238E27FC236}">
                    <a16:creationId xmlns:a16="http://schemas.microsoft.com/office/drawing/2014/main" id="{7F3100B7-DF71-47C4-A138-425050133070}"/>
                  </a:ext>
                </a:extLst>
              </p:cNvPr>
              <p:cNvSpPr>
                <a:spLocks noChangeAspect="1" noChangeArrowheads="1"/>
              </p:cNvSpPr>
              <p:nvPr/>
            </p:nvSpPr>
            <p:spPr bwMode="auto">
              <a:xfrm>
                <a:off x="108184182" y="106303916"/>
                <a:ext cx="2160000" cy="21600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
          <p:nvSpPr>
            <p:cNvPr id="4" name="Oval 6">
              <a:extLst>
                <a:ext uri="{FF2B5EF4-FFF2-40B4-BE49-F238E27FC236}">
                  <a16:creationId xmlns:a16="http://schemas.microsoft.com/office/drawing/2014/main" id="{E32EB64E-BAC8-428B-A809-D2293069CBE5}"/>
                </a:ext>
              </a:extLst>
            </p:cNvPr>
            <p:cNvSpPr>
              <a:spLocks noChangeAspect="1" noChangeArrowheads="1"/>
            </p:cNvSpPr>
            <p:nvPr/>
          </p:nvSpPr>
          <p:spPr bwMode="auto">
            <a:xfrm>
              <a:off x="108408159" y="107925080"/>
              <a:ext cx="36000" cy="360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cxnSp>
        <p:nvCxnSpPr>
          <p:cNvPr id="1031" name="AutoShape 7">
            <a:extLst>
              <a:ext uri="{FF2B5EF4-FFF2-40B4-BE49-F238E27FC236}">
                <a16:creationId xmlns:a16="http://schemas.microsoft.com/office/drawing/2014/main" id="{9B6DE880-45EA-41D3-96EF-5F9D43374E5D}"/>
              </a:ext>
            </a:extLst>
          </p:cNvPr>
          <p:cNvCxnSpPr>
            <a:cxnSpLocks noChangeShapeType="1"/>
          </p:cNvCxnSpPr>
          <p:nvPr/>
        </p:nvCxnSpPr>
        <p:spPr bwMode="auto">
          <a:xfrm flipV="1">
            <a:off x="2004286" y="2851943"/>
            <a:ext cx="0" cy="58102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2" name="AutoShape 8">
            <a:extLst>
              <a:ext uri="{FF2B5EF4-FFF2-40B4-BE49-F238E27FC236}">
                <a16:creationId xmlns:a16="http://schemas.microsoft.com/office/drawing/2014/main" id="{42A54E1B-B18D-459D-93A6-9E235719079A}"/>
              </a:ext>
            </a:extLst>
          </p:cNvPr>
          <p:cNvCxnSpPr>
            <a:cxnSpLocks noChangeShapeType="1"/>
          </p:cNvCxnSpPr>
          <p:nvPr/>
        </p:nvCxnSpPr>
        <p:spPr bwMode="auto">
          <a:xfrm flipH="1">
            <a:off x="1823311" y="3432968"/>
            <a:ext cx="190500" cy="2857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5" name="AutoShape 21">
            <a:extLst>
              <a:ext uri="{FF2B5EF4-FFF2-40B4-BE49-F238E27FC236}">
                <a16:creationId xmlns:a16="http://schemas.microsoft.com/office/drawing/2014/main" id="{0B7CC12C-BC3B-451C-93BA-1B2C35BE2791}"/>
              </a:ext>
            </a:extLst>
          </p:cNvPr>
          <p:cNvCxnSpPr>
            <a:cxnSpLocks noChangeShapeType="1"/>
          </p:cNvCxnSpPr>
          <p:nvPr/>
        </p:nvCxnSpPr>
        <p:spPr bwMode="auto">
          <a:xfrm>
            <a:off x="111466313" y="107500738"/>
            <a:ext cx="333375" cy="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6" name="AutoShape 22">
            <a:extLst>
              <a:ext uri="{FF2B5EF4-FFF2-40B4-BE49-F238E27FC236}">
                <a16:creationId xmlns:a16="http://schemas.microsoft.com/office/drawing/2014/main" id="{4262D9A4-E2A4-4421-9A10-D10898A98F17}"/>
              </a:ext>
            </a:extLst>
          </p:cNvPr>
          <p:cNvCxnSpPr>
            <a:cxnSpLocks noChangeShapeType="1"/>
          </p:cNvCxnSpPr>
          <p:nvPr/>
        </p:nvCxnSpPr>
        <p:spPr bwMode="auto">
          <a:xfrm>
            <a:off x="111618713" y="107653138"/>
            <a:ext cx="333375" cy="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nvGrpSpPr>
          <p:cNvPr id="15" name="Group 23">
            <a:extLst>
              <a:ext uri="{FF2B5EF4-FFF2-40B4-BE49-F238E27FC236}">
                <a16:creationId xmlns:a16="http://schemas.microsoft.com/office/drawing/2014/main" id="{61EFCA02-CDC0-47F1-B7ED-19FDA12E605C}"/>
              </a:ext>
            </a:extLst>
          </p:cNvPr>
          <p:cNvGrpSpPr>
            <a:grpSpLocks noChangeAspect="1"/>
          </p:cNvGrpSpPr>
          <p:nvPr/>
        </p:nvGrpSpPr>
        <p:grpSpPr bwMode="auto">
          <a:xfrm>
            <a:off x="4930502" y="2639279"/>
            <a:ext cx="1720850" cy="1720850"/>
            <a:chOff x="107347420" y="106856006"/>
            <a:chExt cx="2160000" cy="2160000"/>
          </a:xfrm>
        </p:grpSpPr>
        <p:grpSp>
          <p:nvGrpSpPr>
            <p:cNvPr id="16" name="Group 24">
              <a:extLst>
                <a:ext uri="{FF2B5EF4-FFF2-40B4-BE49-F238E27FC236}">
                  <a16:creationId xmlns:a16="http://schemas.microsoft.com/office/drawing/2014/main" id="{5006A47B-1D70-47F3-B578-67132AD99829}"/>
                </a:ext>
              </a:extLst>
            </p:cNvPr>
            <p:cNvGrpSpPr>
              <a:grpSpLocks noChangeAspect="1"/>
            </p:cNvGrpSpPr>
            <p:nvPr/>
          </p:nvGrpSpPr>
          <p:grpSpPr bwMode="auto">
            <a:xfrm>
              <a:off x="107347420" y="106856006"/>
              <a:ext cx="2160000" cy="2160000"/>
              <a:chOff x="108184182" y="106303916"/>
              <a:chExt cx="2160000" cy="2160000"/>
            </a:xfrm>
          </p:grpSpPr>
          <p:pic>
            <p:nvPicPr>
              <p:cNvPr id="1049" name="Picture 25" descr="Image result for clock face">
                <a:extLst>
                  <a:ext uri="{FF2B5EF4-FFF2-40B4-BE49-F238E27FC236}">
                    <a16:creationId xmlns:a16="http://schemas.microsoft.com/office/drawing/2014/main" id="{DBB0E741-BA71-4D90-BBF5-99A420632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4182" y="10630391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 name="Oval 26">
                <a:extLst>
                  <a:ext uri="{FF2B5EF4-FFF2-40B4-BE49-F238E27FC236}">
                    <a16:creationId xmlns:a16="http://schemas.microsoft.com/office/drawing/2014/main" id="{0233CF7C-9A68-4DE5-9D5B-A4A666CEF781}"/>
                  </a:ext>
                </a:extLst>
              </p:cNvPr>
              <p:cNvSpPr>
                <a:spLocks noChangeAspect="1" noChangeArrowheads="1"/>
              </p:cNvSpPr>
              <p:nvPr/>
            </p:nvSpPr>
            <p:spPr bwMode="auto">
              <a:xfrm>
                <a:off x="108184182" y="106303916"/>
                <a:ext cx="2160000" cy="21600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
          <p:nvSpPr>
            <p:cNvPr id="17" name="Oval 27">
              <a:extLst>
                <a:ext uri="{FF2B5EF4-FFF2-40B4-BE49-F238E27FC236}">
                  <a16:creationId xmlns:a16="http://schemas.microsoft.com/office/drawing/2014/main" id="{FF990A6A-B2AA-4DA0-A520-8DDFA00E9CB8}"/>
                </a:ext>
              </a:extLst>
            </p:cNvPr>
            <p:cNvSpPr>
              <a:spLocks noChangeAspect="1" noChangeArrowheads="1"/>
            </p:cNvSpPr>
            <p:nvPr/>
          </p:nvSpPr>
          <p:spPr bwMode="auto">
            <a:xfrm>
              <a:off x="108408159" y="107925080"/>
              <a:ext cx="36000" cy="360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cxnSp>
        <p:nvCxnSpPr>
          <p:cNvPr id="1052" name="AutoShape 28">
            <a:extLst>
              <a:ext uri="{FF2B5EF4-FFF2-40B4-BE49-F238E27FC236}">
                <a16:creationId xmlns:a16="http://schemas.microsoft.com/office/drawing/2014/main" id="{C10444F9-B8FD-481C-989D-C1214D632BE6}"/>
              </a:ext>
            </a:extLst>
          </p:cNvPr>
          <p:cNvCxnSpPr>
            <a:cxnSpLocks noChangeShapeType="1"/>
          </p:cNvCxnSpPr>
          <p:nvPr/>
        </p:nvCxnSpPr>
        <p:spPr bwMode="auto">
          <a:xfrm>
            <a:off x="5781402" y="3513992"/>
            <a:ext cx="0" cy="5143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3" name="AutoShape 29">
            <a:extLst>
              <a:ext uri="{FF2B5EF4-FFF2-40B4-BE49-F238E27FC236}">
                <a16:creationId xmlns:a16="http://schemas.microsoft.com/office/drawing/2014/main" id="{CCDCEBCD-052B-45D4-B555-F034C7DA2864}"/>
              </a:ext>
            </a:extLst>
          </p:cNvPr>
          <p:cNvCxnSpPr>
            <a:cxnSpLocks noChangeShapeType="1"/>
          </p:cNvCxnSpPr>
          <p:nvPr/>
        </p:nvCxnSpPr>
        <p:spPr bwMode="auto">
          <a:xfrm>
            <a:off x="5790927" y="3504467"/>
            <a:ext cx="333375" cy="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nvGrpSpPr>
          <p:cNvPr id="19" name="Group 30">
            <a:extLst>
              <a:ext uri="{FF2B5EF4-FFF2-40B4-BE49-F238E27FC236}">
                <a16:creationId xmlns:a16="http://schemas.microsoft.com/office/drawing/2014/main" id="{83DE8D8B-6F84-49E8-91F6-68CCA66A6F6E}"/>
              </a:ext>
            </a:extLst>
          </p:cNvPr>
          <p:cNvGrpSpPr>
            <a:grpSpLocks noChangeAspect="1"/>
          </p:cNvGrpSpPr>
          <p:nvPr/>
        </p:nvGrpSpPr>
        <p:grpSpPr bwMode="auto">
          <a:xfrm>
            <a:off x="8579650" y="2619877"/>
            <a:ext cx="1720850" cy="1720850"/>
            <a:chOff x="107347420" y="106856006"/>
            <a:chExt cx="2160000" cy="2160000"/>
          </a:xfrm>
        </p:grpSpPr>
        <p:grpSp>
          <p:nvGrpSpPr>
            <p:cNvPr id="20" name="Group 31">
              <a:extLst>
                <a:ext uri="{FF2B5EF4-FFF2-40B4-BE49-F238E27FC236}">
                  <a16:creationId xmlns:a16="http://schemas.microsoft.com/office/drawing/2014/main" id="{45D5DD70-FE77-4506-82A7-BFB8EADB3433}"/>
                </a:ext>
              </a:extLst>
            </p:cNvPr>
            <p:cNvGrpSpPr>
              <a:grpSpLocks noChangeAspect="1"/>
            </p:cNvGrpSpPr>
            <p:nvPr/>
          </p:nvGrpSpPr>
          <p:grpSpPr bwMode="auto">
            <a:xfrm>
              <a:off x="107347420" y="106856006"/>
              <a:ext cx="2160000" cy="2160000"/>
              <a:chOff x="108184182" y="106303916"/>
              <a:chExt cx="2160000" cy="2160000"/>
            </a:xfrm>
          </p:grpSpPr>
          <p:pic>
            <p:nvPicPr>
              <p:cNvPr id="1056" name="Picture 32" descr="Image result for clock face">
                <a:extLst>
                  <a:ext uri="{FF2B5EF4-FFF2-40B4-BE49-F238E27FC236}">
                    <a16:creationId xmlns:a16="http://schemas.microsoft.com/office/drawing/2014/main" id="{ED9DE593-97B0-41EB-BB98-44B953DD8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4182" y="10630391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Oval 33">
                <a:extLst>
                  <a:ext uri="{FF2B5EF4-FFF2-40B4-BE49-F238E27FC236}">
                    <a16:creationId xmlns:a16="http://schemas.microsoft.com/office/drawing/2014/main" id="{2306D28A-6E92-4AC4-98C3-343A08979219}"/>
                  </a:ext>
                </a:extLst>
              </p:cNvPr>
              <p:cNvSpPr>
                <a:spLocks noChangeAspect="1" noChangeArrowheads="1"/>
              </p:cNvSpPr>
              <p:nvPr/>
            </p:nvSpPr>
            <p:spPr bwMode="auto">
              <a:xfrm>
                <a:off x="108184182" y="106303916"/>
                <a:ext cx="2160000" cy="21600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
          <p:nvSpPr>
            <p:cNvPr id="21" name="Oval 34">
              <a:extLst>
                <a:ext uri="{FF2B5EF4-FFF2-40B4-BE49-F238E27FC236}">
                  <a16:creationId xmlns:a16="http://schemas.microsoft.com/office/drawing/2014/main" id="{301F54E5-37F2-4B65-BAA3-E7E8EBBF7383}"/>
                </a:ext>
              </a:extLst>
            </p:cNvPr>
            <p:cNvSpPr>
              <a:spLocks noChangeAspect="1" noChangeArrowheads="1"/>
            </p:cNvSpPr>
            <p:nvPr/>
          </p:nvSpPr>
          <p:spPr bwMode="auto">
            <a:xfrm>
              <a:off x="108408159" y="107925080"/>
              <a:ext cx="36000" cy="360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cxnSp>
        <p:nvCxnSpPr>
          <p:cNvPr id="1059" name="AutoShape 35">
            <a:extLst>
              <a:ext uri="{FF2B5EF4-FFF2-40B4-BE49-F238E27FC236}">
                <a16:creationId xmlns:a16="http://schemas.microsoft.com/office/drawing/2014/main" id="{CAAC85F3-A6A6-4549-BC5C-61A5AAD927D4}"/>
              </a:ext>
            </a:extLst>
          </p:cNvPr>
          <p:cNvCxnSpPr>
            <a:cxnSpLocks noChangeShapeType="1"/>
          </p:cNvCxnSpPr>
          <p:nvPr/>
        </p:nvCxnSpPr>
        <p:spPr bwMode="auto">
          <a:xfrm flipV="1">
            <a:off x="9449156" y="2870702"/>
            <a:ext cx="0" cy="6096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60" name="AutoShape 36">
            <a:extLst>
              <a:ext uri="{FF2B5EF4-FFF2-40B4-BE49-F238E27FC236}">
                <a16:creationId xmlns:a16="http://schemas.microsoft.com/office/drawing/2014/main" id="{094D6E73-5019-476D-BC5C-DB8AA97FFF7B}"/>
              </a:ext>
            </a:extLst>
          </p:cNvPr>
          <p:cNvCxnSpPr>
            <a:cxnSpLocks noChangeShapeType="1"/>
          </p:cNvCxnSpPr>
          <p:nvPr/>
        </p:nvCxnSpPr>
        <p:spPr bwMode="auto">
          <a:xfrm>
            <a:off x="9449156" y="3504467"/>
            <a:ext cx="171450" cy="2667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3" name="Rectangle 22">
            <a:extLst>
              <a:ext uri="{FF2B5EF4-FFF2-40B4-BE49-F238E27FC236}">
                <a16:creationId xmlns:a16="http://schemas.microsoft.com/office/drawing/2014/main" id="{FE9778B1-0F72-4B5F-BA7A-BB495A1C960A}"/>
              </a:ext>
            </a:extLst>
          </p:cNvPr>
          <p:cNvSpPr/>
          <p:nvPr/>
        </p:nvSpPr>
        <p:spPr>
          <a:xfrm>
            <a:off x="646055" y="4767600"/>
            <a:ext cx="10956493" cy="1313565"/>
          </a:xfrm>
          <a:prstGeom prst="rect">
            <a:avLst/>
          </a:prstGeom>
        </p:spPr>
        <p:txBody>
          <a:bodyPr wrap="square">
            <a:spAutoFit/>
          </a:bodyPr>
          <a:lstStyle/>
          <a:p>
            <a:pPr>
              <a:lnSpc>
                <a:spcPct val="119000"/>
              </a:lnSpc>
              <a:spcAft>
                <a:spcPts val="600"/>
              </a:spcAft>
            </a:pPr>
            <a:r>
              <a:rPr lang="en-GB" sz="2400" b="1" kern="1400" dirty="0">
                <a:solidFill>
                  <a:srgbClr val="000000"/>
                </a:solidFill>
                <a:cs typeface="Arial" panose="020B0604020202020204" pitchFamily="34" charset="0"/>
              </a:rPr>
              <a:t>“The time is ____________________ </a:t>
            </a:r>
            <a:r>
              <a:rPr lang="en-GB" sz="1400" b="1" kern="1400" dirty="0">
                <a:solidFill>
                  <a:srgbClr val="000000"/>
                </a:solidFill>
                <a:cs typeface="Arial" panose="020B0604020202020204" pitchFamily="34" charset="0"/>
              </a:rPr>
              <a:t>   </a:t>
            </a:r>
            <a:r>
              <a:rPr lang="en-GB" sz="2400" b="1" kern="1400" dirty="0">
                <a:solidFill>
                  <a:srgbClr val="000000"/>
                </a:solidFill>
                <a:cs typeface="Arial" panose="020B0604020202020204" pitchFamily="34" charset="0"/>
              </a:rPr>
              <a:t>in the  _______________________</a:t>
            </a:r>
            <a:endParaRPr lang="en-GB" sz="1400" b="1" kern="1400" dirty="0">
              <a:solidFill>
                <a:srgbClr val="000000"/>
              </a:solidFill>
              <a:cs typeface="Arial" panose="020B0604020202020204" pitchFamily="34" charset="0"/>
            </a:endParaRPr>
          </a:p>
          <a:p>
            <a:pPr>
              <a:lnSpc>
                <a:spcPct val="119000"/>
              </a:lnSpc>
              <a:spcAft>
                <a:spcPts val="600"/>
              </a:spcAft>
            </a:pPr>
            <a:r>
              <a:rPr lang="en-GB" sz="2400" b="1" kern="1400" dirty="0">
                <a:solidFill>
                  <a:srgbClr val="000000"/>
                </a:solidFill>
                <a:cs typeface="Arial" panose="020B0604020202020204" pitchFamily="34" charset="0"/>
              </a:rPr>
              <a:t>and I would be _____________________.”</a:t>
            </a:r>
            <a:endParaRPr lang="en-GB" sz="1400" b="1" kern="1400" dirty="0">
              <a:solidFill>
                <a:srgbClr val="000000"/>
              </a:solidFill>
              <a:cs typeface="Arial" panose="020B0604020202020204" pitchFamily="34" charset="0"/>
            </a:endParaRPr>
          </a:p>
          <a:p>
            <a:pPr>
              <a:lnSpc>
                <a:spcPct val="119000"/>
              </a:lnSpc>
              <a:spcAft>
                <a:spcPts val="600"/>
              </a:spcAft>
            </a:pPr>
            <a:r>
              <a:rPr lang="en-GB" sz="1100" b="1" kern="1400" dirty="0">
                <a:solidFill>
                  <a:srgbClr val="000000"/>
                </a:solidFill>
              </a:rPr>
              <a:t> </a:t>
            </a:r>
          </a:p>
        </p:txBody>
      </p:sp>
      <p:sp>
        <p:nvSpPr>
          <p:cNvPr id="5" name="Rectangle 4">
            <a:extLst>
              <a:ext uri="{FF2B5EF4-FFF2-40B4-BE49-F238E27FC236}">
                <a16:creationId xmlns:a16="http://schemas.microsoft.com/office/drawing/2014/main" id="{9526ED97-F117-435D-9580-6E8AEBD29839}"/>
              </a:ext>
            </a:extLst>
          </p:cNvPr>
          <p:cNvSpPr/>
          <p:nvPr/>
        </p:nvSpPr>
        <p:spPr>
          <a:xfrm>
            <a:off x="2978768" y="1356241"/>
            <a:ext cx="1768241" cy="523220"/>
          </a:xfrm>
          <a:prstGeom prst="rect">
            <a:avLst/>
          </a:prstGeom>
        </p:spPr>
        <p:txBody>
          <a:bodyPr wrap="none">
            <a:spAutoFit/>
          </a:bodyPr>
          <a:lstStyle/>
          <a:p>
            <a:r>
              <a:rPr lang="en-GB" sz="2800" dirty="0"/>
              <a:t>Ten o’clock</a:t>
            </a:r>
          </a:p>
        </p:txBody>
      </p:sp>
      <p:sp>
        <p:nvSpPr>
          <p:cNvPr id="7" name="Rectangle 6">
            <a:extLst>
              <a:ext uri="{FF2B5EF4-FFF2-40B4-BE49-F238E27FC236}">
                <a16:creationId xmlns:a16="http://schemas.microsoft.com/office/drawing/2014/main" id="{F22EF375-D2CD-4E69-8224-5B8BA7BD393C}"/>
              </a:ext>
            </a:extLst>
          </p:cNvPr>
          <p:cNvSpPr/>
          <p:nvPr/>
        </p:nvSpPr>
        <p:spPr>
          <a:xfrm>
            <a:off x="6655501" y="1294001"/>
            <a:ext cx="2286844" cy="523220"/>
          </a:xfrm>
          <a:prstGeom prst="rect">
            <a:avLst/>
          </a:prstGeom>
        </p:spPr>
        <p:txBody>
          <a:bodyPr wrap="none">
            <a:spAutoFit/>
          </a:bodyPr>
          <a:lstStyle/>
          <a:p>
            <a:r>
              <a:rPr lang="en-GB" sz="2800" dirty="0"/>
              <a:t>Half past eight</a:t>
            </a:r>
          </a:p>
        </p:txBody>
      </p:sp>
      <p:sp>
        <p:nvSpPr>
          <p:cNvPr id="37" name="TextBox 36">
            <a:extLst>
              <a:ext uri="{FF2B5EF4-FFF2-40B4-BE49-F238E27FC236}">
                <a16:creationId xmlns:a16="http://schemas.microsoft.com/office/drawing/2014/main" id="{EA7CF5CE-75A6-4818-93B9-15DFE46A01F1}"/>
              </a:ext>
            </a:extLst>
          </p:cNvPr>
          <p:cNvSpPr txBox="1"/>
          <p:nvPr/>
        </p:nvSpPr>
        <p:spPr>
          <a:xfrm>
            <a:off x="244677" y="255567"/>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Time – Talk task</a:t>
            </a:r>
          </a:p>
        </p:txBody>
      </p:sp>
    </p:spTree>
    <p:extLst>
      <p:ext uri="{BB962C8B-B14F-4D97-AF65-F5344CB8AC3E}">
        <p14:creationId xmlns:p14="http://schemas.microsoft.com/office/powerpoint/2010/main" val="18945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334101" cy="584775"/>
          </a:xfrm>
          <a:prstGeom prst="rect">
            <a:avLst/>
          </a:prstGeom>
          <a:noFill/>
        </p:spPr>
        <p:txBody>
          <a:bodyPr wrap="none" rtlCol="0" anchor="t">
            <a:spAutoFit/>
          </a:bodyPr>
          <a:lstStyle/>
          <a:p>
            <a:r>
              <a:rPr lang="en-GB" sz="3200" b="1" dirty="0">
                <a:solidFill>
                  <a:schemeClr val="bg1"/>
                </a:solidFill>
              </a:rPr>
              <a:t>Let’s explore</a:t>
            </a:r>
          </a:p>
        </p:txBody>
      </p:sp>
      <p:sp>
        <p:nvSpPr>
          <p:cNvPr id="15" name="Rectangle 14">
            <a:extLst>
              <a:ext uri="{FF2B5EF4-FFF2-40B4-BE49-F238E27FC236}">
                <a16:creationId xmlns:a16="http://schemas.microsoft.com/office/drawing/2014/main" id="{C5CFD291-E974-4515-B687-6BC81916D867}"/>
              </a:ext>
            </a:extLst>
          </p:cNvPr>
          <p:cNvSpPr/>
          <p:nvPr/>
        </p:nvSpPr>
        <p:spPr>
          <a:xfrm>
            <a:off x="2015067" y="5967457"/>
            <a:ext cx="7557739"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Minute hand       hour hand       minutes     hour      half hour    analogue clock      </a:t>
            </a:r>
          </a:p>
        </p:txBody>
      </p:sp>
      <p:grpSp>
        <p:nvGrpSpPr>
          <p:cNvPr id="6" name="Group 5">
            <a:extLst>
              <a:ext uri="{FF2B5EF4-FFF2-40B4-BE49-F238E27FC236}">
                <a16:creationId xmlns:a16="http://schemas.microsoft.com/office/drawing/2014/main" id="{90C4EA6C-B744-4BB9-A65F-4E861DC2EB7D}"/>
              </a:ext>
            </a:extLst>
          </p:cNvPr>
          <p:cNvGrpSpPr/>
          <p:nvPr/>
        </p:nvGrpSpPr>
        <p:grpSpPr>
          <a:xfrm>
            <a:off x="694194" y="1412966"/>
            <a:ext cx="9978887" cy="4309063"/>
            <a:chOff x="694194" y="1412966"/>
            <a:chExt cx="9978887" cy="4309063"/>
          </a:xfrm>
        </p:grpSpPr>
        <p:grpSp>
          <p:nvGrpSpPr>
            <p:cNvPr id="4" name="Group 3">
              <a:extLst>
                <a:ext uri="{FF2B5EF4-FFF2-40B4-BE49-F238E27FC236}">
                  <a16:creationId xmlns:a16="http://schemas.microsoft.com/office/drawing/2014/main" id="{149A3D3A-C29E-4F0C-84F5-BF4DE3DA94A2}"/>
                </a:ext>
              </a:extLst>
            </p:cNvPr>
            <p:cNvGrpSpPr/>
            <p:nvPr/>
          </p:nvGrpSpPr>
          <p:grpSpPr>
            <a:xfrm>
              <a:off x="694194" y="1412966"/>
              <a:ext cx="9978887" cy="4309063"/>
              <a:chOff x="694194" y="1412966"/>
              <a:chExt cx="9978887" cy="4309063"/>
            </a:xfrm>
          </p:grpSpPr>
          <p:sp>
            <p:nvSpPr>
              <p:cNvPr id="2" name="Rectangle 1">
                <a:extLst>
                  <a:ext uri="{FF2B5EF4-FFF2-40B4-BE49-F238E27FC236}">
                    <a16:creationId xmlns:a16="http://schemas.microsoft.com/office/drawing/2014/main" id="{C5C424ED-96DF-446A-84C0-704428E54BA0}"/>
                  </a:ext>
                </a:extLst>
              </p:cNvPr>
              <p:cNvSpPr/>
              <p:nvPr/>
            </p:nvSpPr>
            <p:spPr>
              <a:xfrm>
                <a:off x="694194" y="1412966"/>
                <a:ext cx="9978887" cy="430906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55172647-2917-40E0-90A6-9597EC834578}"/>
                  </a:ext>
                </a:extLst>
              </p:cNvPr>
              <p:cNvSpPr/>
              <p:nvPr/>
            </p:nvSpPr>
            <p:spPr>
              <a:xfrm>
                <a:off x="1117600" y="1582340"/>
                <a:ext cx="6120953" cy="3693319"/>
              </a:xfrm>
              <a:prstGeom prst="rect">
                <a:avLst/>
              </a:prstGeom>
            </p:spPr>
            <p:txBody>
              <a:bodyPr wrap="square">
                <a:spAutoFit/>
              </a:bodyPr>
              <a:lstStyle/>
              <a:p>
                <a:r>
                  <a:rPr lang="en-GB" sz="2000" b="1" u="sng" dirty="0"/>
                  <a:t>First to 12 O’clock</a:t>
                </a:r>
              </a:p>
              <a:p>
                <a:endParaRPr lang="en-GB" dirty="0"/>
              </a:p>
              <a:p>
                <a:r>
                  <a:rPr lang="en-GB" dirty="0"/>
                  <a:t>Players: This game is for two players</a:t>
                </a:r>
              </a:p>
              <a:p>
                <a:r>
                  <a:rPr lang="en-GB" dirty="0"/>
                  <a:t>What you need: Geared clock or paper clock faces</a:t>
                </a:r>
              </a:p>
              <a:p>
                <a:endParaRPr lang="en-GB" dirty="0"/>
              </a:p>
              <a:p>
                <a:r>
                  <a:rPr lang="en-GB" dirty="0"/>
                  <a:t>To start set the clock to 6 o’clock. </a:t>
                </a:r>
              </a:p>
              <a:p>
                <a:r>
                  <a:rPr lang="en-GB" dirty="0"/>
                  <a:t>Player 1 chooses to put the clock forward by either one hour or half an hour and moves the clock hands to that time.</a:t>
                </a:r>
              </a:p>
              <a:p>
                <a:r>
                  <a:rPr lang="en-GB" dirty="0"/>
                  <a:t>Pass the clock over for player 2’s turn.</a:t>
                </a:r>
              </a:p>
              <a:p>
                <a:r>
                  <a:rPr lang="en-GB" dirty="0"/>
                  <a:t>The winner is the player who moves the hands onto 12 o’clock. </a:t>
                </a:r>
              </a:p>
              <a:p>
                <a:endParaRPr lang="en-GB" dirty="0"/>
              </a:p>
              <a:p>
                <a:r>
                  <a:rPr lang="en-GB" dirty="0"/>
                  <a:t>Can you work out a winning strategy so that you can always beat your opponent?</a:t>
                </a:r>
              </a:p>
            </p:txBody>
          </p:sp>
        </p:grpSp>
        <p:pic>
          <p:nvPicPr>
            <p:cNvPr id="1026" name="Picture 2" descr="Image result for clipart  12 o'clock&quot;">
              <a:extLst>
                <a:ext uri="{FF2B5EF4-FFF2-40B4-BE49-F238E27FC236}">
                  <a16:creationId xmlns:a16="http://schemas.microsoft.com/office/drawing/2014/main" id="{FA9A2D24-B0A2-44AF-AAFC-4CD3CE2D6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066" y="2263632"/>
              <a:ext cx="2607733" cy="260773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C9722DFD-CCDE-45CD-9F32-38A96752C883}"/>
                </a:ext>
              </a:extLst>
            </p:cNvPr>
            <p:cNvCxnSpPr/>
            <p:nvPr/>
          </p:nvCxnSpPr>
          <p:spPr>
            <a:xfrm flipV="1">
              <a:off x="9033932" y="2815508"/>
              <a:ext cx="0" cy="75199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A5CB3BF1-2645-4F5E-BF7F-956EC07AB4F8}"/>
                </a:ext>
              </a:extLst>
            </p:cNvPr>
            <p:cNvCxnSpPr>
              <a:cxnSpLocks/>
            </p:cNvCxnSpPr>
            <p:nvPr/>
          </p:nvCxnSpPr>
          <p:spPr>
            <a:xfrm flipV="1">
              <a:off x="9033932" y="2612308"/>
              <a:ext cx="0" cy="95519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63746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1012466" y="1646397"/>
            <a:ext cx="8112080" cy="36009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Identify half of a shape or object</a:t>
            </a:r>
          </a:p>
          <a:p>
            <a:pPr marL="342900" indent="-34290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find half of a quantity</a:t>
            </a:r>
          </a:p>
          <a:p>
            <a:pPr marL="342900" indent="-34290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identify one quarter of a shape or object </a:t>
            </a:r>
          </a:p>
          <a:p>
            <a:pPr marL="342900" indent="-34290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 To find one quarter of a quantity </a:t>
            </a:r>
          </a:p>
          <a:p>
            <a:pPr marL="342900" indent="-34290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 To describe position and direction using half, whole and quarter turns, including three quarter turns</a:t>
            </a:r>
            <a:r>
              <a:rPr lang="en-GB" dirty="0"/>
              <a:t>. </a:t>
            </a:r>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373371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fractions</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5779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878532"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Examples and Non Examples</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47A8F054-401E-44E4-A6E0-198B1E2792B8}"/>
              </a:ext>
            </a:extLst>
          </p:cNvPr>
          <p:cNvPicPr>
            <a:picLocks noChangeAspect="1"/>
          </p:cNvPicPr>
          <p:nvPr/>
        </p:nvPicPr>
        <p:blipFill>
          <a:blip r:embed="rId3"/>
          <a:stretch>
            <a:fillRect/>
          </a:stretch>
        </p:blipFill>
        <p:spPr>
          <a:xfrm>
            <a:off x="1481798" y="1099459"/>
            <a:ext cx="8091008" cy="5050000"/>
          </a:xfrm>
          <a:prstGeom prst="rect">
            <a:avLst/>
          </a:prstGeom>
        </p:spPr>
      </p:pic>
      <p:sp>
        <p:nvSpPr>
          <p:cNvPr id="8" name="Rectangle 7">
            <a:extLst>
              <a:ext uri="{FF2B5EF4-FFF2-40B4-BE49-F238E27FC236}">
                <a16:creationId xmlns:a16="http://schemas.microsoft.com/office/drawing/2014/main" id="{C31721A1-F8EB-4108-A9DB-18012AD99AFC}"/>
              </a:ext>
            </a:extLst>
          </p:cNvPr>
          <p:cNvSpPr/>
          <p:nvPr/>
        </p:nvSpPr>
        <p:spPr>
          <a:xfrm>
            <a:off x="2657294" y="6279054"/>
            <a:ext cx="6200956"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quarter        equal      unequal        part       whole        divide         </a:t>
            </a:r>
          </a:p>
        </p:txBody>
      </p:sp>
    </p:spTree>
    <p:extLst>
      <p:ext uri="{BB962C8B-B14F-4D97-AF65-F5344CB8AC3E}">
        <p14:creationId xmlns:p14="http://schemas.microsoft.com/office/powerpoint/2010/main" val="297339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48552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Position and direction</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FFADFAB4-503C-4D92-92A5-91BB4A9DF567}"/>
              </a:ext>
            </a:extLst>
          </p:cNvPr>
          <p:cNvPicPr>
            <a:picLocks noChangeAspect="1"/>
          </p:cNvPicPr>
          <p:nvPr/>
        </p:nvPicPr>
        <p:blipFill rotWithShape="1">
          <a:blip r:embed="rId3"/>
          <a:srcRect l="6922" t="9235" r="32173" b="9371"/>
          <a:stretch/>
        </p:blipFill>
        <p:spPr>
          <a:xfrm>
            <a:off x="1656552" y="2015729"/>
            <a:ext cx="3683800" cy="3620530"/>
          </a:xfrm>
          <a:prstGeom prst="rect">
            <a:avLst/>
          </a:prstGeom>
        </p:spPr>
      </p:pic>
      <p:pic>
        <p:nvPicPr>
          <p:cNvPr id="8" name="Picture 7">
            <a:extLst>
              <a:ext uri="{FF2B5EF4-FFF2-40B4-BE49-F238E27FC236}">
                <a16:creationId xmlns:a16="http://schemas.microsoft.com/office/drawing/2014/main" id="{8B3CD669-7FF8-44D6-A9D1-46D4C436620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135" b="87580" l="31553" r="90615">
                        <a14:foregroundMark x1="38350" y1="25482" x2="38350" y2="25482"/>
                        <a14:foregroundMark x1="44013" y1="18630" x2="44013" y2="18630"/>
                        <a14:foregroundMark x1="57443" y1="11777" x2="57443" y2="11777"/>
                        <a14:foregroundMark x1="66181" y1="11991" x2="66181" y2="11991"/>
                        <a14:foregroundMark x1="33981" y1="35332" x2="33981" y2="35332"/>
                        <a14:foregroundMark x1="73786" y1="85653" x2="73786" y2="85653"/>
                        <a14:foregroundMark x1="85113" y1="74090" x2="85113" y2="74090"/>
                        <a14:foregroundMark x1="82686" y1="23769" x2="82686" y2="23769"/>
                        <a14:foregroundMark x1="81553" y1="22056" x2="81553" y2="22056"/>
                        <a14:foregroundMark x1="87379" y1="32120" x2="87379" y2="32120"/>
                        <a14:foregroundMark x1="90615" y1="43683" x2="90615" y2="43683"/>
                        <a14:foregroundMark x1="43851" y1="82013" x2="43851" y2="82013"/>
                        <a14:foregroundMark x1="47573" y1="83940" x2="47573" y2="83940"/>
                        <a14:foregroundMark x1="49191" y1="84797" x2="49191" y2="84797"/>
                        <a14:foregroundMark x1="53883" y1="86724" x2="53883" y2="86724"/>
                        <a14:foregroundMark x1="54045" y1="87794" x2="54045" y2="87794"/>
                        <a14:foregroundMark x1="31553" y1="52891" x2="31553" y2="52891"/>
                        <a14:foregroundMark x1="31553" y1="52891" x2="31553" y2="52891"/>
                        <a14:backgroundMark x1="34628" y1="19914" x2="34628" y2="19914"/>
                        <a14:backgroundMark x1="33981" y1="19058" x2="33981" y2="19058"/>
                        <a14:backgroundMark x1="33010" y1="19058" x2="33010" y2="19058"/>
                        <a14:backgroundMark x1="33010" y1="19058" x2="32524" y2="19058"/>
                        <a14:backgroundMark x1="32039" y1="18630" x2="32039" y2="18630"/>
                        <a14:backgroundMark x1="31553" y1="18630" x2="37217" y2="19486"/>
                      </a14:backgroundRemoval>
                    </a14:imgEffect>
                  </a14:imgLayer>
                </a14:imgProps>
              </a:ext>
            </a:extLst>
          </a:blip>
          <a:srcRect l="29723" t="9587" r="5412" b="9019"/>
          <a:stretch/>
        </p:blipFill>
        <p:spPr>
          <a:xfrm>
            <a:off x="6314301" y="2015729"/>
            <a:ext cx="3818239" cy="3620530"/>
          </a:xfrm>
          <a:prstGeom prst="rect">
            <a:avLst/>
          </a:prstGeom>
        </p:spPr>
      </p:pic>
      <p:sp>
        <p:nvSpPr>
          <p:cNvPr id="11" name="Rectangle 10">
            <a:extLst>
              <a:ext uri="{FF2B5EF4-FFF2-40B4-BE49-F238E27FC236}">
                <a16:creationId xmlns:a16="http://schemas.microsoft.com/office/drawing/2014/main" id="{6919659F-B83C-4E40-8C59-E914817019E2}"/>
              </a:ext>
            </a:extLst>
          </p:cNvPr>
          <p:cNvSpPr/>
          <p:nvPr/>
        </p:nvSpPr>
        <p:spPr>
          <a:xfrm>
            <a:off x="2657294" y="6279054"/>
            <a:ext cx="6200956"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Half turn     Quarter turn     Clockwise     Anti-clockwise</a:t>
            </a:r>
          </a:p>
        </p:txBody>
      </p:sp>
      <p:sp>
        <p:nvSpPr>
          <p:cNvPr id="2" name="TextBox 1">
            <a:extLst>
              <a:ext uri="{FF2B5EF4-FFF2-40B4-BE49-F238E27FC236}">
                <a16:creationId xmlns:a16="http://schemas.microsoft.com/office/drawing/2014/main" id="{030F277A-50DB-4527-A9EF-891C4038F78E}"/>
              </a:ext>
            </a:extLst>
          </p:cNvPr>
          <p:cNvSpPr txBox="1"/>
          <p:nvPr/>
        </p:nvSpPr>
        <p:spPr>
          <a:xfrm>
            <a:off x="2352946" y="1216050"/>
            <a:ext cx="2291012" cy="707886"/>
          </a:xfrm>
          <a:prstGeom prst="rect">
            <a:avLst/>
          </a:prstGeom>
          <a:noFill/>
        </p:spPr>
        <p:txBody>
          <a:bodyPr wrap="none" rtlCol="0">
            <a:spAutoFit/>
          </a:bodyPr>
          <a:lstStyle/>
          <a:p>
            <a:r>
              <a:rPr lang="en-GB" sz="4000" b="1" dirty="0"/>
              <a:t>Clockwise</a:t>
            </a:r>
          </a:p>
        </p:txBody>
      </p:sp>
      <p:sp>
        <p:nvSpPr>
          <p:cNvPr id="10" name="TextBox 9">
            <a:extLst>
              <a:ext uri="{FF2B5EF4-FFF2-40B4-BE49-F238E27FC236}">
                <a16:creationId xmlns:a16="http://schemas.microsoft.com/office/drawing/2014/main" id="{FF04B729-E201-4F5C-AB81-F2728B90CD16}"/>
              </a:ext>
            </a:extLst>
          </p:cNvPr>
          <p:cNvSpPr txBox="1"/>
          <p:nvPr/>
        </p:nvSpPr>
        <p:spPr>
          <a:xfrm>
            <a:off x="6314301" y="1216050"/>
            <a:ext cx="3450047" cy="707886"/>
          </a:xfrm>
          <a:prstGeom prst="rect">
            <a:avLst/>
          </a:prstGeom>
          <a:noFill/>
        </p:spPr>
        <p:txBody>
          <a:bodyPr wrap="none" rtlCol="0">
            <a:spAutoFit/>
          </a:bodyPr>
          <a:lstStyle/>
          <a:p>
            <a:r>
              <a:rPr lang="en-GB" sz="4000" b="1" dirty="0"/>
              <a:t>Anti-Clockwise</a:t>
            </a:r>
          </a:p>
        </p:txBody>
      </p:sp>
    </p:spTree>
    <p:extLst>
      <p:ext uri="{BB962C8B-B14F-4D97-AF65-F5344CB8AC3E}">
        <p14:creationId xmlns:p14="http://schemas.microsoft.com/office/powerpoint/2010/main" val="340458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90307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Let’s explore</a:t>
            </a:r>
            <a:r>
              <a:rPr lang="en-GB" sz="3200" b="1">
                <a:solidFill>
                  <a:schemeClr val="bg1"/>
                </a:solidFill>
                <a:latin typeface="Arial" panose="020B0604020202020204" pitchFamily="34" charset="0"/>
                <a:cs typeface="Arial" panose="020B0604020202020204" pitchFamily="34" charset="0"/>
              </a:rPr>
              <a:t>: directions</a:t>
            </a:r>
            <a:endParaRPr lang="en-GB" sz="32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B506167-93B3-4A78-826A-9F729C62BD64}"/>
              </a:ext>
            </a:extLst>
          </p:cNvPr>
          <p:cNvPicPr>
            <a:picLocks noChangeAspect="1"/>
          </p:cNvPicPr>
          <p:nvPr/>
        </p:nvPicPr>
        <p:blipFill rotWithShape="1">
          <a:blip r:embed="rId3"/>
          <a:srcRect t="6815" b="2311"/>
          <a:stretch/>
        </p:blipFill>
        <p:spPr>
          <a:xfrm>
            <a:off x="1343890" y="1177613"/>
            <a:ext cx="7955653" cy="4793218"/>
          </a:xfrm>
          <a:prstGeom prst="rect">
            <a:avLst/>
          </a:prstGeom>
          <a:ln w="38100">
            <a:solidFill>
              <a:schemeClr val="tx1"/>
            </a:solidFill>
          </a:ln>
        </p:spPr>
      </p:pic>
      <p:sp>
        <p:nvSpPr>
          <p:cNvPr id="9" name="Rectangle 8">
            <a:extLst>
              <a:ext uri="{FF2B5EF4-FFF2-40B4-BE49-F238E27FC236}">
                <a16:creationId xmlns:a16="http://schemas.microsoft.com/office/drawing/2014/main" id="{128804A7-CF1B-40AD-9A51-778F606DA070}"/>
              </a:ext>
            </a:extLst>
          </p:cNvPr>
          <p:cNvSpPr/>
          <p:nvPr/>
        </p:nvSpPr>
        <p:spPr>
          <a:xfrm>
            <a:off x="2657294" y="6279054"/>
            <a:ext cx="6200956"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Half turn     Quarter turn     Clockwise     Anti-clockwise</a:t>
            </a:r>
          </a:p>
        </p:txBody>
      </p:sp>
    </p:spTree>
    <p:extLst>
      <p:ext uri="{BB962C8B-B14F-4D97-AF65-F5344CB8AC3E}">
        <p14:creationId xmlns:p14="http://schemas.microsoft.com/office/powerpoint/2010/main" val="73727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994153" cy="584775"/>
          </a:xfrm>
          <a:prstGeom prst="rect">
            <a:avLst/>
          </a:prstGeom>
          <a:noFill/>
        </p:spPr>
        <p:txBody>
          <a:bodyPr wrap="square" rtlCol="0">
            <a:spAutoFit/>
          </a:bodyPr>
          <a:lstStyle/>
          <a:p>
            <a:r>
              <a:rPr lang="en-GB" sz="3200" b="1" dirty="0">
                <a:solidFill>
                  <a:schemeClr val="bg1"/>
                </a:solidFill>
              </a:rPr>
              <a:t>Helping at home</a:t>
            </a:r>
          </a:p>
        </p:txBody>
      </p:sp>
      <p:pic>
        <p:nvPicPr>
          <p:cNvPr id="6" name="Graphic 5" descr="Man with kid">
            <a:extLst>
              <a:ext uri="{FF2B5EF4-FFF2-40B4-BE49-F238E27FC236}">
                <a16:creationId xmlns:a16="http://schemas.microsoft.com/office/drawing/2014/main" id="{791EDA13-94BB-4367-8135-FD7867F71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4094" y="3297025"/>
            <a:ext cx="2029263" cy="2029263"/>
          </a:xfrm>
          <a:prstGeom prst="rect">
            <a:avLst/>
          </a:prstGeom>
        </p:spPr>
      </p:pic>
      <p:sp>
        <p:nvSpPr>
          <p:cNvPr id="9" name="Rectangle 8">
            <a:extLst>
              <a:ext uri="{FF2B5EF4-FFF2-40B4-BE49-F238E27FC236}">
                <a16:creationId xmlns:a16="http://schemas.microsoft.com/office/drawing/2014/main" id="{E98A5FEF-9BB4-4458-A110-734E1B9DDBDF}"/>
              </a:ext>
            </a:extLst>
          </p:cNvPr>
          <p:cNvSpPr/>
          <p:nvPr/>
        </p:nvSpPr>
        <p:spPr>
          <a:xfrm>
            <a:off x="726275" y="1680678"/>
            <a:ext cx="8846531" cy="40115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Games played today</a:t>
            </a:r>
          </a:p>
          <a:p>
            <a:pPr marL="514350" lvl="0" indent="-514350">
              <a:buFont typeface="Arial" panose="020B0604020202020204" pitchFamily="34" charset="0"/>
              <a:buChar char="•"/>
            </a:pPr>
            <a:r>
              <a:rPr lang="en-GB" sz="2800" dirty="0">
                <a:solidFill>
                  <a:srgbClr val="000000"/>
                </a:solidFill>
                <a:latin typeface="Arial"/>
                <a:cs typeface="Arial"/>
              </a:rPr>
              <a:t>Exploring the Big Picture, vocabulary and activities in this term’s </a:t>
            </a:r>
            <a:r>
              <a:rPr lang="en-GB" sz="2800" b="1" dirty="0">
                <a:solidFill>
                  <a:srgbClr val="000000"/>
                </a:solidFill>
                <a:latin typeface="Arial"/>
                <a:cs typeface="Arial"/>
              </a:rPr>
              <a:t>Maths Pack</a:t>
            </a:r>
          </a:p>
          <a:p>
            <a:pPr marL="514350" indent="-514350">
              <a:buFont typeface="Arial" panose="020B0604020202020204" pitchFamily="34" charset="0"/>
              <a:buChar char="•"/>
            </a:pPr>
            <a:r>
              <a:rPr lang="en-GB" sz="2800" dirty="0">
                <a:solidFill>
                  <a:srgbClr val="000000"/>
                </a:solidFill>
                <a:latin typeface="Arial"/>
                <a:cs typeface="Arial"/>
              </a:rPr>
              <a:t>Talking about maths during “everyday” routines e.g. shopping, cooking, daily routine, calendar. </a:t>
            </a:r>
            <a:endParaRPr lang="en-GB" sz="2800" dirty="0">
              <a:solidFill>
                <a:srgbClr val="000000"/>
              </a:solidFill>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Board games </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Singing</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Practising number bonds</a:t>
            </a:r>
          </a:p>
        </p:txBody>
      </p:sp>
    </p:spTree>
    <p:extLst>
      <p:ext uri="{BB962C8B-B14F-4D97-AF65-F5344CB8AC3E}">
        <p14:creationId xmlns:p14="http://schemas.microsoft.com/office/powerpoint/2010/main" val="418030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Spring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Year 1</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id="{5F2A6156-7CE9-41AB-B93B-A93FA621C0EC}"/>
              </a:ext>
            </a:extLst>
          </p:cNvPr>
          <p:cNvSpPr/>
          <p:nvPr/>
        </p:nvSpPr>
        <p:spPr>
          <a:xfrm>
            <a:off x="1874366" y="1483413"/>
            <a:ext cx="8297008" cy="5092531"/>
          </a:xfrm>
          <a:prstGeom prst="roundRect">
            <a:avLst/>
          </a:prstGeom>
          <a:solidFill>
            <a:srgbClr val="EAEAEA">
              <a:alpha val="6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2056"/>
            <a:ext cx="4328429"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Mathematics Mastery</a:t>
            </a:r>
          </a:p>
        </p:txBody>
      </p:sp>
      <p:pic>
        <p:nvPicPr>
          <p:cNvPr id="7" name="Picture 6">
            <a:extLst>
              <a:ext uri="{FF2B5EF4-FFF2-40B4-BE49-F238E27FC236}">
                <a16:creationId xmlns:a16="http://schemas.microsoft.com/office/drawing/2014/main" id="{A96BA933-BBA5-440C-BDC0-6A7A23D800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4696609" y="3770012"/>
            <a:ext cx="2798783" cy="2518166"/>
          </a:xfrm>
          <a:prstGeom prst="rect">
            <a:avLst/>
          </a:prstGeom>
        </p:spPr>
      </p:pic>
      <p:pic>
        <p:nvPicPr>
          <p:cNvPr id="8" name="Picture 7">
            <a:extLst>
              <a:ext uri="{FF2B5EF4-FFF2-40B4-BE49-F238E27FC236}">
                <a16:creationId xmlns:a16="http://schemas.microsoft.com/office/drawing/2014/main" id="{FC49F267-FB2D-4A8A-87D5-FDA643866C66}"/>
              </a:ext>
            </a:extLst>
          </p:cNvPr>
          <p:cNvPicPr>
            <a:picLocks noChangeAspect="1"/>
          </p:cNvPicPr>
          <p:nvPr/>
        </p:nvPicPr>
        <p:blipFill rotWithShape="1">
          <a:blip r:embed="rId5"/>
          <a:srcRect l="23050" r="23631" b="52856"/>
          <a:stretch/>
        </p:blipFill>
        <p:spPr>
          <a:xfrm>
            <a:off x="4696609" y="1650861"/>
            <a:ext cx="2798782" cy="2207347"/>
          </a:xfrm>
          <a:prstGeom prst="rect">
            <a:avLst/>
          </a:prstGeom>
        </p:spPr>
      </p:pic>
      <p:pic>
        <p:nvPicPr>
          <p:cNvPr id="9" name="Picture 8">
            <a:extLst>
              <a:ext uri="{FF2B5EF4-FFF2-40B4-BE49-F238E27FC236}">
                <a16:creationId xmlns:a16="http://schemas.microsoft.com/office/drawing/2014/main" id="{3EE7368C-8E91-45FE-B2BA-8E1D2D7E6CC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6096000" y="3781178"/>
            <a:ext cx="2604942" cy="2418803"/>
          </a:xfrm>
          <a:prstGeom prst="rect">
            <a:avLst/>
          </a:prstGeom>
        </p:spPr>
      </p:pic>
      <p:pic>
        <p:nvPicPr>
          <p:cNvPr id="10" name="Picture 9">
            <a:extLst>
              <a:ext uri="{FF2B5EF4-FFF2-40B4-BE49-F238E27FC236}">
                <a16:creationId xmlns:a16="http://schemas.microsoft.com/office/drawing/2014/main" id="{E8997D5A-9F4B-4C67-8980-DF1B5CB957E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3491059" y="3941527"/>
            <a:ext cx="2518222" cy="2263331"/>
          </a:xfrm>
          <a:prstGeom prst="rect">
            <a:avLst/>
          </a:prstGeom>
        </p:spPr>
      </p:pic>
      <p:sp>
        <p:nvSpPr>
          <p:cNvPr id="12" name="TextBox 11">
            <a:extLst>
              <a:ext uri="{FF2B5EF4-FFF2-40B4-BE49-F238E27FC236}">
                <a16:creationId xmlns:a16="http://schemas.microsoft.com/office/drawing/2014/main" id="{79984A59-6C98-459B-9026-668F9F7EC68D}"/>
              </a:ext>
            </a:extLst>
          </p:cNvPr>
          <p:cNvSpPr txBox="1"/>
          <p:nvPr/>
        </p:nvSpPr>
        <p:spPr>
          <a:xfrm>
            <a:off x="2336728" y="2103493"/>
            <a:ext cx="2798781"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Success for all</a:t>
            </a:r>
          </a:p>
        </p:txBody>
      </p:sp>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09104" y="312130"/>
            <a:ext cx="726192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Talk to your children about everyday maths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Play maths games with them </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Value mistakes as learning opportunities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Recognise that there is more than one way to work things out</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Praise children for effort over outcome</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Avoid saying things like “I’m useless at maths”</a:t>
            </a:r>
          </a:p>
        </p:txBody>
      </p:sp>
    </p:spTree>
    <p:extLst>
      <p:ext uri="{BB962C8B-B14F-4D97-AF65-F5344CB8AC3E}">
        <p14:creationId xmlns:p14="http://schemas.microsoft.com/office/powerpoint/2010/main" val="1587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7773" cy="584775"/>
          </a:xfrm>
          <a:prstGeom prst="rect">
            <a:avLst/>
          </a:prstGeom>
          <a:noFill/>
        </p:spPr>
        <p:txBody>
          <a:bodyPr wrap="none" rtlCol="0" anchor="t">
            <a:spAutoFit/>
          </a:bodyPr>
          <a:lstStyle/>
          <a:p>
            <a:r>
              <a:rPr lang="en-GB" sz="3200" b="1" dirty="0">
                <a:solidFill>
                  <a:schemeClr val="bg1"/>
                </a:solidFill>
              </a:rPr>
              <a:t>Big Pictures</a:t>
            </a:r>
          </a:p>
        </p:txBody>
      </p:sp>
      <p:sp>
        <p:nvSpPr>
          <p:cNvPr id="2" name="Speech Bubble: Rectangle 1">
            <a:extLst>
              <a:ext uri="{FF2B5EF4-FFF2-40B4-BE49-F238E27FC236}">
                <a16:creationId xmlns:a16="http://schemas.microsoft.com/office/drawing/2014/main" id="{11F8D4A0-BCAF-41E9-B037-918D70457FEE}"/>
              </a:ext>
            </a:extLst>
          </p:cNvPr>
          <p:cNvSpPr/>
          <p:nvPr/>
        </p:nvSpPr>
        <p:spPr>
          <a:xfrm>
            <a:off x="7360316" y="1978091"/>
            <a:ext cx="3974793" cy="1380264"/>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0000"/>
                </a:solidFill>
                <a:latin typeface="Arial" panose="020B0604020202020204" pitchFamily="34" charset="0"/>
                <a:cs typeface="Arial" panose="020B0604020202020204" pitchFamily="34" charset="0"/>
              </a:rPr>
              <a:t>What maths can you see?</a:t>
            </a:r>
            <a:endParaRPr lang="en-US" dirty="0"/>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3"/>
          <a:stretch>
            <a:fillRect/>
          </a:stretch>
        </p:blipFill>
        <p:spPr>
          <a:xfrm>
            <a:off x="9670701" y="3626316"/>
            <a:ext cx="1121761" cy="1329043"/>
          </a:xfrm>
          <a:prstGeom prst="rect">
            <a:avLst/>
          </a:prstGeom>
        </p:spPr>
      </p:pic>
      <p:sp>
        <p:nvSpPr>
          <p:cNvPr id="11" name="Rectangle 10">
            <a:extLst>
              <a:ext uri="{FF2B5EF4-FFF2-40B4-BE49-F238E27FC236}">
                <a16:creationId xmlns:a16="http://schemas.microsoft.com/office/drawing/2014/main" id="{6D5FC246-46EF-4369-83E0-42E47A46F1C3}"/>
              </a:ext>
            </a:extLst>
          </p:cNvPr>
          <p:cNvSpPr/>
          <p:nvPr/>
        </p:nvSpPr>
        <p:spPr>
          <a:xfrm>
            <a:off x="224835" y="6211017"/>
            <a:ext cx="11110274" cy="4854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before     after     next      then     first        o'clock        half past     minute hand      hour hand     morning       afternoon</a:t>
            </a:r>
          </a:p>
        </p:txBody>
      </p:sp>
      <p:pic>
        <p:nvPicPr>
          <p:cNvPr id="9" name="Picture 8">
            <a:extLst>
              <a:ext uri="{FF2B5EF4-FFF2-40B4-BE49-F238E27FC236}">
                <a16:creationId xmlns:a16="http://schemas.microsoft.com/office/drawing/2014/main" id="{7926EE3D-C2DA-4021-9B28-ED608A2CD974}"/>
              </a:ext>
            </a:extLst>
          </p:cNvPr>
          <p:cNvPicPr/>
          <p:nvPr/>
        </p:nvPicPr>
        <p:blipFill rotWithShape="1">
          <a:blip r:embed="rId4">
            <a:extLst>
              <a:ext uri="{28A0092B-C50C-407E-A947-70E740481C1C}">
                <a14:useLocalDpi xmlns:a14="http://schemas.microsoft.com/office/drawing/2010/main" val="0"/>
              </a:ext>
            </a:extLst>
          </a:blip>
          <a:srcRect l="2415" t="2397" r="2728" b="6044"/>
          <a:stretch/>
        </p:blipFill>
        <p:spPr bwMode="auto">
          <a:xfrm>
            <a:off x="7594171" y="4616371"/>
            <a:ext cx="1648867" cy="1038335"/>
          </a:xfrm>
          <a:prstGeom prst="rect">
            <a:avLst/>
          </a:prstGeom>
          <a:ln w="3175">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C61BA0C-6CB5-4ABC-B048-995C29309E36}"/>
              </a:ext>
            </a:extLst>
          </p:cNvPr>
          <p:cNvPicPr>
            <a:picLocks noChangeAspect="1"/>
          </p:cNvPicPr>
          <p:nvPr/>
        </p:nvPicPr>
        <p:blipFill>
          <a:blip r:embed="rId5"/>
          <a:stretch>
            <a:fillRect/>
          </a:stretch>
        </p:blipFill>
        <p:spPr>
          <a:xfrm>
            <a:off x="224835" y="1169149"/>
            <a:ext cx="6941673" cy="4817662"/>
          </a:xfrm>
          <a:prstGeom prst="rect">
            <a:avLst/>
          </a:prstGeom>
        </p:spPr>
      </p:pic>
    </p:spTree>
    <p:extLst>
      <p:ext uri="{BB962C8B-B14F-4D97-AF65-F5344CB8AC3E}">
        <p14:creationId xmlns:p14="http://schemas.microsoft.com/office/powerpoint/2010/main" val="3047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04024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Year 1 Spring Curriculum Map</a:t>
            </a:r>
          </a:p>
        </p:txBody>
      </p:sp>
      <p:graphicFrame>
        <p:nvGraphicFramePr>
          <p:cNvPr id="7" name="Table 6">
            <a:extLst>
              <a:ext uri="{FF2B5EF4-FFF2-40B4-BE49-F238E27FC236}">
                <a16:creationId xmlns:a16="http://schemas.microsoft.com/office/drawing/2014/main" id="{3C35F7AF-E397-4C6B-ACA1-7A84423A9B0F}"/>
              </a:ext>
            </a:extLst>
          </p:cNvPr>
          <p:cNvGraphicFramePr>
            <a:graphicFrameLocks noGrp="1"/>
          </p:cNvGraphicFramePr>
          <p:nvPr>
            <p:extLst>
              <p:ext uri="{D42A27DB-BD31-4B8C-83A1-F6EECF244321}">
                <p14:modId xmlns:p14="http://schemas.microsoft.com/office/powerpoint/2010/main" val="3883559743"/>
              </p:ext>
            </p:extLst>
          </p:nvPr>
        </p:nvGraphicFramePr>
        <p:xfrm>
          <a:off x="999545" y="1603690"/>
          <a:ext cx="9768861" cy="2227167"/>
        </p:xfrm>
        <a:graphic>
          <a:graphicData uri="http://schemas.openxmlformats.org/drawingml/2006/table">
            <a:tbl>
              <a:tblPr firstRow="1" bandRow="1">
                <a:tableStyleId>{5940675A-B579-460E-94D1-54222C63F5DA}</a:tableStyleId>
              </a:tblPr>
              <a:tblGrid>
                <a:gridCol w="3774336">
                  <a:extLst>
                    <a:ext uri="{9D8B030D-6E8A-4147-A177-3AD203B41FA5}">
                      <a16:colId xmlns:a16="http://schemas.microsoft.com/office/drawing/2014/main" val="2930844339"/>
                    </a:ext>
                  </a:extLst>
                </a:gridCol>
                <a:gridCol w="2268187">
                  <a:extLst>
                    <a:ext uri="{9D8B030D-6E8A-4147-A177-3AD203B41FA5}">
                      <a16:colId xmlns:a16="http://schemas.microsoft.com/office/drawing/2014/main" val="588203538"/>
                    </a:ext>
                  </a:extLst>
                </a:gridCol>
                <a:gridCol w="3726338">
                  <a:extLst>
                    <a:ext uri="{9D8B030D-6E8A-4147-A177-3AD203B41FA5}">
                      <a16:colId xmlns:a16="http://schemas.microsoft.com/office/drawing/2014/main" val="1755218418"/>
                    </a:ext>
                  </a:extLst>
                </a:gridCol>
              </a:tblGrid>
              <a:tr h="537059">
                <a:tc>
                  <a:txBody>
                    <a:bodyPr/>
                    <a:lstStyle/>
                    <a:p>
                      <a:pPr algn="ctr"/>
                      <a:r>
                        <a:rPr lang="en-GB" sz="1600" b="1" dirty="0">
                          <a:solidFill>
                            <a:srgbClr val="E40045"/>
                          </a:solidFill>
                          <a:latin typeface="Arial" panose="020B0604020202020204" pitchFamily="34" charset="0"/>
                          <a:cs typeface="Arial" panose="020B0604020202020204" pitchFamily="34" charset="0"/>
                        </a:rPr>
                        <a:t>Time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Exploring calculation strategies within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Numbers to 50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b="0" i="0" u="none" strike="noStrike" baseline="0" dirty="0">
                          <a:solidFill>
                            <a:srgbClr val="000000"/>
                          </a:solidFill>
                          <a:latin typeface="Arial" panose="020B0604020202020204" pitchFamily="34" charset="0"/>
                        </a:rPr>
                        <a:t> Read, write and tell the time to o’clock and half past on analogue clock </a:t>
                      </a:r>
                    </a:p>
                    <a:p>
                      <a:pPr marL="0" indent="0">
                        <a:buFont typeface="Arial" panose="020B0604020202020204" pitchFamily="34" charset="0"/>
                        <a:buChar char="•"/>
                      </a:pPr>
                      <a:r>
                        <a:rPr lang="en-GB" sz="1400" b="0" i="0" u="none" strike="noStrike" baseline="0" dirty="0">
                          <a:solidFill>
                            <a:srgbClr val="000000"/>
                          </a:solidFill>
                          <a:latin typeface="Arial" panose="020B0604020202020204" pitchFamily="34" charset="0"/>
                        </a:rPr>
                        <a:t> Sequencing daily activities </a:t>
                      </a:r>
                    </a:p>
                    <a:p>
                      <a:pPr marL="0" indent="0">
                        <a:buFont typeface="Arial" panose="020B0604020202020204" pitchFamily="34" charset="0"/>
                        <a:buChar char="•"/>
                      </a:pPr>
                      <a:r>
                        <a:rPr lang="en-GB" sz="1400" b="0" i="0" u="none" strike="noStrike" baseline="0" dirty="0">
                          <a:solidFill>
                            <a:srgbClr val="000000"/>
                          </a:solidFill>
                          <a:latin typeface="Arial" panose="020B0604020202020204" pitchFamily="34" charset="0"/>
                        </a:rPr>
                        <a:t> Whole and half turns linked to time </a:t>
                      </a:r>
                    </a:p>
                    <a:p>
                      <a:r>
                        <a:rPr lang="en-GB" sz="1400" b="0" i="0" u="none" strike="noStrike" baseline="0" dirty="0">
                          <a:solidFill>
                            <a:srgbClr val="000000"/>
                          </a:solidFill>
                          <a:latin typeface="Arial" panose="020B0604020202020204" pitchFamily="34" charset="0"/>
                        </a:rPr>
                        <a:t>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Model, explain and choose addition and subtraction strategies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2-digit numbers – represent, sequence, explore, compare.</a:t>
                      </a:r>
                    </a:p>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Count in 2s, 5s and 10s</a:t>
                      </a:r>
                    </a:p>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Describe and complete number patterns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8" name="Table 7">
            <a:extLst>
              <a:ext uri="{FF2B5EF4-FFF2-40B4-BE49-F238E27FC236}">
                <a16:creationId xmlns:a16="http://schemas.microsoft.com/office/drawing/2014/main" id="{D7FDD383-9CCA-42D6-9CB0-644FA57C3617}"/>
              </a:ext>
            </a:extLst>
          </p:cNvPr>
          <p:cNvGraphicFramePr>
            <a:graphicFrameLocks noGrp="1"/>
          </p:cNvGraphicFramePr>
          <p:nvPr>
            <p:extLst>
              <p:ext uri="{D42A27DB-BD31-4B8C-83A1-F6EECF244321}">
                <p14:modId xmlns:p14="http://schemas.microsoft.com/office/powerpoint/2010/main" val="2063999772"/>
              </p:ext>
            </p:extLst>
          </p:nvPr>
        </p:nvGraphicFramePr>
        <p:xfrm>
          <a:off x="999543" y="4158379"/>
          <a:ext cx="9768861" cy="2185106"/>
        </p:xfrm>
        <a:graphic>
          <a:graphicData uri="http://schemas.openxmlformats.org/drawingml/2006/table">
            <a:tbl>
              <a:tblPr firstRow="1" bandRow="1">
                <a:tableStyleId>{5940675A-B579-460E-94D1-54222C63F5DA}</a:tableStyleId>
              </a:tblPr>
              <a:tblGrid>
                <a:gridCol w="3786213">
                  <a:extLst>
                    <a:ext uri="{9D8B030D-6E8A-4147-A177-3AD203B41FA5}">
                      <a16:colId xmlns:a16="http://schemas.microsoft.com/office/drawing/2014/main" val="2930844339"/>
                    </a:ext>
                  </a:extLst>
                </a:gridCol>
                <a:gridCol w="2303813">
                  <a:extLst>
                    <a:ext uri="{9D8B030D-6E8A-4147-A177-3AD203B41FA5}">
                      <a16:colId xmlns:a16="http://schemas.microsoft.com/office/drawing/2014/main" val="588203538"/>
                    </a:ext>
                  </a:extLst>
                </a:gridCol>
                <a:gridCol w="3678835">
                  <a:extLst>
                    <a:ext uri="{9D8B030D-6E8A-4147-A177-3AD203B41FA5}">
                      <a16:colId xmlns:a16="http://schemas.microsoft.com/office/drawing/2014/main" val="823005928"/>
                    </a:ext>
                  </a:extLst>
                </a:gridCol>
              </a:tblGrid>
              <a:tr h="537059">
                <a:tc>
                  <a:txBody>
                    <a:bodyPr/>
                    <a:lstStyle/>
                    <a:p>
                      <a:pPr algn="ctr"/>
                      <a:r>
                        <a:rPr lang="en-GB" sz="1600" b="1" dirty="0">
                          <a:solidFill>
                            <a:srgbClr val="E40045"/>
                          </a:solidFill>
                          <a:latin typeface="Arial" panose="020B0604020202020204" pitchFamily="34" charset="0"/>
                          <a:cs typeface="Arial" panose="020B0604020202020204" pitchFamily="34" charset="0"/>
                        </a:rPr>
                        <a:t>Addition and subtraction within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Measures: Length and mass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Illustrate, explain and link addition and subtraction with equations</a:t>
                      </a:r>
                    </a:p>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Apply ‘Make Ten’ strategy</a:t>
                      </a:r>
                    </a:p>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Use language to quantify and compare difference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Represent and explain addition and subtraction strategies including ‘Make Ten’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Use known facts to add and subtract</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Compare and measure lengths and mass using cm and kg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Doubling and halving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Tree>
    <p:extLst>
      <p:ext uri="{BB962C8B-B14F-4D97-AF65-F5344CB8AC3E}">
        <p14:creationId xmlns:p14="http://schemas.microsoft.com/office/powerpoint/2010/main" val="16236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418643" y="1193662"/>
            <a:ext cx="8978984" cy="51880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know and order the months of the year</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put events in order</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understand time is measured in minutes and seconds</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read the time on an analogue clock to the nearest o’clock</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read the time on an analogue clock to half past </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read the time to o’clock and half past on an analogue clock </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read and write the time in words to o’clock and half past</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explore adding on hours and half hours</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use the language of position, movement and direction</a:t>
            </a:r>
            <a:endParaRPr lang="en-GB"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84725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time</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140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8" name="Rectangle 7">
            <a:extLst>
              <a:ext uri="{FF2B5EF4-FFF2-40B4-BE49-F238E27FC236}">
                <a16:creationId xmlns:a16="http://schemas.microsoft.com/office/drawing/2014/main" id="{9DE42481-3F14-4D33-976F-94DB2E9412FC}"/>
              </a:ext>
            </a:extLst>
          </p:cNvPr>
          <p:cNvSpPr/>
          <p:nvPr/>
        </p:nvSpPr>
        <p:spPr>
          <a:xfrm>
            <a:off x="858942" y="4977425"/>
            <a:ext cx="9551149" cy="954107"/>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How can you support your children in gaining a sense of time in everyday life?</a:t>
            </a:r>
          </a:p>
        </p:txBody>
      </p:sp>
      <p:sp>
        <p:nvSpPr>
          <p:cNvPr id="9" name="Rectangle: Rounded Corners 8">
            <a:extLst>
              <a:ext uri="{FF2B5EF4-FFF2-40B4-BE49-F238E27FC236}">
                <a16:creationId xmlns:a16="http://schemas.microsoft.com/office/drawing/2014/main" id="{5A12522F-D773-49B7-8BE5-1B61AB3EB0DE}"/>
              </a:ext>
            </a:extLst>
          </p:cNvPr>
          <p:cNvSpPr/>
          <p:nvPr/>
        </p:nvSpPr>
        <p:spPr>
          <a:xfrm>
            <a:off x="858942" y="1874692"/>
            <a:ext cx="9444842" cy="2688835"/>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i="1" dirty="0">
                <a:solidFill>
                  <a:srgbClr val="000000"/>
                </a:solidFill>
                <a:latin typeface="Arial" panose="020B0604020202020204" pitchFamily="34" charset="0"/>
                <a:cs typeface="Arial" panose="020B0604020202020204" pitchFamily="34" charset="0"/>
              </a:rPr>
              <a:t>Before children understand cultural time, they need to understand their own personal and social time sequences and the language of before and after, earlier and later.</a:t>
            </a:r>
          </a:p>
          <a:p>
            <a:pPr lvl="0" algn="r"/>
            <a:endParaRPr lang="en-GB" sz="1050" i="1" dirty="0">
              <a:solidFill>
                <a:srgbClr val="000000"/>
              </a:solidFill>
              <a:latin typeface="Arial" panose="020B0604020202020204" pitchFamily="34" charset="0"/>
              <a:cs typeface="Arial" panose="020B0604020202020204" pitchFamily="34" charset="0"/>
            </a:endParaRPr>
          </a:p>
          <a:p>
            <a:pPr lvl="0" algn="r"/>
            <a:r>
              <a:rPr lang="en-GB" sz="2000" dirty="0">
                <a:solidFill>
                  <a:srgbClr val="000000"/>
                </a:solidFill>
                <a:latin typeface="Arial" panose="020B0604020202020204" pitchFamily="34" charset="0"/>
                <a:cs typeface="Arial" panose="020B0604020202020204" pitchFamily="34" charset="0"/>
              </a:rPr>
              <a:t>Montague-Smith &amp; Price (2012</a:t>
            </a:r>
            <a:endParaRPr lang="en-GB" sz="2800" dirty="0">
              <a:solidFill>
                <a:srgbClr val="000000"/>
              </a:solidFill>
              <a:latin typeface="Arial" panose="020B0604020202020204" pitchFamily="34" charset="0"/>
              <a:cs typeface="Arial" panose="020B0604020202020204" pitchFamily="34" charset="0"/>
            </a:endParaRPr>
          </a:p>
          <a:p>
            <a:pPr algn="ctr"/>
            <a:endParaRPr lang="en-GB" dirty="0"/>
          </a:p>
        </p:txBody>
      </p:sp>
      <p:sp>
        <p:nvSpPr>
          <p:cNvPr id="12" name="TextBox 11">
            <a:extLst>
              <a:ext uri="{FF2B5EF4-FFF2-40B4-BE49-F238E27FC236}">
                <a16:creationId xmlns:a16="http://schemas.microsoft.com/office/drawing/2014/main" id="{2F1D79B6-4837-4732-843B-23C269E4AE51}"/>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Getting a personal sense of time</a:t>
            </a:r>
          </a:p>
        </p:txBody>
      </p:sp>
    </p:spTree>
    <p:extLst>
      <p:ext uri="{BB962C8B-B14F-4D97-AF65-F5344CB8AC3E}">
        <p14:creationId xmlns:p14="http://schemas.microsoft.com/office/powerpoint/2010/main" val="25853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How long is a minute? </a:t>
            </a:r>
          </a:p>
        </p:txBody>
      </p:sp>
      <p:sp>
        <p:nvSpPr>
          <p:cNvPr id="2" name="TextBox 1">
            <a:extLst>
              <a:ext uri="{FF2B5EF4-FFF2-40B4-BE49-F238E27FC236}">
                <a16:creationId xmlns:a16="http://schemas.microsoft.com/office/drawing/2014/main" id="{A3BF7500-D66C-48DC-8740-2B24ECA27949}"/>
              </a:ext>
            </a:extLst>
          </p:cNvPr>
          <p:cNvSpPr txBox="1"/>
          <p:nvPr/>
        </p:nvSpPr>
        <p:spPr>
          <a:xfrm>
            <a:off x="1304834" y="3214312"/>
            <a:ext cx="7943200"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What could you do in one minute?</a:t>
            </a:r>
          </a:p>
        </p:txBody>
      </p:sp>
      <p:pic>
        <p:nvPicPr>
          <p:cNvPr id="4" name="Graphic 3" descr="Watch">
            <a:extLst>
              <a:ext uri="{FF2B5EF4-FFF2-40B4-BE49-F238E27FC236}">
                <a16:creationId xmlns:a16="http://schemas.microsoft.com/office/drawing/2014/main" id="{D1A4E0FB-85CD-4C20-83BE-0AA7C56897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6563" y="2247900"/>
            <a:ext cx="2362200" cy="2362200"/>
          </a:xfrm>
          <a:prstGeom prst="rect">
            <a:avLst/>
          </a:prstGeom>
        </p:spPr>
      </p:pic>
      <p:pic>
        <p:nvPicPr>
          <p:cNvPr id="6" name="Picture 5">
            <a:extLst>
              <a:ext uri="{FF2B5EF4-FFF2-40B4-BE49-F238E27FC236}">
                <a16:creationId xmlns:a16="http://schemas.microsoft.com/office/drawing/2014/main" id="{E5CC6991-1F4F-4F4D-8AA0-EB4A0A2224B5}"/>
              </a:ext>
            </a:extLst>
          </p:cNvPr>
          <p:cNvPicPr>
            <a:picLocks noChangeAspect="1"/>
          </p:cNvPicPr>
          <p:nvPr/>
        </p:nvPicPr>
        <p:blipFill>
          <a:blip r:embed="rId5"/>
          <a:stretch>
            <a:fillRect/>
          </a:stretch>
        </p:blipFill>
        <p:spPr>
          <a:xfrm>
            <a:off x="0" y="4174052"/>
            <a:ext cx="4101773" cy="2683948"/>
          </a:xfrm>
          <a:prstGeom prst="rect">
            <a:avLst/>
          </a:prstGeom>
        </p:spPr>
      </p:pic>
    </p:spTree>
    <p:extLst>
      <p:ext uri="{BB962C8B-B14F-4D97-AF65-F5344CB8AC3E}">
        <p14:creationId xmlns:p14="http://schemas.microsoft.com/office/powerpoint/2010/main" val="229615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Arial" panose="020B0604020202020204" pitchFamily="34" charset="0"/>
                <a:cs typeface="Arial" panose="020B0604020202020204" pitchFamily="34" charset="0"/>
              </a:rPr>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240514" y="220947"/>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True or False</a:t>
            </a:r>
          </a:p>
        </p:txBody>
      </p:sp>
      <p:sp>
        <p:nvSpPr>
          <p:cNvPr id="9" name="TextBox 8">
            <a:extLst>
              <a:ext uri="{FF2B5EF4-FFF2-40B4-BE49-F238E27FC236}">
                <a16:creationId xmlns:a16="http://schemas.microsoft.com/office/drawing/2014/main" id="{ECE9687D-7F41-4591-A315-5D7B5E8B9AE7}"/>
              </a:ext>
            </a:extLst>
          </p:cNvPr>
          <p:cNvSpPr txBox="1"/>
          <p:nvPr/>
        </p:nvSpPr>
        <p:spPr>
          <a:xfrm>
            <a:off x="397228" y="2660838"/>
            <a:ext cx="10862717" cy="4031873"/>
          </a:xfrm>
          <a:prstGeom prst="rect">
            <a:avLst/>
          </a:prstGeom>
          <a:noFill/>
        </p:spPr>
        <p:txBody>
          <a:bodyPr wrap="none" rtlCol="0">
            <a:spAutoFit/>
          </a:bodyPr>
          <a:lstStyle/>
          <a:p>
            <a:r>
              <a:rPr lang="en-GB" sz="3200" dirty="0"/>
              <a:t>I can throw a ball in the air and catch it 20 times in ten seconds.</a:t>
            </a:r>
          </a:p>
          <a:p>
            <a:endParaRPr lang="en-GB" sz="3200" dirty="0"/>
          </a:p>
          <a:p>
            <a:r>
              <a:rPr lang="en-GB" sz="3200" dirty="0"/>
              <a:t>I can eat my dinner in 10 minutes. </a:t>
            </a:r>
          </a:p>
          <a:p>
            <a:endParaRPr lang="en-GB" sz="3200" dirty="0"/>
          </a:p>
          <a:p>
            <a:r>
              <a:rPr lang="en-GB" sz="3200" dirty="0"/>
              <a:t>I can run around the playground in 2 minutes. </a:t>
            </a:r>
          </a:p>
          <a:p>
            <a:endParaRPr lang="en-GB" sz="3200" dirty="0"/>
          </a:p>
          <a:p>
            <a:r>
              <a:rPr lang="en-GB" sz="3200" dirty="0"/>
              <a:t>I can draw a picture of a house in 30 seconds. </a:t>
            </a:r>
          </a:p>
          <a:p>
            <a:endParaRPr lang="en-GB" sz="3200" dirty="0"/>
          </a:p>
        </p:txBody>
      </p:sp>
      <p:sp>
        <p:nvSpPr>
          <p:cNvPr id="11" name="Speech Bubble: Rectangle with Corners Rounded 10">
            <a:extLst>
              <a:ext uri="{FF2B5EF4-FFF2-40B4-BE49-F238E27FC236}">
                <a16:creationId xmlns:a16="http://schemas.microsoft.com/office/drawing/2014/main" id="{7B9A0DF5-75AE-48DC-ACFC-99B080A033D1}"/>
              </a:ext>
            </a:extLst>
          </p:cNvPr>
          <p:cNvSpPr/>
          <p:nvPr/>
        </p:nvSpPr>
        <p:spPr>
          <a:xfrm>
            <a:off x="9176413" y="3867150"/>
            <a:ext cx="2063087" cy="1619250"/>
          </a:xfrm>
          <a:prstGeom prst="wedgeRoundRectCallout">
            <a:avLst>
              <a:gd name="adj1" fmla="val -51304"/>
              <a:gd name="adj2" fmla="val 80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How do you know? </a:t>
            </a:r>
          </a:p>
        </p:txBody>
      </p:sp>
      <p:pic>
        <p:nvPicPr>
          <p:cNvPr id="13" name="Graphic 12" descr="Checkmark">
            <a:extLst>
              <a:ext uri="{FF2B5EF4-FFF2-40B4-BE49-F238E27FC236}">
                <a16:creationId xmlns:a16="http://schemas.microsoft.com/office/drawing/2014/main" id="{6CBC1191-F9E6-40B9-8452-769BC24E15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8399" y="977640"/>
            <a:ext cx="1774763" cy="1774763"/>
          </a:xfrm>
          <a:prstGeom prst="rect">
            <a:avLst/>
          </a:prstGeom>
        </p:spPr>
      </p:pic>
      <p:pic>
        <p:nvPicPr>
          <p:cNvPr id="15" name="Graphic 14" descr="Close">
            <a:extLst>
              <a:ext uri="{FF2B5EF4-FFF2-40B4-BE49-F238E27FC236}">
                <a16:creationId xmlns:a16="http://schemas.microsoft.com/office/drawing/2014/main" id="{87303938-B3FA-4F2A-8157-3B4D2CF399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7662" y="1142471"/>
            <a:ext cx="1597087" cy="1597087"/>
          </a:xfrm>
          <a:prstGeom prst="rect">
            <a:avLst/>
          </a:prstGeom>
        </p:spPr>
      </p:pic>
    </p:spTree>
    <p:extLst>
      <p:ext uri="{BB962C8B-B14F-4D97-AF65-F5344CB8AC3E}">
        <p14:creationId xmlns:p14="http://schemas.microsoft.com/office/powerpoint/2010/main" val="4178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6500c0-19b7-4dc1-a957-fb6bf8f5f217">
      <UserInfo>
        <DisplayName>James Protheroe</DisplayName>
        <AccountId>17313</AccountId>
        <AccountType/>
      </UserInfo>
    </SharedWithUsers>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733AF-E521-4CA5-BF7E-D076CD99DA19}">
  <ds:schemaRefs>
    <ds:schemaRef ds:uri="http://schemas.microsoft.com/sharepoint/v3/contenttype/forms"/>
  </ds:schemaRefs>
</ds:datastoreItem>
</file>

<file path=customXml/itemProps2.xml><?xml version="1.0" encoding="utf-8"?>
<ds:datastoreItem xmlns:ds="http://schemas.openxmlformats.org/officeDocument/2006/customXml" ds:itemID="{3B1E2AEA-061A-4B43-8AE9-9489AC569724}">
  <ds:schemaRefs>
    <ds:schemaRef ds:uri="http://schemas.microsoft.com/office/2006/metadata/properties"/>
    <ds:schemaRef ds:uri="http://schemas.microsoft.com/office/infopath/2007/PartnerControls"/>
    <ds:schemaRef ds:uri="9c6500c0-19b7-4dc1-a957-fb6bf8f5f217"/>
    <ds:schemaRef ds:uri="http://schemas.microsoft.com/sharepoint/v3"/>
  </ds:schemaRefs>
</ds:datastoreItem>
</file>

<file path=customXml/itemProps3.xml><?xml version="1.0" encoding="utf-8"?>
<ds:datastoreItem xmlns:ds="http://schemas.openxmlformats.org/officeDocument/2006/customXml" ds:itemID="{B682853E-E6B5-43D0-BDAB-05B3780E4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7840</TotalTime>
  <Words>3200</Words>
  <Application>Microsoft Office PowerPoint</Application>
  <PresentationFormat>Widescreen</PresentationFormat>
  <Paragraphs>237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102</cp:revision>
  <dcterms:created xsi:type="dcterms:W3CDTF">2019-05-09T13:58:51Z</dcterms:created>
  <dcterms:modified xsi:type="dcterms:W3CDTF">2020-01-10T18:54:33Z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