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331" r:id="rId6"/>
    <p:sldId id="286" r:id="rId7"/>
    <p:sldId id="289" r:id="rId8"/>
    <p:sldId id="290" r:id="rId9"/>
    <p:sldId id="271" r:id="rId10"/>
    <p:sldId id="292" r:id="rId11"/>
    <p:sldId id="294" r:id="rId12"/>
    <p:sldId id="304" r:id="rId13"/>
    <p:sldId id="309" r:id="rId14"/>
    <p:sldId id="327" r:id="rId15"/>
    <p:sldId id="308" r:id="rId16"/>
    <p:sldId id="329" r:id="rId17"/>
    <p:sldId id="305" r:id="rId18"/>
    <p:sldId id="276" r:id="rId19"/>
    <p:sldId id="330" r:id="rId20"/>
    <p:sldId id="302" r:id="rId21"/>
    <p:sldId id="299" r:id="rId22"/>
    <p:sldId id="300" r:id="rId23"/>
    <p:sldId id="285" r:id="rId24"/>
    <p:sldId id="297" r:id="rId25"/>
  </p:sldIdLst>
  <p:sldSz cx="12192000" cy="6858000"/>
  <p:notesSz cx="6858000" cy="1876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8" clrIdx="0">
    <p:extLst/>
  </p:cmAuthor>
  <p:cmAuthor id="2" name="Rebekah Goh" initials="RG"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45"/>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9F974-E272-46AD-A70C-C7D1C8529568}" v="261" dt="2020-01-10T08:21:01.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103" autoAdjust="0"/>
  </p:normalViewPr>
  <p:slideViewPr>
    <p:cSldViewPr snapToGrid="0">
      <p:cViewPr>
        <p:scale>
          <a:sx n="55" d="100"/>
          <a:sy n="55" d="100"/>
        </p:scale>
        <p:origin x="-1278" y="-72"/>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4B19F974-E272-46AD-A70C-C7D1C8529568}"/>
    <pc:docChg chg="undo custSel addSld delSld modSld sldOrd">
      <pc:chgData name="Kate Jones" userId="4a9fd575-894c-4f1c-886c-99f53615ea7e" providerId="ADAL" clId="{4B19F974-E272-46AD-A70C-C7D1C8529568}" dt="2020-01-10T08:27:36.614" v="8999" actId="20577"/>
      <pc:docMkLst>
        <pc:docMk/>
      </pc:docMkLst>
      <pc:sldChg chg="modNotesTx">
        <pc:chgData name="Kate Jones" userId="4a9fd575-894c-4f1c-886c-99f53615ea7e" providerId="ADAL" clId="{4B19F974-E272-46AD-A70C-C7D1C8529568}" dt="2020-01-10T08:18:19.233" v="8739" actId="20577"/>
        <pc:sldMkLst>
          <pc:docMk/>
          <pc:sldMk cId="2605528031" sldId="256"/>
        </pc:sldMkLst>
      </pc:sldChg>
      <pc:sldChg chg="modSp modNotesTx">
        <pc:chgData name="Kate Jones" userId="4a9fd575-894c-4f1c-886c-99f53615ea7e" providerId="ADAL" clId="{4B19F974-E272-46AD-A70C-C7D1C8529568}" dt="2020-01-10T08:21:02.166" v="8795" actId="20577"/>
        <pc:sldMkLst>
          <pc:docMk/>
          <pc:sldMk cId="162364748" sldId="271"/>
        </pc:sldMkLst>
        <pc:graphicFrameChg chg="mod modGraphic">
          <ac:chgData name="Kate Jones" userId="4a9fd575-894c-4f1c-886c-99f53615ea7e" providerId="ADAL" clId="{4B19F974-E272-46AD-A70C-C7D1C8529568}" dt="2020-01-06T16:47:48.005" v="99" actId="1076"/>
          <ac:graphicFrameMkLst>
            <pc:docMk/>
            <pc:sldMk cId="162364748" sldId="271"/>
            <ac:graphicFrameMk id="9" creationId="{38064B8F-44C2-403B-B2EC-F5C4B0535FE5}"/>
          </ac:graphicFrameMkLst>
        </pc:graphicFrameChg>
      </pc:sldChg>
      <pc:sldChg chg="addSp delSp modSp modAnim modNotesTx">
        <pc:chgData name="Kate Jones" userId="4a9fd575-894c-4f1c-886c-99f53615ea7e" providerId="ADAL" clId="{4B19F974-E272-46AD-A70C-C7D1C8529568}" dt="2020-01-10T08:25:17.219" v="8993" actId="20577"/>
        <pc:sldMkLst>
          <pc:docMk/>
          <pc:sldMk cId="2296150609" sldId="276"/>
        </pc:sldMkLst>
        <pc:spChg chg="add del mod">
          <ac:chgData name="Kate Jones" userId="4a9fd575-894c-4f1c-886c-99f53615ea7e" providerId="ADAL" clId="{4B19F974-E272-46AD-A70C-C7D1C8529568}" dt="2020-01-09T17:22:53.384" v="3785" actId="478"/>
          <ac:spMkLst>
            <pc:docMk/>
            <pc:sldMk cId="2296150609" sldId="276"/>
            <ac:spMk id="2" creationId="{5E2F9360-2659-40FB-A2AA-4808B6952E27}"/>
          </ac:spMkLst>
        </pc:spChg>
        <pc:spChg chg="mod">
          <ac:chgData name="Kate Jones" userId="4a9fd575-894c-4f1c-886c-99f53615ea7e" providerId="ADAL" clId="{4B19F974-E272-46AD-A70C-C7D1C8529568}" dt="2020-01-09T17:27:20.855" v="4071" actId="20577"/>
          <ac:spMkLst>
            <pc:docMk/>
            <pc:sldMk cId="2296150609" sldId="276"/>
            <ac:spMk id="5" creationId="{F27A5C13-978B-417C-A66E-2C2AE764F805}"/>
          </ac:spMkLst>
        </pc:spChg>
        <pc:spChg chg="add del mod">
          <ac:chgData name="Kate Jones" userId="4a9fd575-894c-4f1c-886c-99f53615ea7e" providerId="ADAL" clId="{4B19F974-E272-46AD-A70C-C7D1C8529568}" dt="2020-01-09T17:22:51.440" v="3784" actId="478"/>
          <ac:spMkLst>
            <pc:docMk/>
            <pc:sldMk cId="2296150609" sldId="276"/>
            <ac:spMk id="6" creationId="{A4EBD2D6-CB96-41BA-9C4D-52BDDE232C90}"/>
          </ac:spMkLst>
        </pc:spChg>
        <pc:spChg chg="add del mod">
          <ac:chgData name="Kate Jones" userId="4a9fd575-894c-4f1c-886c-99f53615ea7e" providerId="ADAL" clId="{4B19F974-E272-46AD-A70C-C7D1C8529568}" dt="2020-01-09T17:22:49.502" v="3783" actId="478"/>
          <ac:spMkLst>
            <pc:docMk/>
            <pc:sldMk cId="2296150609" sldId="276"/>
            <ac:spMk id="7" creationId="{FD660A8F-A962-4914-85C9-414E5CF9C7DD}"/>
          </ac:spMkLst>
        </pc:spChg>
        <pc:spChg chg="add mod">
          <ac:chgData name="Kate Jones" userId="4a9fd575-894c-4f1c-886c-99f53615ea7e" providerId="ADAL" clId="{4B19F974-E272-46AD-A70C-C7D1C8529568}" dt="2020-01-09T21:37:11.185" v="8500" actId="1076"/>
          <ac:spMkLst>
            <pc:docMk/>
            <pc:sldMk cId="2296150609" sldId="276"/>
            <ac:spMk id="8" creationId="{56E0B0E9-1F34-4E62-ABF7-5889392F7AE5}"/>
          </ac:spMkLst>
        </pc:spChg>
        <pc:spChg chg="add mod">
          <ac:chgData name="Kate Jones" userId="4a9fd575-894c-4f1c-886c-99f53615ea7e" providerId="ADAL" clId="{4B19F974-E272-46AD-A70C-C7D1C8529568}" dt="2020-01-09T19:33:39.244" v="4953" actId="113"/>
          <ac:spMkLst>
            <pc:docMk/>
            <pc:sldMk cId="2296150609" sldId="276"/>
            <ac:spMk id="9" creationId="{AE238851-EDEC-4018-A6DB-2B6022FC453F}"/>
          </ac:spMkLst>
        </pc:spChg>
        <pc:spChg chg="add mod">
          <ac:chgData name="Kate Jones" userId="4a9fd575-894c-4f1c-886c-99f53615ea7e" providerId="ADAL" clId="{4B19F974-E272-46AD-A70C-C7D1C8529568}" dt="2020-01-09T17:30:11.525" v="4133" actId="1076"/>
          <ac:spMkLst>
            <pc:docMk/>
            <pc:sldMk cId="2296150609" sldId="276"/>
            <ac:spMk id="11" creationId="{9C3ECAD3-2C88-4812-AADE-DAC3737648ED}"/>
          </ac:spMkLst>
        </pc:spChg>
        <pc:spChg chg="add mod">
          <ac:chgData name="Kate Jones" userId="4a9fd575-894c-4f1c-886c-99f53615ea7e" providerId="ADAL" clId="{4B19F974-E272-46AD-A70C-C7D1C8529568}" dt="2020-01-09T17:30:06.524" v="4132" actId="14100"/>
          <ac:spMkLst>
            <pc:docMk/>
            <pc:sldMk cId="2296150609" sldId="276"/>
            <ac:spMk id="14" creationId="{2156E7AF-C235-4A9C-B3A0-D9C1F9F56311}"/>
          </ac:spMkLst>
        </pc:spChg>
        <pc:spChg chg="add mod">
          <ac:chgData name="Kate Jones" userId="4a9fd575-894c-4f1c-886c-99f53615ea7e" providerId="ADAL" clId="{4B19F974-E272-46AD-A70C-C7D1C8529568}" dt="2020-01-09T19:31:31.240" v="4949" actId="207"/>
          <ac:spMkLst>
            <pc:docMk/>
            <pc:sldMk cId="2296150609" sldId="276"/>
            <ac:spMk id="26" creationId="{5508E46B-7E82-4CB1-B5E3-B05895B8326C}"/>
          </ac:spMkLst>
        </pc:spChg>
        <pc:spChg chg="add del mod">
          <ac:chgData name="Kate Jones" userId="4a9fd575-894c-4f1c-886c-99f53615ea7e" providerId="ADAL" clId="{4B19F974-E272-46AD-A70C-C7D1C8529568}" dt="2020-01-09T19:31:32.910" v="4950" actId="478"/>
          <ac:spMkLst>
            <pc:docMk/>
            <pc:sldMk cId="2296150609" sldId="276"/>
            <ac:spMk id="27" creationId="{DA7A01F4-DF51-4296-B07F-034C283425AA}"/>
          </ac:spMkLst>
        </pc:spChg>
        <pc:picChg chg="add mod">
          <ac:chgData name="Kate Jones" userId="4a9fd575-894c-4f1c-886c-99f53615ea7e" providerId="ADAL" clId="{4B19F974-E272-46AD-A70C-C7D1C8529568}" dt="2020-01-09T17:28:17.727" v="4079" actId="1076"/>
          <ac:picMkLst>
            <pc:docMk/>
            <pc:sldMk cId="2296150609" sldId="276"/>
            <ac:picMk id="4" creationId="{9DD76F1E-CB8C-4731-81AC-BCD4CE478692}"/>
          </ac:picMkLst>
        </pc:picChg>
        <pc:picChg chg="add mod">
          <ac:chgData name="Kate Jones" userId="4a9fd575-894c-4f1c-886c-99f53615ea7e" providerId="ADAL" clId="{4B19F974-E272-46AD-A70C-C7D1C8529568}" dt="2020-01-09T17:28:34.466" v="4085" actId="14100"/>
          <ac:picMkLst>
            <pc:docMk/>
            <pc:sldMk cId="2296150609" sldId="276"/>
            <ac:picMk id="10" creationId="{6FD51240-6CC1-482E-A834-3648367A85F0}"/>
          </ac:picMkLst>
        </pc:picChg>
        <pc:picChg chg="add mod">
          <ac:chgData name="Kate Jones" userId="4a9fd575-894c-4f1c-886c-99f53615ea7e" providerId="ADAL" clId="{4B19F974-E272-46AD-A70C-C7D1C8529568}" dt="2020-01-09T17:32:39.317" v="4137" actId="27614"/>
          <ac:picMkLst>
            <pc:docMk/>
            <pc:sldMk cId="2296150609" sldId="276"/>
            <ac:picMk id="13" creationId="{45BB3EF0-84EB-4D18-9143-7FDB5B448A28}"/>
          </ac:picMkLst>
        </pc:picChg>
        <pc:picChg chg="add del mod">
          <ac:chgData name="Kate Jones" userId="4a9fd575-894c-4f1c-886c-99f53615ea7e" providerId="ADAL" clId="{4B19F974-E272-46AD-A70C-C7D1C8529568}" dt="2020-01-09T17:33:27.564" v="4174" actId="478"/>
          <ac:picMkLst>
            <pc:docMk/>
            <pc:sldMk cId="2296150609" sldId="276"/>
            <ac:picMk id="16" creationId="{354F3688-3BD8-4AAC-B983-AF07E5CCFC5D}"/>
          </ac:picMkLst>
        </pc:picChg>
        <pc:picChg chg="add mod">
          <ac:chgData name="Kate Jones" userId="4a9fd575-894c-4f1c-886c-99f53615ea7e" providerId="ADAL" clId="{4B19F974-E272-46AD-A70C-C7D1C8529568}" dt="2020-01-09T17:33:03.632" v="4164" actId="1076"/>
          <ac:picMkLst>
            <pc:docMk/>
            <pc:sldMk cId="2296150609" sldId="276"/>
            <ac:picMk id="17" creationId="{A29B0E05-CA05-48A1-8F65-CEEB6F31D8FF}"/>
          </ac:picMkLst>
        </pc:picChg>
        <pc:picChg chg="add mod">
          <ac:chgData name="Kate Jones" userId="4a9fd575-894c-4f1c-886c-99f53615ea7e" providerId="ADAL" clId="{4B19F974-E272-46AD-A70C-C7D1C8529568}" dt="2020-01-09T17:32:59.219" v="4163" actId="1076"/>
          <ac:picMkLst>
            <pc:docMk/>
            <pc:sldMk cId="2296150609" sldId="276"/>
            <ac:picMk id="18" creationId="{DA5020B5-1E1D-4F57-8BF1-C2DE8E6B9013}"/>
          </ac:picMkLst>
        </pc:picChg>
        <pc:picChg chg="add mod">
          <ac:chgData name="Kate Jones" userId="4a9fd575-894c-4f1c-886c-99f53615ea7e" providerId="ADAL" clId="{4B19F974-E272-46AD-A70C-C7D1C8529568}" dt="2020-01-09T17:32:56.312" v="4162" actId="1076"/>
          <ac:picMkLst>
            <pc:docMk/>
            <pc:sldMk cId="2296150609" sldId="276"/>
            <ac:picMk id="19" creationId="{B00E93CC-96C2-4B94-BB18-A92405F71D6F}"/>
          </ac:picMkLst>
        </pc:picChg>
        <pc:picChg chg="add mod">
          <ac:chgData name="Kate Jones" userId="4a9fd575-894c-4f1c-886c-99f53615ea7e" providerId="ADAL" clId="{4B19F974-E272-46AD-A70C-C7D1C8529568}" dt="2020-01-09T17:32:53.720" v="4161" actId="1076"/>
          <ac:picMkLst>
            <pc:docMk/>
            <pc:sldMk cId="2296150609" sldId="276"/>
            <ac:picMk id="20" creationId="{51DBC17B-4DB6-4985-A0EC-E06DECDA811C}"/>
          </ac:picMkLst>
        </pc:picChg>
        <pc:picChg chg="add mod">
          <ac:chgData name="Kate Jones" userId="4a9fd575-894c-4f1c-886c-99f53615ea7e" providerId="ADAL" clId="{4B19F974-E272-46AD-A70C-C7D1C8529568}" dt="2020-01-09T17:32:51.944" v="4160" actId="1076"/>
          <ac:picMkLst>
            <pc:docMk/>
            <pc:sldMk cId="2296150609" sldId="276"/>
            <ac:picMk id="21" creationId="{BF52C3BF-EE7E-41AC-BE73-ECB05434A65F}"/>
          </ac:picMkLst>
        </pc:picChg>
        <pc:picChg chg="add del mod">
          <ac:chgData name="Kate Jones" userId="4a9fd575-894c-4f1c-886c-99f53615ea7e" providerId="ADAL" clId="{4B19F974-E272-46AD-A70C-C7D1C8529568}" dt="2020-01-09T17:33:25.570" v="4173" actId="478"/>
          <ac:picMkLst>
            <pc:docMk/>
            <pc:sldMk cId="2296150609" sldId="276"/>
            <ac:picMk id="23" creationId="{930FB9BD-18E9-4D98-A0E9-27CE53D8AA9F}"/>
          </ac:picMkLst>
        </pc:picChg>
        <pc:picChg chg="add mod">
          <ac:chgData name="Kate Jones" userId="4a9fd575-894c-4f1c-886c-99f53615ea7e" providerId="ADAL" clId="{4B19F974-E272-46AD-A70C-C7D1C8529568}" dt="2020-01-09T17:33:20.655" v="4171" actId="1076"/>
          <ac:picMkLst>
            <pc:docMk/>
            <pc:sldMk cId="2296150609" sldId="276"/>
            <ac:picMk id="25" creationId="{804A1904-7428-4D94-9DB9-3334E6C7DED8}"/>
          </ac:picMkLst>
        </pc:picChg>
        <pc:picChg chg="add mod">
          <ac:chgData name="Kate Jones" userId="4a9fd575-894c-4f1c-886c-99f53615ea7e" providerId="ADAL" clId="{4B19F974-E272-46AD-A70C-C7D1C8529568}" dt="2020-01-09T17:33:17.398" v="4170" actId="1076"/>
          <ac:picMkLst>
            <pc:docMk/>
            <pc:sldMk cId="2296150609" sldId="276"/>
            <ac:picMk id="28" creationId="{70C03259-D3B5-4802-85F4-606854FD2225}"/>
          </ac:picMkLst>
        </pc:picChg>
        <pc:picChg chg="add mod">
          <ac:chgData name="Kate Jones" userId="4a9fd575-894c-4f1c-886c-99f53615ea7e" providerId="ADAL" clId="{4B19F974-E272-46AD-A70C-C7D1C8529568}" dt="2020-01-09T17:33:13.852" v="4169" actId="1076"/>
          <ac:picMkLst>
            <pc:docMk/>
            <pc:sldMk cId="2296150609" sldId="276"/>
            <ac:picMk id="29" creationId="{89BFED7A-4163-4947-80C1-59288FEE8E32}"/>
          </ac:picMkLst>
        </pc:picChg>
        <pc:picChg chg="add mod">
          <ac:chgData name="Kate Jones" userId="4a9fd575-894c-4f1c-886c-99f53615ea7e" providerId="ADAL" clId="{4B19F974-E272-46AD-A70C-C7D1C8529568}" dt="2020-01-09T17:33:11.630" v="4168" actId="1076"/>
          <ac:picMkLst>
            <pc:docMk/>
            <pc:sldMk cId="2296150609" sldId="276"/>
            <ac:picMk id="30" creationId="{24914FA3-3FCA-4D84-BB7D-06BE3D3CEE86}"/>
          </ac:picMkLst>
        </pc:picChg>
        <pc:picChg chg="add mod">
          <ac:chgData name="Kate Jones" userId="4a9fd575-894c-4f1c-886c-99f53615ea7e" providerId="ADAL" clId="{4B19F974-E272-46AD-A70C-C7D1C8529568}" dt="2020-01-09T17:33:09.705" v="4167" actId="1076"/>
          <ac:picMkLst>
            <pc:docMk/>
            <pc:sldMk cId="2296150609" sldId="276"/>
            <ac:picMk id="31" creationId="{8EC6F4E4-7004-439E-A975-D99CF06CCCA5}"/>
          </ac:picMkLst>
        </pc:picChg>
        <pc:picChg chg="add mod">
          <ac:chgData name="Kate Jones" userId="4a9fd575-894c-4f1c-886c-99f53615ea7e" providerId="ADAL" clId="{4B19F974-E272-46AD-A70C-C7D1C8529568}" dt="2020-01-09T17:33:07.524" v="4166" actId="1076"/>
          <ac:picMkLst>
            <pc:docMk/>
            <pc:sldMk cId="2296150609" sldId="276"/>
            <ac:picMk id="32" creationId="{DB8B1C19-FCA0-41D1-9B12-EB431725867F}"/>
          </ac:picMkLst>
        </pc:picChg>
        <pc:picChg chg="add mod">
          <ac:chgData name="Kate Jones" userId="4a9fd575-894c-4f1c-886c-99f53615ea7e" providerId="ADAL" clId="{4B19F974-E272-46AD-A70C-C7D1C8529568}" dt="2020-01-09T17:33:05.646" v="4165" actId="1076"/>
          <ac:picMkLst>
            <pc:docMk/>
            <pc:sldMk cId="2296150609" sldId="276"/>
            <ac:picMk id="33" creationId="{BB40BAFB-C5A9-44BC-8041-081AEBF871D2}"/>
          </ac:picMkLst>
        </pc:picChg>
        <pc:picChg chg="add mod">
          <ac:chgData name="Kate Jones" userId="4a9fd575-894c-4f1c-886c-99f53615ea7e" providerId="ADAL" clId="{4B19F974-E272-46AD-A70C-C7D1C8529568}" dt="2020-01-09T17:32:49.720" v="4159" actId="1076"/>
          <ac:picMkLst>
            <pc:docMk/>
            <pc:sldMk cId="2296150609" sldId="276"/>
            <ac:picMk id="34" creationId="{3B0044D4-2C26-47D7-951D-05336B4387AB}"/>
          </ac:picMkLst>
        </pc:picChg>
      </pc:sldChg>
      <pc:sldChg chg="modSp">
        <pc:chgData name="Kate Jones" userId="4a9fd575-894c-4f1c-886c-99f53615ea7e" providerId="ADAL" clId="{4B19F974-E272-46AD-A70C-C7D1C8529568}" dt="2020-01-09T21:26:45.789" v="8121" actId="20577"/>
        <pc:sldMkLst>
          <pc:docMk/>
          <pc:sldMk cId="4180302034" sldId="285"/>
        </pc:sldMkLst>
        <pc:spChg chg="mod">
          <ac:chgData name="Kate Jones" userId="4a9fd575-894c-4f1c-886c-99f53615ea7e" providerId="ADAL" clId="{4B19F974-E272-46AD-A70C-C7D1C8529568}" dt="2020-01-09T21:26:45.789" v="8121" actId="20577"/>
          <ac:spMkLst>
            <pc:docMk/>
            <pc:sldMk cId="4180302034" sldId="285"/>
            <ac:spMk id="9" creationId="{E98A5FEF-9BB4-4458-A110-734E1B9DDBDF}"/>
          </ac:spMkLst>
        </pc:spChg>
      </pc:sldChg>
      <pc:sldChg chg="modSp del">
        <pc:chgData name="Kate Jones" userId="4a9fd575-894c-4f1c-886c-99f53615ea7e" providerId="ADAL" clId="{4B19F974-E272-46AD-A70C-C7D1C8529568}" dt="2020-01-06T17:00:03.053" v="1105" actId="47"/>
        <pc:sldMkLst>
          <pc:docMk/>
          <pc:sldMk cId="67499706" sldId="287"/>
        </pc:sldMkLst>
        <pc:picChg chg="mod">
          <ac:chgData name="Kate Jones" userId="4a9fd575-894c-4f1c-886c-99f53615ea7e" providerId="ADAL" clId="{4B19F974-E272-46AD-A70C-C7D1C8529568}" dt="2020-01-06T16:59:41.581" v="1102" actId="1076"/>
          <ac:picMkLst>
            <pc:docMk/>
            <pc:sldMk cId="67499706" sldId="287"/>
            <ac:picMk id="18" creationId="{00000000-0000-0000-0000-000000000000}"/>
          </ac:picMkLst>
        </pc:picChg>
      </pc:sldChg>
      <pc:sldChg chg="del modNotesTx">
        <pc:chgData name="Kate Jones" userId="4a9fd575-894c-4f1c-886c-99f53615ea7e" providerId="ADAL" clId="{4B19F974-E272-46AD-A70C-C7D1C8529568}" dt="2020-01-07T14:47:04.286" v="3119" actId="47"/>
        <pc:sldMkLst>
          <pc:docMk/>
          <pc:sldMk cId="3109261932" sldId="288"/>
        </pc:sldMkLst>
      </pc:sldChg>
      <pc:sldChg chg="modNotesTx">
        <pc:chgData name="Kate Jones" userId="4a9fd575-894c-4f1c-886c-99f53615ea7e" providerId="ADAL" clId="{4B19F974-E272-46AD-A70C-C7D1C8529568}" dt="2020-01-10T08:19:26.494" v="8794" actId="20577"/>
        <pc:sldMkLst>
          <pc:docMk/>
          <pc:sldMk cId="3047839263" sldId="290"/>
        </pc:sldMkLst>
      </pc:sldChg>
      <pc:sldChg chg="addSp delSp modSp modAnim modNotesTx">
        <pc:chgData name="Kate Jones" userId="4a9fd575-894c-4f1c-886c-99f53615ea7e" providerId="ADAL" clId="{4B19F974-E272-46AD-A70C-C7D1C8529568}" dt="2020-01-10T08:22:07.458" v="8805" actId="313"/>
        <pc:sldMkLst>
          <pc:docMk/>
          <pc:sldMk cId="421409790" sldId="292"/>
        </pc:sldMkLst>
        <pc:spChg chg="add del mod">
          <ac:chgData name="Kate Jones" userId="4a9fd575-894c-4f1c-886c-99f53615ea7e" providerId="ADAL" clId="{4B19F974-E272-46AD-A70C-C7D1C8529568}" dt="2020-01-06T16:50:35.060" v="129" actId="1076"/>
          <ac:spMkLst>
            <pc:docMk/>
            <pc:sldMk cId="421409790" sldId="292"/>
            <ac:spMk id="2" creationId="{00D2002F-0E62-4C98-BC96-34FAE824FB0F}"/>
          </ac:spMkLst>
        </pc:spChg>
        <pc:spChg chg="add mod ord">
          <ac:chgData name="Kate Jones" userId="4a9fd575-894c-4f1c-886c-99f53615ea7e" providerId="ADAL" clId="{4B19F974-E272-46AD-A70C-C7D1C8529568}" dt="2020-01-06T16:48:34.884" v="108" actId="1076"/>
          <ac:spMkLst>
            <pc:docMk/>
            <pc:sldMk cId="421409790" sldId="292"/>
            <ac:spMk id="6" creationId="{EF7A8CAC-1C0A-4C3A-AE9F-71125727E708}"/>
          </ac:spMkLst>
        </pc:spChg>
        <pc:spChg chg="add del mod">
          <ac:chgData name="Kate Jones" userId="4a9fd575-894c-4f1c-886c-99f53615ea7e" providerId="ADAL" clId="{4B19F974-E272-46AD-A70C-C7D1C8529568}" dt="2020-01-06T16:47:42.991" v="93"/>
          <ac:spMkLst>
            <pc:docMk/>
            <pc:sldMk cId="421409790" sldId="292"/>
            <ac:spMk id="7" creationId="{51C23836-9396-4C7C-9D37-C98689087996}"/>
          </ac:spMkLst>
        </pc:spChg>
        <pc:spChg chg="add mod">
          <ac:chgData name="Kate Jones" userId="4a9fd575-894c-4f1c-886c-99f53615ea7e" providerId="ADAL" clId="{4B19F974-E272-46AD-A70C-C7D1C8529568}" dt="2020-01-06T16:50:29.076" v="127" actId="1076"/>
          <ac:spMkLst>
            <pc:docMk/>
            <pc:sldMk cId="421409790" sldId="292"/>
            <ac:spMk id="8" creationId="{DF13F6CF-89F8-4929-B6EF-7F701595E8BB}"/>
          </ac:spMkLst>
        </pc:spChg>
        <pc:graphicFrameChg chg="add mod modGraphic">
          <ac:chgData name="Kate Jones" userId="4a9fd575-894c-4f1c-886c-99f53615ea7e" providerId="ADAL" clId="{4B19F974-E272-46AD-A70C-C7D1C8529568}" dt="2020-01-06T16:48:49.036" v="109" actId="207"/>
          <ac:graphicFrameMkLst>
            <pc:docMk/>
            <pc:sldMk cId="421409790" sldId="292"/>
            <ac:graphicFrameMk id="3" creationId="{15391480-B684-4423-9A10-FA17F70A7FE0}"/>
          </ac:graphicFrameMkLst>
        </pc:graphicFrameChg>
      </pc:sldChg>
      <pc:sldChg chg="modNotesTx">
        <pc:chgData name="Kate Jones" userId="4a9fd575-894c-4f1c-886c-99f53615ea7e" providerId="ADAL" clId="{4B19F974-E272-46AD-A70C-C7D1C8529568}" dt="2020-01-10T08:22:40.436" v="8811" actId="20577"/>
        <pc:sldMkLst>
          <pc:docMk/>
          <pc:sldMk cId="2383619986" sldId="294"/>
        </pc:sldMkLst>
      </pc:sldChg>
      <pc:sldChg chg="delSp del">
        <pc:chgData name="Kate Jones" userId="4a9fd575-894c-4f1c-886c-99f53615ea7e" providerId="ADAL" clId="{4B19F974-E272-46AD-A70C-C7D1C8529568}" dt="2020-01-09T20:31:19.262" v="7812" actId="47"/>
        <pc:sldMkLst>
          <pc:docMk/>
          <pc:sldMk cId="4157798780" sldId="298"/>
        </pc:sldMkLst>
        <pc:spChg chg="del">
          <ac:chgData name="Kate Jones" userId="4a9fd575-894c-4f1c-886c-99f53615ea7e" providerId="ADAL" clId="{4B19F974-E272-46AD-A70C-C7D1C8529568}" dt="2020-01-09T20:31:16.723" v="7811" actId="478"/>
          <ac:spMkLst>
            <pc:docMk/>
            <pc:sldMk cId="4157798780" sldId="298"/>
            <ac:spMk id="2" creationId="{00D2002F-0E62-4C98-BC96-34FAE824FB0F}"/>
          </ac:spMkLst>
        </pc:spChg>
      </pc:sldChg>
      <pc:sldChg chg="addSp delSp modSp modNotesTx">
        <pc:chgData name="Kate Jones" userId="4a9fd575-894c-4f1c-886c-99f53615ea7e" providerId="ADAL" clId="{4B19F974-E272-46AD-A70C-C7D1C8529568}" dt="2020-01-10T08:27:36.614" v="8999" actId="20577"/>
        <pc:sldMkLst>
          <pc:docMk/>
          <pc:sldMk cId="3598733173" sldId="299"/>
        </pc:sldMkLst>
        <pc:spChg chg="add mod">
          <ac:chgData name="Kate Jones" userId="4a9fd575-894c-4f1c-886c-99f53615ea7e" providerId="ADAL" clId="{4B19F974-E272-46AD-A70C-C7D1C8529568}" dt="2020-01-09T21:31:42.355" v="8419" actId="14100"/>
          <ac:spMkLst>
            <pc:docMk/>
            <pc:sldMk cId="3598733173" sldId="299"/>
            <ac:spMk id="3" creationId="{384EC87D-98DD-4CC7-9255-CEF8CD65EA9C}"/>
          </ac:spMkLst>
        </pc:spChg>
        <pc:spChg chg="add mod">
          <ac:chgData name="Kate Jones" userId="4a9fd575-894c-4f1c-886c-99f53615ea7e" providerId="ADAL" clId="{4B19F974-E272-46AD-A70C-C7D1C8529568}" dt="2020-01-09T20:07:40.786" v="7472" actId="1076"/>
          <ac:spMkLst>
            <pc:docMk/>
            <pc:sldMk cId="3598733173" sldId="299"/>
            <ac:spMk id="7" creationId="{25456A9F-74E7-454E-B5C5-2DFCB768ED36}"/>
          </ac:spMkLst>
        </pc:spChg>
        <pc:spChg chg="add mod">
          <ac:chgData name="Kate Jones" userId="4a9fd575-894c-4f1c-886c-99f53615ea7e" providerId="ADAL" clId="{4B19F974-E272-46AD-A70C-C7D1C8529568}" dt="2020-01-09T20:08:10.685" v="7480" actId="20577"/>
          <ac:spMkLst>
            <pc:docMk/>
            <pc:sldMk cId="3598733173" sldId="299"/>
            <ac:spMk id="10" creationId="{57D6D281-0B7C-460A-BBB7-476DFC212E2F}"/>
          </ac:spMkLst>
        </pc:spChg>
        <pc:spChg chg="add del mod">
          <ac:chgData name="Kate Jones" userId="4a9fd575-894c-4f1c-886c-99f53615ea7e" providerId="ADAL" clId="{4B19F974-E272-46AD-A70C-C7D1C8529568}" dt="2020-01-09T20:11:24.169" v="7665" actId="478"/>
          <ac:spMkLst>
            <pc:docMk/>
            <pc:sldMk cId="3598733173" sldId="299"/>
            <ac:spMk id="11" creationId="{BFC143DF-24E1-41CB-A0EA-ECE69C4E938A}"/>
          </ac:spMkLst>
        </pc:spChg>
        <pc:spChg chg="mod">
          <ac:chgData name="Kate Jones" userId="4a9fd575-894c-4f1c-886c-99f53615ea7e" providerId="ADAL" clId="{4B19F974-E272-46AD-A70C-C7D1C8529568}" dt="2020-01-09T21:26:06.951" v="8117" actId="1076"/>
          <ac:spMkLst>
            <pc:docMk/>
            <pc:sldMk cId="3598733173" sldId="299"/>
            <ac:spMk id="12" creationId="{FE8FDA25-0E72-46B3-9000-0570FCC674B4}"/>
          </ac:spMkLst>
        </pc:spChg>
        <pc:spChg chg="add mod ord">
          <ac:chgData name="Kate Jones" userId="4a9fd575-894c-4f1c-886c-99f53615ea7e" providerId="ADAL" clId="{4B19F974-E272-46AD-A70C-C7D1C8529568}" dt="2020-01-09T21:31:57.233" v="8422" actId="1076"/>
          <ac:spMkLst>
            <pc:docMk/>
            <pc:sldMk cId="3598733173" sldId="299"/>
            <ac:spMk id="14" creationId="{DBE4E2C5-134F-4B20-B9DA-C471273980A0}"/>
          </ac:spMkLst>
        </pc:spChg>
        <pc:spChg chg="add mod">
          <ac:chgData name="Kate Jones" userId="4a9fd575-894c-4f1c-886c-99f53615ea7e" providerId="ADAL" clId="{4B19F974-E272-46AD-A70C-C7D1C8529568}" dt="2020-01-09T20:07:40.786" v="7472" actId="1076"/>
          <ac:spMkLst>
            <pc:docMk/>
            <pc:sldMk cId="3598733173" sldId="299"/>
            <ac:spMk id="17" creationId="{AB2DEA72-86BF-4652-BC2E-E65277BB9B3D}"/>
          </ac:spMkLst>
        </pc:spChg>
        <pc:spChg chg="add mod">
          <ac:chgData name="Kate Jones" userId="4a9fd575-894c-4f1c-886c-99f53615ea7e" providerId="ADAL" clId="{4B19F974-E272-46AD-A70C-C7D1C8529568}" dt="2020-01-09T20:07:03.758" v="7460"/>
          <ac:spMkLst>
            <pc:docMk/>
            <pc:sldMk cId="3598733173" sldId="299"/>
            <ac:spMk id="18" creationId="{0853BEC3-0B9D-4687-A0F6-9C281D74526B}"/>
          </ac:spMkLst>
        </pc:spChg>
        <pc:spChg chg="add mod">
          <ac:chgData name="Kate Jones" userId="4a9fd575-894c-4f1c-886c-99f53615ea7e" providerId="ADAL" clId="{4B19F974-E272-46AD-A70C-C7D1C8529568}" dt="2020-01-09T20:07:03.534" v="7459"/>
          <ac:spMkLst>
            <pc:docMk/>
            <pc:sldMk cId="3598733173" sldId="299"/>
            <ac:spMk id="19" creationId="{40668F16-8996-45A3-8F77-CF197A84691A}"/>
          </ac:spMkLst>
        </pc:spChg>
        <pc:spChg chg="add mod">
          <ac:chgData name="Kate Jones" userId="4a9fd575-894c-4f1c-886c-99f53615ea7e" providerId="ADAL" clId="{4B19F974-E272-46AD-A70C-C7D1C8529568}" dt="2020-01-09T20:07:03.309" v="7458"/>
          <ac:spMkLst>
            <pc:docMk/>
            <pc:sldMk cId="3598733173" sldId="299"/>
            <ac:spMk id="20" creationId="{0851F0B8-F58F-4A98-BA4A-7B6A7F39AE21}"/>
          </ac:spMkLst>
        </pc:spChg>
        <pc:spChg chg="add mod">
          <ac:chgData name="Kate Jones" userId="4a9fd575-894c-4f1c-886c-99f53615ea7e" providerId="ADAL" clId="{4B19F974-E272-46AD-A70C-C7D1C8529568}" dt="2020-01-09T20:07:03.095" v="7457"/>
          <ac:spMkLst>
            <pc:docMk/>
            <pc:sldMk cId="3598733173" sldId="299"/>
            <ac:spMk id="21" creationId="{95E3B148-4153-4949-9B09-E7A5FF81135B}"/>
          </ac:spMkLst>
        </pc:spChg>
        <pc:spChg chg="add mod">
          <ac:chgData name="Kate Jones" userId="4a9fd575-894c-4f1c-886c-99f53615ea7e" providerId="ADAL" clId="{4B19F974-E272-46AD-A70C-C7D1C8529568}" dt="2020-01-09T20:07:02.907" v="7456"/>
          <ac:spMkLst>
            <pc:docMk/>
            <pc:sldMk cId="3598733173" sldId="299"/>
            <ac:spMk id="22" creationId="{91CAFFAC-F20E-42CF-B94F-18B45BC3372B}"/>
          </ac:spMkLst>
        </pc:spChg>
        <pc:spChg chg="add mod">
          <ac:chgData name="Kate Jones" userId="4a9fd575-894c-4f1c-886c-99f53615ea7e" providerId="ADAL" clId="{4B19F974-E272-46AD-A70C-C7D1C8529568}" dt="2020-01-09T20:07:02.688" v="7455"/>
          <ac:spMkLst>
            <pc:docMk/>
            <pc:sldMk cId="3598733173" sldId="299"/>
            <ac:spMk id="24" creationId="{E9E3C51F-FD8C-40E3-8677-7FF1EB71A496}"/>
          </ac:spMkLst>
        </pc:spChg>
        <pc:spChg chg="add mod">
          <ac:chgData name="Kate Jones" userId="4a9fd575-894c-4f1c-886c-99f53615ea7e" providerId="ADAL" clId="{4B19F974-E272-46AD-A70C-C7D1C8529568}" dt="2020-01-09T20:07:02.482" v="7454"/>
          <ac:spMkLst>
            <pc:docMk/>
            <pc:sldMk cId="3598733173" sldId="299"/>
            <ac:spMk id="25" creationId="{0D3FEECE-92A7-4E4E-A8D5-C8A1CA5F8E30}"/>
          </ac:spMkLst>
        </pc:spChg>
        <pc:spChg chg="add mod">
          <ac:chgData name="Kate Jones" userId="4a9fd575-894c-4f1c-886c-99f53615ea7e" providerId="ADAL" clId="{4B19F974-E272-46AD-A70C-C7D1C8529568}" dt="2020-01-09T20:07:02.287" v="7453"/>
          <ac:spMkLst>
            <pc:docMk/>
            <pc:sldMk cId="3598733173" sldId="299"/>
            <ac:spMk id="26" creationId="{2E47C3A6-5917-4887-882D-47CA22AE9867}"/>
          </ac:spMkLst>
        </pc:spChg>
        <pc:spChg chg="add mod">
          <ac:chgData name="Kate Jones" userId="4a9fd575-894c-4f1c-886c-99f53615ea7e" providerId="ADAL" clId="{4B19F974-E272-46AD-A70C-C7D1C8529568}" dt="2020-01-09T20:07:40.786" v="7472" actId="1076"/>
          <ac:spMkLst>
            <pc:docMk/>
            <pc:sldMk cId="3598733173" sldId="299"/>
            <ac:spMk id="27" creationId="{E201763F-B16D-4819-8A45-EEB6C4925653}"/>
          </ac:spMkLst>
        </pc:spChg>
        <pc:spChg chg="add mod">
          <ac:chgData name="Kate Jones" userId="4a9fd575-894c-4f1c-886c-99f53615ea7e" providerId="ADAL" clId="{4B19F974-E272-46AD-A70C-C7D1C8529568}" dt="2020-01-09T20:07:40.786" v="7472" actId="1076"/>
          <ac:spMkLst>
            <pc:docMk/>
            <pc:sldMk cId="3598733173" sldId="299"/>
            <ac:spMk id="28" creationId="{D4194BC2-A440-4896-9440-4A3D723EF451}"/>
          </ac:spMkLst>
        </pc:spChg>
        <pc:spChg chg="add mod">
          <ac:chgData name="Kate Jones" userId="4a9fd575-894c-4f1c-886c-99f53615ea7e" providerId="ADAL" clId="{4B19F974-E272-46AD-A70C-C7D1C8529568}" dt="2020-01-09T20:07:40.786" v="7472" actId="1076"/>
          <ac:spMkLst>
            <pc:docMk/>
            <pc:sldMk cId="3598733173" sldId="299"/>
            <ac:spMk id="29" creationId="{5C317714-C7CF-41A7-8D10-1E7471417F96}"/>
          </ac:spMkLst>
        </pc:spChg>
        <pc:spChg chg="add mod">
          <ac:chgData name="Kate Jones" userId="4a9fd575-894c-4f1c-886c-99f53615ea7e" providerId="ADAL" clId="{4B19F974-E272-46AD-A70C-C7D1C8529568}" dt="2020-01-09T20:07:40.786" v="7472" actId="1076"/>
          <ac:spMkLst>
            <pc:docMk/>
            <pc:sldMk cId="3598733173" sldId="299"/>
            <ac:spMk id="30" creationId="{D9484E9C-75B6-42EA-A0B2-CF98B0252F8D}"/>
          </ac:spMkLst>
        </pc:spChg>
        <pc:spChg chg="add mod">
          <ac:chgData name="Kate Jones" userId="4a9fd575-894c-4f1c-886c-99f53615ea7e" providerId="ADAL" clId="{4B19F974-E272-46AD-A70C-C7D1C8529568}" dt="2020-01-09T20:07:40.786" v="7472" actId="1076"/>
          <ac:spMkLst>
            <pc:docMk/>
            <pc:sldMk cId="3598733173" sldId="299"/>
            <ac:spMk id="31" creationId="{AE23753F-95BD-41B3-9011-C18B46C1912F}"/>
          </ac:spMkLst>
        </pc:spChg>
        <pc:spChg chg="add mod">
          <ac:chgData name="Kate Jones" userId="4a9fd575-894c-4f1c-886c-99f53615ea7e" providerId="ADAL" clId="{4B19F974-E272-46AD-A70C-C7D1C8529568}" dt="2020-01-09T20:07:40.786" v="7472" actId="1076"/>
          <ac:spMkLst>
            <pc:docMk/>
            <pc:sldMk cId="3598733173" sldId="299"/>
            <ac:spMk id="32" creationId="{C3A1EAC0-6649-4204-8BE6-B6BE931E2C4B}"/>
          </ac:spMkLst>
        </pc:spChg>
        <pc:spChg chg="add mod">
          <ac:chgData name="Kate Jones" userId="4a9fd575-894c-4f1c-886c-99f53615ea7e" providerId="ADAL" clId="{4B19F974-E272-46AD-A70C-C7D1C8529568}" dt="2020-01-09T20:07:40.786" v="7472" actId="1076"/>
          <ac:spMkLst>
            <pc:docMk/>
            <pc:sldMk cId="3598733173" sldId="299"/>
            <ac:spMk id="33" creationId="{B43B4E53-442C-4094-9866-D40F9BC19ADE}"/>
          </ac:spMkLst>
        </pc:spChg>
        <pc:spChg chg="add mod">
          <ac:chgData name="Kate Jones" userId="4a9fd575-894c-4f1c-886c-99f53615ea7e" providerId="ADAL" clId="{4B19F974-E272-46AD-A70C-C7D1C8529568}" dt="2020-01-09T20:08:23.345" v="7483" actId="20577"/>
          <ac:spMkLst>
            <pc:docMk/>
            <pc:sldMk cId="3598733173" sldId="299"/>
            <ac:spMk id="36" creationId="{272588F1-4DF6-4CF6-A764-E0124290E182}"/>
          </ac:spMkLst>
        </pc:spChg>
        <pc:spChg chg="mod">
          <ac:chgData name="Kate Jones" userId="4a9fd575-894c-4f1c-886c-99f53615ea7e" providerId="ADAL" clId="{4B19F974-E272-46AD-A70C-C7D1C8529568}" dt="2020-01-09T20:12:37.083" v="7735" actId="14100"/>
          <ac:spMkLst>
            <pc:docMk/>
            <pc:sldMk cId="3598733173" sldId="299"/>
            <ac:spMk id="71" creationId="{89B447F6-196C-444F-A804-C62BE38E4184}"/>
          </ac:spMkLst>
        </pc:spChg>
        <pc:picChg chg="add del mod">
          <ac:chgData name="Kate Jones" userId="4a9fd575-894c-4f1c-886c-99f53615ea7e" providerId="ADAL" clId="{4B19F974-E272-46AD-A70C-C7D1C8529568}" dt="2020-01-09T20:03:40.955" v="7310" actId="478"/>
          <ac:picMkLst>
            <pc:docMk/>
            <pc:sldMk cId="3598733173" sldId="299"/>
            <ac:picMk id="2" creationId="{E3819E7B-0A8C-472C-8AB4-F2D4DEF629EF}"/>
          </ac:picMkLst>
        </pc:picChg>
        <pc:cxnChg chg="add mod">
          <ac:chgData name="Kate Jones" userId="4a9fd575-894c-4f1c-886c-99f53615ea7e" providerId="ADAL" clId="{4B19F974-E272-46AD-A70C-C7D1C8529568}" dt="2020-01-09T20:07:50.813" v="7474" actId="14100"/>
          <ac:cxnSpMkLst>
            <pc:docMk/>
            <pc:sldMk cId="3598733173" sldId="299"/>
            <ac:cxnSpMk id="5" creationId="{B4107D91-E305-4A02-9A21-20AEAEC50B76}"/>
          </ac:cxnSpMkLst>
        </pc:cxnChg>
        <pc:cxnChg chg="add mod">
          <ac:chgData name="Kate Jones" userId="4a9fd575-894c-4f1c-886c-99f53615ea7e" providerId="ADAL" clId="{4B19F974-E272-46AD-A70C-C7D1C8529568}" dt="2020-01-09T20:07:45.787" v="7473" actId="1076"/>
          <ac:cxnSpMkLst>
            <pc:docMk/>
            <pc:sldMk cId="3598733173" sldId="299"/>
            <ac:cxnSpMk id="13" creationId="{B46578ED-7E0A-46E6-B25D-F950FD2108F1}"/>
          </ac:cxnSpMkLst>
        </pc:cxnChg>
        <pc:cxnChg chg="add mod">
          <ac:chgData name="Kate Jones" userId="4a9fd575-894c-4f1c-886c-99f53615ea7e" providerId="ADAL" clId="{4B19F974-E272-46AD-A70C-C7D1C8529568}" dt="2020-01-09T20:07:40.786" v="7472" actId="1076"/>
          <ac:cxnSpMkLst>
            <pc:docMk/>
            <pc:sldMk cId="3598733173" sldId="299"/>
            <ac:cxnSpMk id="15" creationId="{D2593679-6C98-4815-8E03-0B2741F2D2E5}"/>
          </ac:cxnSpMkLst>
        </pc:cxnChg>
      </pc:sldChg>
      <pc:sldChg chg="addSp delSp modSp modNotesTx">
        <pc:chgData name="Kate Jones" userId="4a9fd575-894c-4f1c-886c-99f53615ea7e" providerId="ADAL" clId="{4B19F974-E272-46AD-A70C-C7D1C8529568}" dt="2020-01-09T21:32:18.993" v="8465" actId="20577"/>
        <pc:sldMkLst>
          <pc:docMk/>
          <pc:sldMk cId="2973397427" sldId="300"/>
        </pc:sldMkLst>
        <pc:spChg chg="add mod">
          <ac:chgData name="Kate Jones" userId="4a9fd575-894c-4f1c-886c-99f53615ea7e" providerId="ADAL" clId="{4B19F974-E272-46AD-A70C-C7D1C8529568}" dt="2020-01-09T21:31:11.822" v="8411" actId="113"/>
          <ac:spMkLst>
            <pc:docMk/>
            <pc:sldMk cId="2973397427" sldId="300"/>
            <ac:spMk id="6" creationId="{E5348265-B805-4C6F-8196-7919E0F8049B}"/>
          </ac:spMkLst>
        </pc:spChg>
        <pc:spChg chg="add mod">
          <ac:chgData name="Kate Jones" userId="4a9fd575-894c-4f1c-886c-99f53615ea7e" providerId="ADAL" clId="{4B19F974-E272-46AD-A70C-C7D1C8529568}" dt="2020-01-09T21:30:56.362" v="8407" actId="14100"/>
          <ac:spMkLst>
            <pc:docMk/>
            <pc:sldMk cId="2973397427" sldId="300"/>
            <ac:spMk id="7" creationId="{CC7B152B-D504-4247-A3A5-8B98D2B86B22}"/>
          </ac:spMkLst>
        </pc:spChg>
        <pc:spChg chg="del">
          <ac:chgData name="Kate Jones" userId="4a9fd575-894c-4f1c-886c-99f53615ea7e" providerId="ADAL" clId="{4B19F974-E272-46AD-A70C-C7D1C8529568}" dt="2020-01-09T21:24:03.285" v="8091" actId="478"/>
          <ac:spMkLst>
            <pc:docMk/>
            <pc:sldMk cId="2973397427" sldId="300"/>
            <ac:spMk id="8" creationId="{C31721A1-F8EB-4108-A9DB-18012AD99AFC}"/>
          </ac:spMkLst>
        </pc:spChg>
        <pc:spChg chg="add mod">
          <ac:chgData name="Kate Jones" userId="4a9fd575-894c-4f1c-886c-99f53615ea7e" providerId="ADAL" clId="{4B19F974-E272-46AD-A70C-C7D1C8529568}" dt="2020-01-09T21:30:01.241" v="8350" actId="1076"/>
          <ac:spMkLst>
            <pc:docMk/>
            <pc:sldMk cId="2973397427" sldId="300"/>
            <ac:spMk id="9" creationId="{0124B57D-E536-42C3-8969-B1B94DE108AC}"/>
          </ac:spMkLst>
        </pc:spChg>
        <pc:spChg chg="add">
          <ac:chgData name="Kate Jones" userId="4a9fd575-894c-4f1c-886c-99f53615ea7e" providerId="ADAL" clId="{4B19F974-E272-46AD-A70C-C7D1C8529568}" dt="2020-01-09T21:26:13.078" v="8118"/>
          <ac:spMkLst>
            <pc:docMk/>
            <pc:sldMk cId="2973397427" sldId="300"/>
            <ac:spMk id="10" creationId="{486290D5-B292-4449-9661-2A390CE4B217}"/>
          </ac:spMkLst>
        </pc:spChg>
      </pc:sldChg>
      <pc:sldChg chg="del">
        <pc:chgData name="Kate Jones" userId="4a9fd575-894c-4f1c-886c-99f53615ea7e" providerId="ADAL" clId="{4B19F974-E272-46AD-A70C-C7D1C8529568}" dt="2020-01-09T21:26:20.018" v="8119" actId="47"/>
        <pc:sldMkLst>
          <pc:docMk/>
          <pc:sldMk cId="3404586189" sldId="301"/>
        </pc:sldMkLst>
      </pc:sldChg>
      <pc:sldChg chg="addSp delSp modSp modAnim modNotesTx">
        <pc:chgData name="Kate Jones" userId="4a9fd575-894c-4f1c-886c-99f53615ea7e" providerId="ADAL" clId="{4B19F974-E272-46AD-A70C-C7D1C8529568}" dt="2020-01-10T08:26:31.237" v="8998" actId="20577"/>
        <pc:sldMkLst>
          <pc:docMk/>
          <pc:sldMk cId="4178701672" sldId="302"/>
        </pc:sldMkLst>
        <pc:spChg chg="add mod">
          <ac:chgData name="Kate Jones" userId="4a9fd575-894c-4f1c-886c-99f53615ea7e" providerId="ADAL" clId="{4B19F974-E272-46AD-A70C-C7D1C8529568}" dt="2020-01-09T19:50:05.277" v="5842" actId="1076"/>
          <ac:spMkLst>
            <pc:docMk/>
            <pc:sldMk cId="4178701672" sldId="302"/>
            <ac:spMk id="6" creationId="{12114F3B-2347-42E0-8978-E84C0FD75280}"/>
          </ac:spMkLst>
        </pc:spChg>
        <pc:spChg chg="add mod">
          <ac:chgData name="Kate Jones" userId="4a9fd575-894c-4f1c-886c-99f53615ea7e" providerId="ADAL" clId="{4B19F974-E272-46AD-A70C-C7D1C8529568}" dt="2020-01-09T19:53:39.263" v="6072" actId="113"/>
          <ac:spMkLst>
            <pc:docMk/>
            <pc:sldMk cId="4178701672" sldId="302"/>
            <ac:spMk id="7" creationId="{2068CFA5-6AFA-4BE3-B692-8612E93A8D2B}"/>
          </ac:spMkLst>
        </pc:spChg>
        <pc:spChg chg="add del mod">
          <ac:chgData name="Kate Jones" userId="4a9fd575-894c-4f1c-886c-99f53615ea7e" providerId="ADAL" clId="{4B19F974-E272-46AD-A70C-C7D1C8529568}" dt="2020-01-09T19:53:20.694" v="6068"/>
          <ac:spMkLst>
            <pc:docMk/>
            <pc:sldMk cId="4178701672" sldId="302"/>
            <ac:spMk id="8" creationId="{9F310D84-4FC5-4393-A070-6C2567CEC19E}"/>
          </ac:spMkLst>
        </pc:spChg>
        <pc:spChg chg="add mod">
          <ac:chgData name="Kate Jones" userId="4a9fd575-894c-4f1c-886c-99f53615ea7e" providerId="ADAL" clId="{4B19F974-E272-46AD-A70C-C7D1C8529568}" dt="2020-01-09T19:53:20.409" v="6066" actId="14100"/>
          <ac:spMkLst>
            <pc:docMk/>
            <pc:sldMk cId="4178701672" sldId="302"/>
            <ac:spMk id="11" creationId="{66B9DF1E-BD91-4303-A50F-C2435E8209C3}"/>
          </ac:spMkLst>
        </pc:spChg>
        <pc:picChg chg="add del">
          <ac:chgData name="Kate Jones" userId="4a9fd575-894c-4f1c-886c-99f53615ea7e" providerId="ADAL" clId="{4B19F974-E272-46AD-A70C-C7D1C8529568}" dt="2020-01-09T19:35:07.625" v="4975" actId="478"/>
          <ac:picMkLst>
            <pc:docMk/>
            <pc:sldMk cId="4178701672" sldId="302"/>
            <ac:picMk id="2" creationId="{DC565426-5125-4A6A-A7B8-BCC31C066C66}"/>
          </ac:picMkLst>
        </pc:picChg>
        <pc:picChg chg="add del mod">
          <ac:chgData name="Kate Jones" userId="4a9fd575-894c-4f1c-886c-99f53615ea7e" providerId="ADAL" clId="{4B19F974-E272-46AD-A70C-C7D1C8529568}" dt="2020-01-09T19:47:59.122" v="5726" actId="478"/>
          <ac:picMkLst>
            <pc:docMk/>
            <pc:sldMk cId="4178701672" sldId="302"/>
            <ac:picMk id="3" creationId="{FF08A6AD-45CD-44A2-B29F-2106DC957931}"/>
          </ac:picMkLst>
        </pc:picChg>
        <pc:picChg chg="add mod modCrop">
          <ac:chgData name="Kate Jones" userId="4a9fd575-894c-4f1c-886c-99f53615ea7e" providerId="ADAL" clId="{4B19F974-E272-46AD-A70C-C7D1C8529568}" dt="2020-01-09T19:49:35.324" v="5837" actId="732"/>
          <ac:picMkLst>
            <pc:docMk/>
            <pc:sldMk cId="4178701672" sldId="302"/>
            <ac:picMk id="4" creationId="{39DA146C-A495-48A0-BABA-1E1D0CF59732}"/>
          </ac:picMkLst>
        </pc:picChg>
      </pc:sldChg>
      <pc:sldChg chg="addSp modSp modNotesTx">
        <pc:chgData name="Kate Jones" userId="4a9fd575-894c-4f1c-886c-99f53615ea7e" providerId="ADAL" clId="{4B19F974-E272-46AD-A70C-C7D1C8529568}" dt="2020-01-07T14:48:09.044" v="3404" actId="20577"/>
        <pc:sldMkLst>
          <pc:docMk/>
          <pc:sldMk cId="2585369261" sldId="305"/>
        </pc:sldMkLst>
        <pc:picChg chg="add mod">
          <ac:chgData name="Kate Jones" userId="4a9fd575-894c-4f1c-886c-99f53615ea7e" providerId="ADAL" clId="{4B19F974-E272-46AD-A70C-C7D1C8529568}" dt="2020-01-07T14:47:12.143" v="3122" actId="1076"/>
          <ac:picMkLst>
            <pc:docMk/>
            <pc:sldMk cId="2585369261" sldId="305"/>
            <ac:picMk id="5" creationId="{1B0A10DF-026E-4E9B-8D3B-BCF164349425}"/>
          </ac:picMkLst>
        </pc:picChg>
      </pc:sldChg>
      <pc:sldChg chg="del">
        <pc:chgData name="Kate Jones" userId="4a9fd575-894c-4f1c-886c-99f53615ea7e" providerId="ADAL" clId="{4B19F974-E272-46AD-A70C-C7D1C8529568}" dt="2020-01-09T21:26:21.963" v="8120" actId="47"/>
        <pc:sldMkLst>
          <pc:docMk/>
          <pc:sldMk cId="737278336" sldId="307"/>
        </pc:sldMkLst>
      </pc:sldChg>
      <pc:sldChg chg="addSp delSp modSp modAnim modNotesTx">
        <pc:chgData name="Kate Jones" userId="4a9fd575-894c-4f1c-886c-99f53615ea7e" providerId="ADAL" clId="{4B19F974-E272-46AD-A70C-C7D1C8529568}" dt="2020-01-09T22:10:48.938" v="8518" actId="20577"/>
        <pc:sldMkLst>
          <pc:docMk/>
          <pc:sldMk cId="4012538223" sldId="308"/>
        </pc:sldMkLst>
        <pc:graphicFrameChg chg="mod modGraphic">
          <ac:chgData name="Kate Jones" userId="4a9fd575-894c-4f1c-886c-99f53615ea7e" providerId="ADAL" clId="{4B19F974-E272-46AD-A70C-C7D1C8529568}" dt="2020-01-06T16:59:26.180" v="1098" actId="1076"/>
          <ac:graphicFrameMkLst>
            <pc:docMk/>
            <pc:sldMk cId="4012538223" sldId="308"/>
            <ac:graphicFrameMk id="6" creationId="{A28A80BF-5DE3-44D4-9B4A-CB639BD9B249}"/>
          </ac:graphicFrameMkLst>
        </pc:graphicFrameChg>
        <pc:graphicFrameChg chg="add mod">
          <ac:chgData name="Kate Jones" userId="4a9fd575-894c-4f1c-886c-99f53615ea7e" providerId="ADAL" clId="{4B19F974-E272-46AD-A70C-C7D1C8529568}" dt="2020-01-06T16:59:29.940" v="1100" actId="1076"/>
          <ac:graphicFrameMkLst>
            <pc:docMk/>
            <pc:sldMk cId="4012538223" sldId="308"/>
            <ac:graphicFrameMk id="7" creationId="{6CF35B86-14DB-4553-BD22-C1AF75E580A4}"/>
          </ac:graphicFrameMkLst>
        </pc:graphicFrameChg>
        <pc:picChg chg="add mod">
          <ac:chgData name="Kate Jones" userId="4a9fd575-894c-4f1c-886c-99f53615ea7e" providerId="ADAL" clId="{4B19F974-E272-46AD-A70C-C7D1C8529568}" dt="2020-01-07T14:27:38.716" v="1710" actId="1076"/>
          <ac:picMkLst>
            <pc:docMk/>
            <pc:sldMk cId="4012538223" sldId="308"/>
            <ac:picMk id="8" creationId="{35DBCC08-9C4D-4A2D-B585-610B5570CA80}"/>
          </ac:picMkLst>
        </pc:picChg>
        <pc:picChg chg="add mod">
          <ac:chgData name="Kate Jones" userId="4a9fd575-894c-4f1c-886c-99f53615ea7e" providerId="ADAL" clId="{4B19F974-E272-46AD-A70C-C7D1C8529568}" dt="2020-01-07T14:27:52.201" v="1730" actId="1076"/>
          <ac:picMkLst>
            <pc:docMk/>
            <pc:sldMk cId="4012538223" sldId="308"/>
            <ac:picMk id="9" creationId="{FAEF17CF-76C4-4D13-9C29-5B153302E61F}"/>
          </ac:picMkLst>
        </pc:picChg>
        <pc:picChg chg="add mod">
          <ac:chgData name="Kate Jones" userId="4a9fd575-894c-4f1c-886c-99f53615ea7e" providerId="ADAL" clId="{4B19F974-E272-46AD-A70C-C7D1C8529568}" dt="2020-01-07T14:27:46.703" v="1729"/>
          <ac:picMkLst>
            <pc:docMk/>
            <pc:sldMk cId="4012538223" sldId="308"/>
            <ac:picMk id="10" creationId="{7CD315A1-E876-4E49-BDDA-A6954C3B8295}"/>
          </ac:picMkLst>
        </pc:picChg>
        <pc:picChg chg="add mod">
          <ac:chgData name="Kate Jones" userId="4a9fd575-894c-4f1c-886c-99f53615ea7e" providerId="ADAL" clId="{4B19F974-E272-46AD-A70C-C7D1C8529568}" dt="2020-01-07T14:27:46.445" v="1728"/>
          <ac:picMkLst>
            <pc:docMk/>
            <pc:sldMk cId="4012538223" sldId="308"/>
            <ac:picMk id="11" creationId="{991FEE8D-950A-49E0-ABC5-56C240CC36A1}"/>
          </ac:picMkLst>
        </pc:picChg>
        <pc:picChg chg="add mod">
          <ac:chgData name="Kate Jones" userId="4a9fd575-894c-4f1c-886c-99f53615ea7e" providerId="ADAL" clId="{4B19F974-E272-46AD-A70C-C7D1C8529568}" dt="2020-01-07T14:27:46.207" v="1727"/>
          <ac:picMkLst>
            <pc:docMk/>
            <pc:sldMk cId="4012538223" sldId="308"/>
            <ac:picMk id="12" creationId="{D4831AB5-BFD7-40B0-8CD9-41EDC948EBD2}"/>
          </ac:picMkLst>
        </pc:picChg>
        <pc:picChg chg="add mod">
          <ac:chgData name="Kate Jones" userId="4a9fd575-894c-4f1c-886c-99f53615ea7e" providerId="ADAL" clId="{4B19F974-E272-46AD-A70C-C7D1C8529568}" dt="2020-01-07T14:27:45.986" v="1726"/>
          <ac:picMkLst>
            <pc:docMk/>
            <pc:sldMk cId="4012538223" sldId="308"/>
            <ac:picMk id="13" creationId="{213D0F73-4FAF-4D46-BA89-549965CB43CC}"/>
          </ac:picMkLst>
        </pc:picChg>
        <pc:picChg chg="add mod">
          <ac:chgData name="Kate Jones" userId="4a9fd575-894c-4f1c-886c-99f53615ea7e" providerId="ADAL" clId="{4B19F974-E272-46AD-A70C-C7D1C8529568}" dt="2020-01-07T14:27:45.765" v="1725"/>
          <ac:picMkLst>
            <pc:docMk/>
            <pc:sldMk cId="4012538223" sldId="308"/>
            <ac:picMk id="14" creationId="{56FE2978-643A-47B5-AE7E-90B134860AD7}"/>
          </ac:picMkLst>
        </pc:picChg>
        <pc:picChg chg="add mod">
          <ac:chgData name="Kate Jones" userId="4a9fd575-894c-4f1c-886c-99f53615ea7e" providerId="ADAL" clId="{4B19F974-E272-46AD-A70C-C7D1C8529568}" dt="2020-01-07T14:27:45.319" v="1724"/>
          <ac:picMkLst>
            <pc:docMk/>
            <pc:sldMk cId="4012538223" sldId="308"/>
            <ac:picMk id="15" creationId="{6E8CBEBE-ADC0-4256-B9D7-5A7F54165689}"/>
          </ac:picMkLst>
        </pc:picChg>
        <pc:picChg chg="add mod">
          <ac:chgData name="Kate Jones" userId="4a9fd575-894c-4f1c-886c-99f53615ea7e" providerId="ADAL" clId="{4B19F974-E272-46AD-A70C-C7D1C8529568}" dt="2020-01-07T14:27:45.089" v="1723"/>
          <ac:picMkLst>
            <pc:docMk/>
            <pc:sldMk cId="4012538223" sldId="308"/>
            <ac:picMk id="16" creationId="{0099E3FC-864B-4787-B4CA-D41B5AD562A8}"/>
          </ac:picMkLst>
        </pc:picChg>
        <pc:picChg chg="add mod">
          <ac:chgData name="Kate Jones" userId="4a9fd575-894c-4f1c-886c-99f53615ea7e" providerId="ADAL" clId="{4B19F974-E272-46AD-A70C-C7D1C8529568}" dt="2020-01-07T14:27:44.830" v="1722"/>
          <ac:picMkLst>
            <pc:docMk/>
            <pc:sldMk cId="4012538223" sldId="308"/>
            <ac:picMk id="17" creationId="{6B30B08F-FD10-423A-9497-3FECE8C9A27D}"/>
          </ac:picMkLst>
        </pc:picChg>
        <pc:picChg chg="add mod">
          <ac:chgData name="Kate Jones" userId="4a9fd575-894c-4f1c-886c-99f53615ea7e" providerId="ADAL" clId="{4B19F974-E272-46AD-A70C-C7D1C8529568}" dt="2020-01-07T14:27:44.370" v="1721"/>
          <ac:picMkLst>
            <pc:docMk/>
            <pc:sldMk cId="4012538223" sldId="308"/>
            <ac:picMk id="18" creationId="{4A4BB6B7-5DF3-4715-BE26-574712FEEE85}"/>
          </ac:picMkLst>
        </pc:picChg>
        <pc:picChg chg="add mod">
          <ac:chgData name="Kate Jones" userId="4a9fd575-894c-4f1c-886c-99f53615ea7e" providerId="ADAL" clId="{4B19F974-E272-46AD-A70C-C7D1C8529568}" dt="2020-01-07T14:27:55.655" v="1732" actId="1076"/>
          <ac:picMkLst>
            <pc:docMk/>
            <pc:sldMk cId="4012538223" sldId="308"/>
            <ac:picMk id="19" creationId="{8C801BD6-E5C3-4ADB-A62E-B3913E527C17}"/>
          </ac:picMkLst>
        </pc:picChg>
        <pc:picChg chg="add mod">
          <ac:chgData name="Kate Jones" userId="4a9fd575-894c-4f1c-886c-99f53615ea7e" providerId="ADAL" clId="{4B19F974-E272-46AD-A70C-C7D1C8529568}" dt="2020-01-07T14:27:56.775" v="1733"/>
          <ac:picMkLst>
            <pc:docMk/>
            <pc:sldMk cId="4012538223" sldId="308"/>
            <ac:picMk id="20" creationId="{2642DA5A-9CBA-40E4-9981-D49ECDD0BE1A}"/>
          </ac:picMkLst>
        </pc:picChg>
        <pc:picChg chg="add mod">
          <ac:chgData name="Kate Jones" userId="4a9fd575-894c-4f1c-886c-99f53615ea7e" providerId="ADAL" clId="{4B19F974-E272-46AD-A70C-C7D1C8529568}" dt="2020-01-07T14:27:57.738" v="1734"/>
          <ac:picMkLst>
            <pc:docMk/>
            <pc:sldMk cId="4012538223" sldId="308"/>
            <ac:picMk id="21" creationId="{968829FA-4DD6-40AA-B941-58045F178379}"/>
          </ac:picMkLst>
        </pc:picChg>
        <pc:picChg chg="add mod">
          <ac:chgData name="Kate Jones" userId="4a9fd575-894c-4f1c-886c-99f53615ea7e" providerId="ADAL" clId="{4B19F974-E272-46AD-A70C-C7D1C8529568}" dt="2020-01-07T14:28:06.058" v="1736" actId="1076"/>
          <ac:picMkLst>
            <pc:docMk/>
            <pc:sldMk cId="4012538223" sldId="308"/>
            <ac:picMk id="22" creationId="{CD059689-D5E7-4278-9908-9C12B20BAFE8}"/>
          </ac:picMkLst>
        </pc:picChg>
        <pc:picChg chg="add mod">
          <ac:chgData name="Kate Jones" userId="4a9fd575-894c-4f1c-886c-99f53615ea7e" providerId="ADAL" clId="{4B19F974-E272-46AD-A70C-C7D1C8529568}" dt="2020-01-07T14:28:06.058" v="1736" actId="1076"/>
          <ac:picMkLst>
            <pc:docMk/>
            <pc:sldMk cId="4012538223" sldId="308"/>
            <ac:picMk id="23" creationId="{E357E1CC-C45A-4C40-B0EE-1710DFBADB64}"/>
          </ac:picMkLst>
        </pc:picChg>
        <pc:picChg chg="add mod">
          <ac:chgData name="Kate Jones" userId="4a9fd575-894c-4f1c-886c-99f53615ea7e" providerId="ADAL" clId="{4B19F974-E272-46AD-A70C-C7D1C8529568}" dt="2020-01-07T14:28:06.058" v="1736" actId="1076"/>
          <ac:picMkLst>
            <pc:docMk/>
            <pc:sldMk cId="4012538223" sldId="308"/>
            <ac:picMk id="24" creationId="{E064E3B2-5CDC-4D45-960F-2BF6AA93E3D4}"/>
          </ac:picMkLst>
        </pc:picChg>
        <pc:picChg chg="add mod">
          <ac:chgData name="Kate Jones" userId="4a9fd575-894c-4f1c-886c-99f53615ea7e" providerId="ADAL" clId="{4B19F974-E272-46AD-A70C-C7D1C8529568}" dt="2020-01-07T14:28:06.058" v="1736" actId="1076"/>
          <ac:picMkLst>
            <pc:docMk/>
            <pc:sldMk cId="4012538223" sldId="308"/>
            <ac:picMk id="25" creationId="{F03A6015-D80D-4A29-AEE5-E1EC70055924}"/>
          </ac:picMkLst>
        </pc:picChg>
        <pc:picChg chg="add mod">
          <ac:chgData name="Kate Jones" userId="4a9fd575-894c-4f1c-886c-99f53615ea7e" providerId="ADAL" clId="{4B19F974-E272-46AD-A70C-C7D1C8529568}" dt="2020-01-07T14:28:06.058" v="1736" actId="1076"/>
          <ac:picMkLst>
            <pc:docMk/>
            <pc:sldMk cId="4012538223" sldId="308"/>
            <ac:picMk id="26" creationId="{D86D81AD-55AF-4F34-859F-254F30693AF3}"/>
          </ac:picMkLst>
        </pc:picChg>
        <pc:picChg chg="add mod">
          <ac:chgData name="Kate Jones" userId="4a9fd575-894c-4f1c-886c-99f53615ea7e" providerId="ADAL" clId="{4B19F974-E272-46AD-A70C-C7D1C8529568}" dt="2020-01-07T14:28:11.003" v="1738" actId="1076"/>
          <ac:picMkLst>
            <pc:docMk/>
            <pc:sldMk cId="4012538223" sldId="308"/>
            <ac:picMk id="27" creationId="{0F5EFD86-FEF5-4303-8283-BA18DF4A0D33}"/>
          </ac:picMkLst>
        </pc:picChg>
        <pc:picChg chg="add mod">
          <ac:chgData name="Kate Jones" userId="4a9fd575-894c-4f1c-886c-99f53615ea7e" providerId="ADAL" clId="{4B19F974-E272-46AD-A70C-C7D1C8529568}" dt="2020-01-07T14:28:11.003" v="1738" actId="1076"/>
          <ac:picMkLst>
            <pc:docMk/>
            <pc:sldMk cId="4012538223" sldId="308"/>
            <ac:picMk id="28" creationId="{804238CA-D90B-434D-8752-BC584D0F8250}"/>
          </ac:picMkLst>
        </pc:picChg>
        <pc:picChg chg="add mod">
          <ac:chgData name="Kate Jones" userId="4a9fd575-894c-4f1c-886c-99f53615ea7e" providerId="ADAL" clId="{4B19F974-E272-46AD-A70C-C7D1C8529568}" dt="2020-01-07T14:28:11.003" v="1738" actId="1076"/>
          <ac:picMkLst>
            <pc:docMk/>
            <pc:sldMk cId="4012538223" sldId="308"/>
            <ac:picMk id="29" creationId="{92C95605-BBFA-4DC5-8B87-EA76140EA665}"/>
          </ac:picMkLst>
        </pc:picChg>
        <pc:picChg chg="add mod">
          <ac:chgData name="Kate Jones" userId="4a9fd575-894c-4f1c-886c-99f53615ea7e" providerId="ADAL" clId="{4B19F974-E272-46AD-A70C-C7D1C8529568}" dt="2020-01-07T14:28:11.003" v="1738" actId="1076"/>
          <ac:picMkLst>
            <pc:docMk/>
            <pc:sldMk cId="4012538223" sldId="308"/>
            <ac:picMk id="30" creationId="{D474CC30-8067-4336-851E-695DD042BF2A}"/>
          </ac:picMkLst>
        </pc:picChg>
        <pc:picChg chg="add del mod">
          <ac:chgData name="Kate Jones" userId="4a9fd575-894c-4f1c-886c-99f53615ea7e" providerId="ADAL" clId="{4B19F974-E272-46AD-A70C-C7D1C8529568}" dt="2020-01-07T14:28:13.703" v="1739" actId="478"/>
          <ac:picMkLst>
            <pc:docMk/>
            <pc:sldMk cId="4012538223" sldId="308"/>
            <ac:picMk id="31" creationId="{92A042FE-D456-437B-9BD2-25162D1D6177}"/>
          </ac:picMkLst>
        </pc:picChg>
      </pc:sldChg>
      <pc:sldChg chg="addSp delSp modSp ord modAnim modNotesTx">
        <pc:chgData name="Kate Jones" userId="4a9fd575-894c-4f1c-886c-99f53615ea7e" providerId="ADAL" clId="{4B19F974-E272-46AD-A70C-C7D1C8529568}" dt="2020-01-10T08:23:17.699" v="8813" actId="1076"/>
        <pc:sldMkLst>
          <pc:docMk/>
          <pc:sldMk cId="4054701727" sldId="309"/>
        </pc:sldMkLst>
        <pc:spChg chg="add del mod">
          <ac:chgData name="Kate Jones" userId="4a9fd575-894c-4f1c-886c-99f53615ea7e" providerId="ADAL" clId="{4B19F974-E272-46AD-A70C-C7D1C8529568}" dt="2020-01-06T17:08:46.069" v="1376"/>
          <ac:spMkLst>
            <pc:docMk/>
            <pc:sldMk cId="4054701727" sldId="309"/>
            <ac:spMk id="2" creationId="{E00B74B0-3825-4084-952C-97101159CCC6}"/>
          </ac:spMkLst>
        </pc:spChg>
        <pc:spChg chg="add mod">
          <ac:chgData name="Kate Jones" userId="4a9fd575-894c-4f1c-886c-99f53615ea7e" providerId="ADAL" clId="{4B19F974-E272-46AD-A70C-C7D1C8529568}" dt="2020-01-06T17:08:45.628" v="1374" actId="1076"/>
          <ac:spMkLst>
            <pc:docMk/>
            <pc:sldMk cId="4054701727" sldId="309"/>
            <ac:spMk id="294" creationId="{18A6F322-4ADE-40FA-8732-29C41338DAC2}"/>
          </ac:spMkLst>
        </pc:spChg>
        <pc:graphicFrameChg chg="mod">
          <ac:chgData name="Kate Jones" userId="4a9fd575-894c-4f1c-886c-99f53615ea7e" providerId="ADAL" clId="{4B19F974-E272-46AD-A70C-C7D1C8529568}" dt="2020-01-06T17:08:49.867" v="1377" actId="1076"/>
          <ac:graphicFrameMkLst>
            <pc:docMk/>
            <pc:sldMk cId="4054701727" sldId="309"/>
            <ac:graphicFrameMk id="6" creationId="{A28A80BF-5DE3-44D4-9B4A-CB639BD9B249}"/>
          </ac:graphicFrameMkLst>
        </pc:graphicFrameChg>
        <pc:picChg chg="add mod">
          <ac:chgData name="Kate Jones" userId="4a9fd575-894c-4f1c-886c-99f53615ea7e" providerId="ADAL" clId="{4B19F974-E272-46AD-A70C-C7D1C8529568}" dt="2020-01-06T17:05:04.100" v="1110" actId="1076"/>
          <ac:picMkLst>
            <pc:docMk/>
            <pc:sldMk cId="4054701727" sldId="309"/>
            <ac:picMk id="7" creationId="{D25530D7-9A24-44D2-B65F-6E3971F638EC}"/>
          </ac:picMkLst>
        </pc:picChg>
        <pc:picChg chg="add mod">
          <ac:chgData name="Kate Jones" userId="4a9fd575-894c-4f1c-886c-99f53615ea7e" providerId="ADAL" clId="{4B19F974-E272-46AD-A70C-C7D1C8529568}" dt="2020-01-06T17:05:04.100" v="1110" actId="1076"/>
          <ac:picMkLst>
            <pc:docMk/>
            <pc:sldMk cId="4054701727" sldId="309"/>
            <ac:picMk id="8" creationId="{BF2B0BB9-4A09-4B8F-B074-1DD4D7970D57}"/>
          </ac:picMkLst>
        </pc:picChg>
        <pc:picChg chg="add mod">
          <ac:chgData name="Kate Jones" userId="4a9fd575-894c-4f1c-886c-99f53615ea7e" providerId="ADAL" clId="{4B19F974-E272-46AD-A70C-C7D1C8529568}" dt="2020-01-06T17:05:04.100" v="1110" actId="1076"/>
          <ac:picMkLst>
            <pc:docMk/>
            <pc:sldMk cId="4054701727" sldId="309"/>
            <ac:picMk id="9" creationId="{B9650D81-14C5-488D-8F41-3F3804204A00}"/>
          </ac:picMkLst>
        </pc:picChg>
        <pc:picChg chg="add mod">
          <ac:chgData name="Kate Jones" userId="4a9fd575-894c-4f1c-886c-99f53615ea7e" providerId="ADAL" clId="{4B19F974-E272-46AD-A70C-C7D1C8529568}" dt="2020-01-06T17:05:04.100" v="1110" actId="1076"/>
          <ac:picMkLst>
            <pc:docMk/>
            <pc:sldMk cId="4054701727" sldId="309"/>
            <ac:picMk id="10" creationId="{C7535F2D-379F-49AB-871D-C099450CBF01}"/>
          </ac:picMkLst>
        </pc:picChg>
        <pc:picChg chg="add mod">
          <ac:chgData name="Kate Jones" userId="4a9fd575-894c-4f1c-886c-99f53615ea7e" providerId="ADAL" clId="{4B19F974-E272-46AD-A70C-C7D1C8529568}" dt="2020-01-06T17:05:04.100" v="1110" actId="1076"/>
          <ac:picMkLst>
            <pc:docMk/>
            <pc:sldMk cId="4054701727" sldId="309"/>
            <ac:picMk id="11" creationId="{E66C87A8-FFC5-45B1-9136-C20055079F4C}"/>
          </ac:picMkLst>
        </pc:picChg>
        <pc:picChg chg="add mod">
          <ac:chgData name="Kate Jones" userId="4a9fd575-894c-4f1c-886c-99f53615ea7e" providerId="ADAL" clId="{4B19F974-E272-46AD-A70C-C7D1C8529568}" dt="2020-01-06T17:05:04.100" v="1110" actId="1076"/>
          <ac:picMkLst>
            <pc:docMk/>
            <pc:sldMk cId="4054701727" sldId="309"/>
            <ac:picMk id="12" creationId="{F1C4815C-A37B-4D68-9DAD-9E7487AD6EF8}"/>
          </ac:picMkLst>
        </pc:picChg>
        <pc:picChg chg="add mod">
          <ac:chgData name="Kate Jones" userId="4a9fd575-894c-4f1c-886c-99f53615ea7e" providerId="ADAL" clId="{4B19F974-E272-46AD-A70C-C7D1C8529568}" dt="2020-01-06T17:05:04.100" v="1110" actId="1076"/>
          <ac:picMkLst>
            <pc:docMk/>
            <pc:sldMk cId="4054701727" sldId="309"/>
            <ac:picMk id="13" creationId="{7FBF11C9-CDA3-4DC6-944C-86ACF142A42F}"/>
          </ac:picMkLst>
        </pc:picChg>
        <pc:picChg chg="add mod">
          <ac:chgData name="Kate Jones" userId="4a9fd575-894c-4f1c-886c-99f53615ea7e" providerId="ADAL" clId="{4B19F974-E272-46AD-A70C-C7D1C8529568}" dt="2020-01-06T17:05:04.100" v="1110" actId="1076"/>
          <ac:picMkLst>
            <pc:docMk/>
            <pc:sldMk cId="4054701727" sldId="309"/>
            <ac:picMk id="14" creationId="{A6B0A537-DBCD-4F77-8D9E-C8784AC2803A}"/>
          </ac:picMkLst>
        </pc:picChg>
        <pc:picChg chg="add mod">
          <ac:chgData name="Kate Jones" userId="4a9fd575-894c-4f1c-886c-99f53615ea7e" providerId="ADAL" clId="{4B19F974-E272-46AD-A70C-C7D1C8529568}" dt="2020-01-06T17:05:04.100" v="1110" actId="1076"/>
          <ac:picMkLst>
            <pc:docMk/>
            <pc:sldMk cId="4054701727" sldId="309"/>
            <ac:picMk id="15" creationId="{FC0C5061-8E93-4BB9-8E03-68A229A598F4}"/>
          </ac:picMkLst>
        </pc:picChg>
        <pc:picChg chg="add mod">
          <ac:chgData name="Kate Jones" userId="4a9fd575-894c-4f1c-886c-99f53615ea7e" providerId="ADAL" clId="{4B19F974-E272-46AD-A70C-C7D1C8529568}" dt="2020-01-06T17:05:04.100" v="1110" actId="1076"/>
          <ac:picMkLst>
            <pc:docMk/>
            <pc:sldMk cId="4054701727" sldId="309"/>
            <ac:picMk id="16" creationId="{688E374A-52B3-4F7E-BE15-C007F0868830}"/>
          </ac:picMkLst>
        </pc:picChg>
        <pc:picChg chg="add mod">
          <ac:chgData name="Kate Jones" userId="4a9fd575-894c-4f1c-886c-99f53615ea7e" providerId="ADAL" clId="{4B19F974-E272-46AD-A70C-C7D1C8529568}" dt="2020-01-06T17:05:04.100" v="1110" actId="1076"/>
          <ac:picMkLst>
            <pc:docMk/>
            <pc:sldMk cId="4054701727" sldId="309"/>
            <ac:picMk id="17" creationId="{4BF85233-D458-4375-BDDA-2677EB7A1E3C}"/>
          </ac:picMkLst>
        </pc:picChg>
        <pc:picChg chg="add mod">
          <ac:chgData name="Kate Jones" userId="4a9fd575-894c-4f1c-886c-99f53615ea7e" providerId="ADAL" clId="{4B19F974-E272-46AD-A70C-C7D1C8529568}" dt="2020-01-06T17:05:04.100" v="1110" actId="1076"/>
          <ac:picMkLst>
            <pc:docMk/>
            <pc:sldMk cId="4054701727" sldId="309"/>
            <ac:picMk id="18" creationId="{F18264A6-F507-42B4-BC76-2197B660C1F9}"/>
          </ac:picMkLst>
        </pc:picChg>
        <pc:picChg chg="add mod">
          <ac:chgData name="Kate Jones" userId="4a9fd575-894c-4f1c-886c-99f53615ea7e" providerId="ADAL" clId="{4B19F974-E272-46AD-A70C-C7D1C8529568}" dt="2020-01-06T17:05:04.100" v="1110" actId="1076"/>
          <ac:picMkLst>
            <pc:docMk/>
            <pc:sldMk cId="4054701727" sldId="309"/>
            <ac:picMk id="19" creationId="{D62B6CF9-E9A9-4CBE-B082-EF541BD72092}"/>
          </ac:picMkLst>
        </pc:picChg>
        <pc:picChg chg="add mod">
          <ac:chgData name="Kate Jones" userId="4a9fd575-894c-4f1c-886c-99f53615ea7e" providerId="ADAL" clId="{4B19F974-E272-46AD-A70C-C7D1C8529568}" dt="2020-01-06T17:05:04.100" v="1110" actId="1076"/>
          <ac:picMkLst>
            <pc:docMk/>
            <pc:sldMk cId="4054701727" sldId="309"/>
            <ac:picMk id="20" creationId="{62C80FF1-FCD6-4984-87EF-7FE537F72FDB}"/>
          </ac:picMkLst>
        </pc:picChg>
        <pc:picChg chg="add mod">
          <ac:chgData name="Kate Jones" userId="4a9fd575-894c-4f1c-886c-99f53615ea7e" providerId="ADAL" clId="{4B19F974-E272-46AD-A70C-C7D1C8529568}" dt="2020-01-06T17:05:04.100" v="1110" actId="1076"/>
          <ac:picMkLst>
            <pc:docMk/>
            <pc:sldMk cId="4054701727" sldId="309"/>
            <ac:picMk id="21" creationId="{3215E26F-7D82-46D3-AB0D-0FF7619DCAA8}"/>
          </ac:picMkLst>
        </pc:picChg>
        <pc:picChg chg="add mod">
          <ac:chgData name="Kate Jones" userId="4a9fd575-894c-4f1c-886c-99f53615ea7e" providerId="ADAL" clId="{4B19F974-E272-46AD-A70C-C7D1C8529568}" dt="2020-01-06T17:05:04.100" v="1110" actId="1076"/>
          <ac:picMkLst>
            <pc:docMk/>
            <pc:sldMk cId="4054701727" sldId="309"/>
            <ac:picMk id="22" creationId="{69B64812-ACB9-498D-ADC6-7580E0EE174E}"/>
          </ac:picMkLst>
        </pc:picChg>
        <pc:picChg chg="add mod">
          <ac:chgData name="Kate Jones" userId="4a9fd575-894c-4f1c-886c-99f53615ea7e" providerId="ADAL" clId="{4B19F974-E272-46AD-A70C-C7D1C8529568}" dt="2020-01-06T17:05:04.100" v="1110" actId="1076"/>
          <ac:picMkLst>
            <pc:docMk/>
            <pc:sldMk cId="4054701727" sldId="309"/>
            <ac:picMk id="23" creationId="{04A9B455-5F55-497E-AE61-0A89D76E11D4}"/>
          </ac:picMkLst>
        </pc:picChg>
        <pc:picChg chg="add mod">
          <ac:chgData name="Kate Jones" userId="4a9fd575-894c-4f1c-886c-99f53615ea7e" providerId="ADAL" clId="{4B19F974-E272-46AD-A70C-C7D1C8529568}" dt="2020-01-06T17:05:04.100" v="1110" actId="1076"/>
          <ac:picMkLst>
            <pc:docMk/>
            <pc:sldMk cId="4054701727" sldId="309"/>
            <ac:picMk id="24" creationId="{B7C575EE-29DF-4A43-8CFA-EEECB123C1E6}"/>
          </ac:picMkLst>
        </pc:picChg>
        <pc:picChg chg="add mod">
          <ac:chgData name="Kate Jones" userId="4a9fd575-894c-4f1c-886c-99f53615ea7e" providerId="ADAL" clId="{4B19F974-E272-46AD-A70C-C7D1C8529568}" dt="2020-01-06T17:05:04.100" v="1110" actId="1076"/>
          <ac:picMkLst>
            <pc:docMk/>
            <pc:sldMk cId="4054701727" sldId="309"/>
            <ac:picMk id="25" creationId="{0CCA1482-E5F5-4524-B97F-450798F24563}"/>
          </ac:picMkLst>
        </pc:picChg>
        <pc:picChg chg="add mod">
          <ac:chgData name="Kate Jones" userId="4a9fd575-894c-4f1c-886c-99f53615ea7e" providerId="ADAL" clId="{4B19F974-E272-46AD-A70C-C7D1C8529568}" dt="2020-01-06T17:05:07.292" v="1112" actId="1076"/>
          <ac:picMkLst>
            <pc:docMk/>
            <pc:sldMk cId="4054701727" sldId="309"/>
            <ac:picMk id="26" creationId="{E8FCFE27-15A8-4C77-81A5-25356E07D327}"/>
          </ac:picMkLst>
        </pc:picChg>
        <pc:picChg chg="add mod">
          <ac:chgData name="Kate Jones" userId="4a9fd575-894c-4f1c-886c-99f53615ea7e" providerId="ADAL" clId="{4B19F974-E272-46AD-A70C-C7D1C8529568}" dt="2020-01-06T17:05:07.292" v="1112" actId="1076"/>
          <ac:picMkLst>
            <pc:docMk/>
            <pc:sldMk cId="4054701727" sldId="309"/>
            <ac:picMk id="27" creationId="{45194FEF-D993-4E56-9450-91D0D04C28F2}"/>
          </ac:picMkLst>
        </pc:picChg>
        <pc:picChg chg="add mod">
          <ac:chgData name="Kate Jones" userId="4a9fd575-894c-4f1c-886c-99f53615ea7e" providerId="ADAL" clId="{4B19F974-E272-46AD-A70C-C7D1C8529568}" dt="2020-01-06T17:05:07.292" v="1112" actId="1076"/>
          <ac:picMkLst>
            <pc:docMk/>
            <pc:sldMk cId="4054701727" sldId="309"/>
            <ac:picMk id="28" creationId="{1D007B71-DA5D-4DF2-9794-4176262B24E8}"/>
          </ac:picMkLst>
        </pc:picChg>
        <pc:picChg chg="add mod">
          <ac:chgData name="Kate Jones" userId="4a9fd575-894c-4f1c-886c-99f53615ea7e" providerId="ADAL" clId="{4B19F974-E272-46AD-A70C-C7D1C8529568}" dt="2020-01-06T17:05:07.292" v="1112" actId="1076"/>
          <ac:picMkLst>
            <pc:docMk/>
            <pc:sldMk cId="4054701727" sldId="309"/>
            <ac:picMk id="29" creationId="{D3B253DF-101E-47AC-9AE9-667731B44A16}"/>
          </ac:picMkLst>
        </pc:picChg>
        <pc:picChg chg="add mod">
          <ac:chgData name="Kate Jones" userId="4a9fd575-894c-4f1c-886c-99f53615ea7e" providerId="ADAL" clId="{4B19F974-E272-46AD-A70C-C7D1C8529568}" dt="2020-01-06T17:05:07.292" v="1112" actId="1076"/>
          <ac:picMkLst>
            <pc:docMk/>
            <pc:sldMk cId="4054701727" sldId="309"/>
            <ac:picMk id="30" creationId="{DCF7B6F7-DBDB-4F66-A29C-32F3B5EA25A8}"/>
          </ac:picMkLst>
        </pc:picChg>
        <pc:picChg chg="add mod">
          <ac:chgData name="Kate Jones" userId="4a9fd575-894c-4f1c-886c-99f53615ea7e" providerId="ADAL" clId="{4B19F974-E272-46AD-A70C-C7D1C8529568}" dt="2020-01-06T17:05:07.292" v="1112" actId="1076"/>
          <ac:picMkLst>
            <pc:docMk/>
            <pc:sldMk cId="4054701727" sldId="309"/>
            <ac:picMk id="31" creationId="{94F07242-FA75-45B9-91E5-A34BAE6279AF}"/>
          </ac:picMkLst>
        </pc:picChg>
        <pc:picChg chg="add mod">
          <ac:chgData name="Kate Jones" userId="4a9fd575-894c-4f1c-886c-99f53615ea7e" providerId="ADAL" clId="{4B19F974-E272-46AD-A70C-C7D1C8529568}" dt="2020-01-06T17:05:07.292" v="1112" actId="1076"/>
          <ac:picMkLst>
            <pc:docMk/>
            <pc:sldMk cId="4054701727" sldId="309"/>
            <ac:picMk id="32" creationId="{6AD8C518-1CBC-4ED4-B207-D4E90BE8FFC9}"/>
          </ac:picMkLst>
        </pc:picChg>
        <pc:picChg chg="add mod">
          <ac:chgData name="Kate Jones" userId="4a9fd575-894c-4f1c-886c-99f53615ea7e" providerId="ADAL" clId="{4B19F974-E272-46AD-A70C-C7D1C8529568}" dt="2020-01-06T17:05:07.292" v="1112" actId="1076"/>
          <ac:picMkLst>
            <pc:docMk/>
            <pc:sldMk cId="4054701727" sldId="309"/>
            <ac:picMk id="33" creationId="{215E7398-0435-414B-9072-A79ABAE48844}"/>
          </ac:picMkLst>
        </pc:picChg>
        <pc:picChg chg="add mod">
          <ac:chgData name="Kate Jones" userId="4a9fd575-894c-4f1c-886c-99f53615ea7e" providerId="ADAL" clId="{4B19F974-E272-46AD-A70C-C7D1C8529568}" dt="2020-01-06T17:05:07.292" v="1112" actId="1076"/>
          <ac:picMkLst>
            <pc:docMk/>
            <pc:sldMk cId="4054701727" sldId="309"/>
            <ac:picMk id="34" creationId="{9BF3E791-D59B-4296-A484-1F05EC47D788}"/>
          </ac:picMkLst>
        </pc:picChg>
        <pc:picChg chg="add mod">
          <ac:chgData name="Kate Jones" userId="4a9fd575-894c-4f1c-886c-99f53615ea7e" providerId="ADAL" clId="{4B19F974-E272-46AD-A70C-C7D1C8529568}" dt="2020-01-06T17:05:07.292" v="1112" actId="1076"/>
          <ac:picMkLst>
            <pc:docMk/>
            <pc:sldMk cId="4054701727" sldId="309"/>
            <ac:picMk id="35" creationId="{871860E5-ACD2-44CF-89FC-0F45D3F627DD}"/>
          </ac:picMkLst>
        </pc:picChg>
        <pc:picChg chg="add mod">
          <ac:chgData name="Kate Jones" userId="4a9fd575-894c-4f1c-886c-99f53615ea7e" providerId="ADAL" clId="{4B19F974-E272-46AD-A70C-C7D1C8529568}" dt="2020-01-06T17:05:07.292" v="1112" actId="1076"/>
          <ac:picMkLst>
            <pc:docMk/>
            <pc:sldMk cId="4054701727" sldId="309"/>
            <ac:picMk id="36" creationId="{AE435A1E-C9F1-4C1E-A864-528666440657}"/>
          </ac:picMkLst>
        </pc:picChg>
        <pc:picChg chg="add mod">
          <ac:chgData name="Kate Jones" userId="4a9fd575-894c-4f1c-886c-99f53615ea7e" providerId="ADAL" clId="{4B19F974-E272-46AD-A70C-C7D1C8529568}" dt="2020-01-06T17:05:07.292" v="1112" actId="1076"/>
          <ac:picMkLst>
            <pc:docMk/>
            <pc:sldMk cId="4054701727" sldId="309"/>
            <ac:picMk id="37" creationId="{496701A6-5F19-4CBC-B700-EE1C6AE6A3FE}"/>
          </ac:picMkLst>
        </pc:picChg>
        <pc:picChg chg="add mod">
          <ac:chgData name="Kate Jones" userId="4a9fd575-894c-4f1c-886c-99f53615ea7e" providerId="ADAL" clId="{4B19F974-E272-46AD-A70C-C7D1C8529568}" dt="2020-01-06T17:05:07.292" v="1112" actId="1076"/>
          <ac:picMkLst>
            <pc:docMk/>
            <pc:sldMk cId="4054701727" sldId="309"/>
            <ac:picMk id="38" creationId="{E3077AF0-A6AF-46E3-8A2C-B0004D1A8DF6}"/>
          </ac:picMkLst>
        </pc:picChg>
        <pc:picChg chg="add mod">
          <ac:chgData name="Kate Jones" userId="4a9fd575-894c-4f1c-886c-99f53615ea7e" providerId="ADAL" clId="{4B19F974-E272-46AD-A70C-C7D1C8529568}" dt="2020-01-06T17:05:07.292" v="1112" actId="1076"/>
          <ac:picMkLst>
            <pc:docMk/>
            <pc:sldMk cId="4054701727" sldId="309"/>
            <ac:picMk id="39" creationId="{863DBC79-ABDE-4DBF-9943-2B1DC22101E3}"/>
          </ac:picMkLst>
        </pc:picChg>
        <pc:picChg chg="add mod">
          <ac:chgData name="Kate Jones" userId="4a9fd575-894c-4f1c-886c-99f53615ea7e" providerId="ADAL" clId="{4B19F974-E272-46AD-A70C-C7D1C8529568}" dt="2020-01-06T17:05:07.292" v="1112" actId="1076"/>
          <ac:picMkLst>
            <pc:docMk/>
            <pc:sldMk cId="4054701727" sldId="309"/>
            <ac:picMk id="40" creationId="{618FCEA8-05A0-48C2-A3B9-4CDFFE02C2EE}"/>
          </ac:picMkLst>
        </pc:picChg>
        <pc:picChg chg="add mod">
          <ac:chgData name="Kate Jones" userId="4a9fd575-894c-4f1c-886c-99f53615ea7e" providerId="ADAL" clId="{4B19F974-E272-46AD-A70C-C7D1C8529568}" dt="2020-01-06T17:05:07.292" v="1112" actId="1076"/>
          <ac:picMkLst>
            <pc:docMk/>
            <pc:sldMk cId="4054701727" sldId="309"/>
            <ac:picMk id="41" creationId="{BEB7A255-7A1E-4B30-92E3-07089C91F364}"/>
          </ac:picMkLst>
        </pc:picChg>
        <pc:picChg chg="add mod">
          <ac:chgData name="Kate Jones" userId="4a9fd575-894c-4f1c-886c-99f53615ea7e" providerId="ADAL" clId="{4B19F974-E272-46AD-A70C-C7D1C8529568}" dt="2020-01-06T17:05:07.292" v="1112" actId="1076"/>
          <ac:picMkLst>
            <pc:docMk/>
            <pc:sldMk cId="4054701727" sldId="309"/>
            <ac:picMk id="42" creationId="{462AC53D-F83E-438A-994D-0B6EFA3A3F83}"/>
          </ac:picMkLst>
        </pc:picChg>
        <pc:picChg chg="add mod">
          <ac:chgData name="Kate Jones" userId="4a9fd575-894c-4f1c-886c-99f53615ea7e" providerId="ADAL" clId="{4B19F974-E272-46AD-A70C-C7D1C8529568}" dt="2020-01-06T17:05:07.292" v="1112" actId="1076"/>
          <ac:picMkLst>
            <pc:docMk/>
            <pc:sldMk cId="4054701727" sldId="309"/>
            <ac:picMk id="43" creationId="{A8181318-C1C6-49BA-8F19-9764423D8DBD}"/>
          </ac:picMkLst>
        </pc:picChg>
        <pc:picChg chg="add mod">
          <ac:chgData name="Kate Jones" userId="4a9fd575-894c-4f1c-886c-99f53615ea7e" providerId="ADAL" clId="{4B19F974-E272-46AD-A70C-C7D1C8529568}" dt="2020-01-06T17:05:07.292" v="1112" actId="1076"/>
          <ac:picMkLst>
            <pc:docMk/>
            <pc:sldMk cId="4054701727" sldId="309"/>
            <ac:picMk id="44" creationId="{4984B606-76FE-4CD8-AE49-E04303249D2C}"/>
          </ac:picMkLst>
        </pc:picChg>
        <pc:picChg chg="add mod">
          <ac:chgData name="Kate Jones" userId="4a9fd575-894c-4f1c-886c-99f53615ea7e" providerId="ADAL" clId="{4B19F974-E272-46AD-A70C-C7D1C8529568}" dt="2020-01-06T17:05:07.692" v="1113"/>
          <ac:picMkLst>
            <pc:docMk/>
            <pc:sldMk cId="4054701727" sldId="309"/>
            <ac:picMk id="45" creationId="{B239BC7E-08CF-4746-9115-10EFCF69862C}"/>
          </ac:picMkLst>
        </pc:picChg>
        <pc:picChg chg="add mod">
          <ac:chgData name="Kate Jones" userId="4a9fd575-894c-4f1c-886c-99f53615ea7e" providerId="ADAL" clId="{4B19F974-E272-46AD-A70C-C7D1C8529568}" dt="2020-01-06T17:05:07.692" v="1113"/>
          <ac:picMkLst>
            <pc:docMk/>
            <pc:sldMk cId="4054701727" sldId="309"/>
            <ac:picMk id="46" creationId="{12AA3976-3D46-4DDD-AFBE-52FA69017F0E}"/>
          </ac:picMkLst>
        </pc:picChg>
        <pc:picChg chg="add mod">
          <ac:chgData name="Kate Jones" userId="4a9fd575-894c-4f1c-886c-99f53615ea7e" providerId="ADAL" clId="{4B19F974-E272-46AD-A70C-C7D1C8529568}" dt="2020-01-06T17:05:07.692" v="1113"/>
          <ac:picMkLst>
            <pc:docMk/>
            <pc:sldMk cId="4054701727" sldId="309"/>
            <ac:picMk id="47" creationId="{9846CA4D-B93E-4166-B114-DB5A8990C4F0}"/>
          </ac:picMkLst>
        </pc:picChg>
        <pc:picChg chg="add mod">
          <ac:chgData name="Kate Jones" userId="4a9fd575-894c-4f1c-886c-99f53615ea7e" providerId="ADAL" clId="{4B19F974-E272-46AD-A70C-C7D1C8529568}" dt="2020-01-06T17:05:07.692" v="1113"/>
          <ac:picMkLst>
            <pc:docMk/>
            <pc:sldMk cId="4054701727" sldId="309"/>
            <ac:picMk id="48" creationId="{FA678B0E-5FF2-4121-B89D-1540755EF8C9}"/>
          </ac:picMkLst>
        </pc:picChg>
        <pc:picChg chg="add mod">
          <ac:chgData name="Kate Jones" userId="4a9fd575-894c-4f1c-886c-99f53615ea7e" providerId="ADAL" clId="{4B19F974-E272-46AD-A70C-C7D1C8529568}" dt="2020-01-06T17:05:07.692" v="1113"/>
          <ac:picMkLst>
            <pc:docMk/>
            <pc:sldMk cId="4054701727" sldId="309"/>
            <ac:picMk id="49" creationId="{A2D056CE-8B5B-4F2D-A84A-AEB003A811C4}"/>
          </ac:picMkLst>
        </pc:picChg>
        <pc:picChg chg="add mod">
          <ac:chgData name="Kate Jones" userId="4a9fd575-894c-4f1c-886c-99f53615ea7e" providerId="ADAL" clId="{4B19F974-E272-46AD-A70C-C7D1C8529568}" dt="2020-01-06T17:05:07.692" v="1113"/>
          <ac:picMkLst>
            <pc:docMk/>
            <pc:sldMk cId="4054701727" sldId="309"/>
            <ac:picMk id="50" creationId="{66C9AA02-85BC-4804-B1E3-527791FF20EC}"/>
          </ac:picMkLst>
        </pc:picChg>
        <pc:picChg chg="add mod">
          <ac:chgData name="Kate Jones" userId="4a9fd575-894c-4f1c-886c-99f53615ea7e" providerId="ADAL" clId="{4B19F974-E272-46AD-A70C-C7D1C8529568}" dt="2020-01-06T17:05:07.692" v="1113"/>
          <ac:picMkLst>
            <pc:docMk/>
            <pc:sldMk cId="4054701727" sldId="309"/>
            <ac:picMk id="51" creationId="{210ED517-7156-4E0E-B27F-BE0C7AEC98F1}"/>
          </ac:picMkLst>
        </pc:picChg>
        <pc:picChg chg="add mod">
          <ac:chgData name="Kate Jones" userId="4a9fd575-894c-4f1c-886c-99f53615ea7e" providerId="ADAL" clId="{4B19F974-E272-46AD-A70C-C7D1C8529568}" dt="2020-01-06T17:05:07.692" v="1113"/>
          <ac:picMkLst>
            <pc:docMk/>
            <pc:sldMk cId="4054701727" sldId="309"/>
            <ac:picMk id="52" creationId="{24F837C0-3929-4740-BA52-487F8EFDEC1A}"/>
          </ac:picMkLst>
        </pc:picChg>
        <pc:picChg chg="add mod">
          <ac:chgData name="Kate Jones" userId="4a9fd575-894c-4f1c-886c-99f53615ea7e" providerId="ADAL" clId="{4B19F974-E272-46AD-A70C-C7D1C8529568}" dt="2020-01-06T17:05:07.692" v="1113"/>
          <ac:picMkLst>
            <pc:docMk/>
            <pc:sldMk cId="4054701727" sldId="309"/>
            <ac:picMk id="53" creationId="{1DB2E39E-C56A-4574-9CB2-341CA7202511}"/>
          </ac:picMkLst>
        </pc:picChg>
        <pc:picChg chg="add mod">
          <ac:chgData name="Kate Jones" userId="4a9fd575-894c-4f1c-886c-99f53615ea7e" providerId="ADAL" clId="{4B19F974-E272-46AD-A70C-C7D1C8529568}" dt="2020-01-06T17:05:07.692" v="1113"/>
          <ac:picMkLst>
            <pc:docMk/>
            <pc:sldMk cId="4054701727" sldId="309"/>
            <ac:picMk id="54" creationId="{ECF170F6-7FB5-44A8-A2F0-28FC29F6C9F0}"/>
          </ac:picMkLst>
        </pc:picChg>
        <pc:picChg chg="add mod">
          <ac:chgData name="Kate Jones" userId="4a9fd575-894c-4f1c-886c-99f53615ea7e" providerId="ADAL" clId="{4B19F974-E272-46AD-A70C-C7D1C8529568}" dt="2020-01-06T17:05:07.692" v="1113"/>
          <ac:picMkLst>
            <pc:docMk/>
            <pc:sldMk cId="4054701727" sldId="309"/>
            <ac:picMk id="55" creationId="{E5F37ED8-56E2-47EA-8F8F-AA68C8C2C832}"/>
          </ac:picMkLst>
        </pc:picChg>
        <pc:picChg chg="add mod">
          <ac:chgData name="Kate Jones" userId="4a9fd575-894c-4f1c-886c-99f53615ea7e" providerId="ADAL" clId="{4B19F974-E272-46AD-A70C-C7D1C8529568}" dt="2020-01-06T17:05:07.692" v="1113"/>
          <ac:picMkLst>
            <pc:docMk/>
            <pc:sldMk cId="4054701727" sldId="309"/>
            <ac:picMk id="56" creationId="{D28BD8D4-573D-4193-9E4F-585F469D0F81}"/>
          </ac:picMkLst>
        </pc:picChg>
        <pc:picChg chg="add mod">
          <ac:chgData name="Kate Jones" userId="4a9fd575-894c-4f1c-886c-99f53615ea7e" providerId="ADAL" clId="{4B19F974-E272-46AD-A70C-C7D1C8529568}" dt="2020-01-06T17:05:07.692" v="1113"/>
          <ac:picMkLst>
            <pc:docMk/>
            <pc:sldMk cId="4054701727" sldId="309"/>
            <ac:picMk id="57" creationId="{F34458D6-FC72-42B8-BC5C-4839AE6FC551}"/>
          </ac:picMkLst>
        </pc:picChg>
        <pc:picChg chg="add mod">
          <ac:chgData name="Kate Jones" userId="4a9fd575-894c-4f1c-886c-99f53615ea7e" providerId="ADAL" clId="{4B19F974-E272-46AD-A70C-C7D1C8529568}" dt="2020-01-06T17:05:07.692" v="1113"/>
          <ac:picMkLst>
            <pc:docMk/>
            <pc:sldMk cId="4054701727" sldId="309"/>
            <ac:picMk id="58" creationId="{093FFA8B-5AEA-4EF8-9DC1-A7C6187C6FD0}"/>
          </ac:picMkLst>
        </pc:picChg>
        <pc:picChg chg="add mod">
          <ac:chgData name="Kate Jones" userId="4a9fd575-894c-4f1c-886c-99f53615ea7e" providerId="ADAL" clId="{4B19F974-E272-46AD-A70C-C7D1C8529568}" dt="2020-01-06T17:05:07.692" v="1113"/>
          <ac:picMkLst>
            <pc:docMk/>
            <pc:sldMk cId="4054701727" sldId="309"/>
            <ac:picMk id="59" creationId="{8EEB3B67-9A21-43E7-9D13-41EF86F116EC}"/>
          </ac:picMkLst>
        </pc:picChg>
        <pc:picChg chg="add mod">
          <ac:chgData name="Kate Jones" userId="4a9fd575-894c-4f1c-886c-99f53615ea7e" providerId="ADAL" clId="{4B19F974-E272-46AD-A70C-C7D1C8529568}" dt="2020-01-06T17:05:07.692" v="1113"/>
          <ac:picMkLst>
            <pc:docMk/>
            <pc:sldMk cId="4054701727" sldId="309"/>
            <ac:picMk id="60" creationId="{3DD6A403-0259-46BE-BE41-E170B2D950EE}"/>
          </ac:picMkLst>
        </pc:picChg>
        <pc:picChg chg="add mod">
          <ac:chgData name="Kate Jones" userId="4a9fd575-894c-4f1c-886c-99f53615ea7e" providerId="ADAL" clId="{4B19F974-E272-46AD-A70C-C7D1C8529568}" dt="2020-01-06T17:05:07.692" v="1113"/>
          <ac:picMkLst>
            <pc:docMk/>
            <pc:sldMk cId="4054701727" sldId="309"/>
            <ac:picMk id="61" creationId="{25F36A11-C0C2-4274-AFAA-E1CA456F2579}"/>
          </ac:picMkLst>
        </pc:picChg>
        <pc:picChg chg="add mod">
          <ac:chgData name="Kate Jones" userId="4a9fd575-894c-4f1c-886c-99f53615ea7e" providerId="ADAL" clId="{4B19F974-E272-46AD-A70C-C7D1C8529568}" dt="2020-01-06T17:05:07.692" v="1113"/>
          <ac:picMkLst>
            <pc:docMk/>
            <pc:sldMk cId="4054701727" sldId="309"/>
            <ac:picMk id="62" creationId="{0C343678-4AF3-4306-9F61-C79FE90FCF55}"/>
          </ac:picMkLst>
        </pc:picChg>
        <pc:picChg chg="add mod">
          <ac:chgData name="Kate Jones" userId="4a9fd575-894c-4f1c-886c-99f53615ea7e" providerId="ADAL" clId="{4B19F974-E272-46AD-A70C-C7D1C8529568}" dt="2020-01-06T17:05:07.692" v="1113"/>
          <ac:picMkLst>
            <pc:docMk/>
            <pc:sldMk cId="4054701727" sldId="309"/>
            <ac:picMk id="63" creationId="{A8A9CF89-829C-4863-BD6F-1605EBE85EB6}"/>
          </ac:picMkLst>
        </pc:picChg>
        <pc:picChg chg="add mod">
          <ac:chgData name="Kate Jones" userId="4a9fd575-894c-4f1c-886c-99f53615ea7e" providerId="ADAL" clId="{4B19F974-E272-46AD-A70C-C7D1C8529568}" dt="2020-01-06T17:05:08.066" v="1114"/>
          <ac:picMkLst>
            <pc:docMk/>
            <pc:sldMk cId="4054701727" sldId="309"/>
            <ac:picMk id="64" creationId="{E4EF0110-BEBA-473E-8653-A80DFF6E332A}"/>
          </ac:picMkLst>
        </pc:picChg>
        <pc:picChg chg="add mod">
          <ac:chgData name="Kate Jones" userId="4a9fd575-894c-4f1c-886c-99f53615ea7e" providerId="ADAL" clId="{4B19F974-E272-46AD-A70C-C7D1C8529568}" dt="2020-01-06T17:05:08.066" v="1114"/>
          <ac:picMkLst>
            <pc:docMk/>
            <pc:sldMk cId="4054701727" sldId="309"/>
            <ac:picMk id="65" creationId="{9FBB57BB-3E25-4D93-8A28-A72560678F7D}"/>
          </ac:picMkLst>
        </pc:picChg>
        <pc:picChg chg="add mod">
          <ac:chgData name="Kate Jones" userId="4a9fd575-894c-4f1c-886c-99f53615ea7e" providerId="ADAL" clId="{4B19F974-E272-46AD-A70C-C7D1C8529568}" dt="2020-01-06T17:05:08.066" v="1114"/>
          <ac:picMkLst>
            <pc:docMk/>
            <pc:sldMk cId="4054701727" sldId="309"/>
            <ac:picMk id="66" creationId="{F831B491-0117-4D62-BF44-7DB60799280B}"/>
          </ac:picMkLst>
        </pc:picChg>
        <pc:picChg chg="add mod">
          <ac:chgData name="Kate Jones" userId="4a9fd575-894c-4f1c-886c-99f53615ea7e" providerId="ADAL" clId="{4B19F974-E272-46AD-A70C-C7D1C8529568}" dt="2020-01-06T17:05:08.066" v="1114"/>
          <ac:picMkLst>
            <pc:docMk/>
            <pc:sldMk cId="4054701727" sldId="309"/>
            <ac:picMk id="67" creationId="{24938078-F2FB-4DFF-9634-79EBF1DC4B70}"/>
          </ac:picMkLst>
        </pc:picChg>
        <pc:picChg chg="add mod">
          <ac:chgData name="Kate Jones" userId="4a9fd575-894c-4f1c-886c-99f53615ea7e" providerId="ADAL" clId="{4B19F974-E272-46AD-A70C-C7D1C8529568}" dt="2020-01-06T17:05:08.066" v="1114"/>
          <ac:picMkLst>
            <pc:docMk/>
            <pc:sldMk cId="4054701727" sldId="309"/>
            <ac:picMk id="68" creationId="{4892F48B-F994-4FBF-B305-F2270E20C796}"/>
          </ac:picMkLst>
        </pc:picChg>
        <pc:picChg chg="add mod">
          <ac:chgData name="Kate Jones" userId="4a9fd575-894c-4f1c-886c-99f53615ea7e" providerId="ADAL" clId="{4B19F974-E272-46AD-A70C-C7D1C8529568}" dt="2020-01-06T17:05:08.066" v="1114"/>
          <ac:picMkLst>
            <pc:docMk/>
            <pc:sldMk cId="4054701727" sldId="309"/>
            <ac:picMk id="69" creationId="{9C569658-ED0D-453F-BDBD-DEE11D4BC514}"/>
          </ac:picMkLst>
        </pc:picChg>
        <pc:picChg chg="add mod">
          <ac:chgData name="Kate Jones" userId="4a9fd575-894c-4f1c-886c-99f53615ea7e" providerId="ADAL" clId="{4B19F974-E272-46AD-A70C-C7D1C8529568}" dt="2020-01-06T17:05:08.066" v="1114"/>
          <ac:picMkLst>
            <pc:docMk/>
            <pc:sldMk cId="4054701727" sldId="309"/>
            <ac:picMk id="70" creationId="{BED4D3EF-3559-4333-BAD1-4E2135F75E41}"/>
          </ac:picMkLst>
        </pc:picChg>
        <pc:picChg chg="add mod">
          <ac:chgData name="Kate Jones" userId="4a9fd575-894c-4f1c-886c-99f53615ea7e" providerId="ADAL" clId="{4B19F974-E272-46AD-A70C-C7D1C8529568}" dt="2020-01-06T17:05:08.066" v="1114"/>
          <ac:picMkLst>
            <pc:docMk/>
            <pc:sldMk cId="4054701727" sldId="309"/>
            <ac:picMk id="71" creationId="{1414487D-1D32-4D1B-9C6B-11B33E197864}"/>
          </ac:picMkLst>
        </pc:picChg>
        <pc:picChg chg="add mod">
          <ac:chgData name="Kate Jones" userId="4a9fd575-894c-4f1c-886c-99f53615ea7e" providerId="ADAL" clId="{4B19F974-E272-46AD-A70C-C7D1C8529568}" dt="2020-01-06T17:05:08.066" v="1114"/>
          <ac:picMkLst>
            <pc:docMk/>
            <pc:sldMk cId="4054701727" sldId="309"/>
            <ac:picMk id="72" creationId="{5F4DDE66-C94F-4160-9E81-397C3DC45BD8}"/>
          </ac:picMkLst>
        </pc:picChg>
        <pc:picChg chg="add mod">
          <ac:chgData name="Kate Jones" userId="4a9fd575-894c-4f1c-886c-99f53615ea7e" providerId="ADAL" clId="{4B19F974-E272-46AD-A70C-C7D1C8529568}" dt="2020-01-06T17:05:08.066" v="1114"/>
          <ac:picMkLst>
            <pc:docMk/>
            <pc:sldMk cId="4054701727" sldId="309"/>
            <ac:picMk id="73" creationId="{340612C1-2C31-4812-B0D4-7009A66E9A07}"/>
          </ac:picMkLst>
        </pc:picChg>
        <pc:picChg chg="add mod">
          <ac:chgData name="Kate Jones" userId="4a9fd575-894c-4f1c-886c-99f53615ea7e" providerId="ADAL" clId="{4B19F974-E272-46AD-A70C-C7D1C8529568}" dt="2020-01-06T17:05:08.066" v="1114"/>
          <ac:picMkLst>
            <pc:docMk/>
            <pc:sldMk cId="4054701727" sldId="309"/>
            <ac:picMk id="74" creationId="{2AFCC3B4-0B72-45CC-935F-FA46D152A1D5}"/>
          </ac:picMkLst>
        </pc:picChg>
        <pc:picChg chg="add mod">
          <ac:chgData name="Kate Jones" userId="4a9fd575-894c-4f1c-886c-99f53615ea7e" providerId="ADAL" clId="{4B19F974-E272-46AD-A70C-C7D1C8529568}" dt="2020-01-06T17:05:08.066" v="1114"/>
          <ac:picMkLst>
            <pc:docMk/>
            <pc:sldMk cId="4054701727" sldId="309"/>
            <ac:picMk id="75" creationId="{B62F6B74-EBFE-46A8-ABA0-4EB5511ADB9B}"/>
          </ac:picMkLst>
        </pc:picChg>
        <pc:picChg chg="add mod">
          <ac:chgData name="Kate Jones" userId="4a9fd575-894c-4f1c-886c-99f53615ea7e" providerId="ADAL" clId="{4B19F974-E272-46AD-A70C-C7D1C8529568}" dt="2020-01-06T17:05:08.066" v="1114"/>
          <ac:picMkLst>
            <pc:docMk/>
            <pc:sldMk cId="4054701727" sldId="309"/>
            <ac:picMk id="76" creationId="{0CB4B9DF-8C9A-4DF9-B387-480214CED768}"/>
          </ac:picMkLst>
        </pc:picChg>
        <pc:picChg chg="add mod">
          <ac:chgData name="Kate Jones" userId="4a9fd575-894c-4f1c-886c-99f53615ea7e" providerId="ADAL" clId="{4B19F974-E272-46AD-A70C-C7D1C8529568}" dt="2020-01-06T17:05:08.066" v="1114"/>
          <ac:picMkLst>
            <pc:docMk/>
            <pc:sldMk cId="4054701727" sldId="309"/>
            <ac:picMk id="77" creationId="{D0B2C9BF-D165-4A8C-97B1-02BFC13C85FB}"/>
          </ac:picMkLst>
        </pc:picChg>
        <pc:picChg chg="add mod">
          <ac:chgData name="Kate Jones" userId="4a9fd575-894c-4f1c-886c-99f53615ea7e" providerId="ADAL" clId="{4B19F974-E272-46AD-A70C-C7D1C8529568}" dt="2020-01-06T17:05:08.066" v="1114"/>
          <ac:picMkLst>
            <pc:docMk/>
            <pc:sldMk cId="4054701727" sldId="309"/>
            <ac:picMk id="78" creationId="{42D9306E-B641-4492-A17D-C9189AC3ED97}"/>
          </ac:picMkLst>
        </pc:picChg>
        <pc:picChg chg="add mod">
          <ac:chgData name="Kate Jones" userId="4a9fd575-894c-4f1c-886c-99f53615ea7e" providerId="ADAL" clId="{4B19F974-E272-46AD-A70C-C7D1C8529568}" dt="2020-01-06T17:05:08.066" v="1114"/>
          <ac:picMkLst>
            <pc:docMk/>
            <pc:sldMk cId="4054701727" sldId="309"/>
            <ac:picMk id="79" creationId="{3C4A4240-AD36-4F98-A189-7862D2885BED}"/>
          </ac:picMkLst>
        </pc:picChg>
        <pc:picChg chg="add mod">
          <ac:chgData name="Kate Jones" userId="4a9fd575-894c-4f1c-886c-99f53615ea7e" providerId="ADAL" clId="{4B19F974-E272-46AD-A70C-C7D1C8529568}" dt="2020-01-06T17:05:08.066" v="1114"/>
          <ac:picMkLst>
            <pc:docMk/>
            <pc:sldMk cId="4054701727" sldId="309"/>
            <ac:picMk id="82" creationId="{09E0ED45-BF92-477B-A677-82CCC72CAF21}"/>
          </ac:picMkLst>
        </pc:picChg>
        <pc:picChg chg="add mod">
          <ac:chgData name="Kate Jones" userId="4a9fd575-894c-4f1c-886c-99f53615ea7e" providerId="ADAL" clId="{4B19F974-E272-46AD-A70C-C7D1C8529568}" dt="2020-01-06T17:05:08.066" v="1114"/>
          <ac:picMkLst>
            <pc:docMk/>
            <pc:sldMk cId="4054701727" sldId="309"/>
            <ac:picMk id="83" creationId="{5D78B37D-DFF2-4653-AFCA-1475F0A78D59}"/>
          </ac:picMkLst>
        </pc:picChg>
        <pc:picChg chg="add mod">
          <ac:chgData name="Kate Jones" userId="4a9fd575-894c-4f1c-886c-99f53615ea7e" providerId="ADAL" clId="{4B19F974-E272-46AD-A70C-C7D1C8529568}" dt="2020-01-06T17:05:08.066" v="1114"/>
          <ac:picMkLst>
            <pc:docMk/>
            <pc:sldMk cId="4054701727" sldId="309"/>
            <ac:picMk id="84" creationId="{173A469D-1D6F-4E08-9516-1D5B28259B23}"/>
          </ac:picMkLst>
        </pc:picChg>
        <pc:picChg chg="add mod">
          <ac:chgData name="Kate Jones" userId="4a9fd575-894c-4f1c-886c-99f53615ea7e" providerId="ADAL" clId="{4B19F974-E272-46AD-A70C-C7D1C8529568}" dt="2020-01-06T17:05:08.295" v="1115"/>
          <ac:picMkLst>
            <pc:docMk/>
            <pc:sldMk cId="4054701727" sldId="309"/>
            <ac:picMk id="85" creationId="{AFC08AB0-2C46-45BE-86A3-9E2C389D4151}"/>
          </ac:picMkLst>
        </pc:picChg>
        <pc:picChg chg="add mod">
          <ac:chgData name="Kate Jones" userId="4a9fd575-894c-4f1c-886c-99f53615ea7e" providerId="ADAL" clId="{4B19F974-E272-46AD-A70C-C7D1C8529568}" dt="2020-01-06T17:05:08.295" v="1115"/>
          <ac:picMkLst>
            <pc:docMk/>
            <pc:sldMk cId="4054701727" sldId="309"/>
            <ac:picMk id="86" creationId="{DC280B48-8F00-4F61-8C59-6AF2939A5BB5}"/>
          </ac:picMkLst>
        </pc:picChg>
        <pc:picChg chg="add mod">
          <ac:chgData name="Kate Jones" userId="4a9fd575-894c-4f1c-886c-99f53615ea7e" providerId="ADAL" clId="{4B19F974-E272-46AD-A70C-C7D1C8529568}" dt="2020-01-06T17:05:08.295" v="1115"/>
          <ac:picMkLst>
            <pc:docMk/>
            <pc:sldMk cId="4054701727" sldId="309"/>
            <ac:picMk id="87" creationId="{73538ACD-B9BB-47D6-93F4-2EDEA0EDDB57}"/>
          </ac:picMkLst>
        </pc:picChg>
        <pc:picChg chg="add mod">
          <ac:chgData name="Kate Jones" userId="4a9fd575-894c-4f1c-886c-99f53615ea7e" providerId="ADAL" clId="{4B19F974-E272-46AD-A70C-C7D1C8529568}" dt="2020-01-06T17:05:08.295" v="1115"/>
          <ac:picMkLst>
            <pc:docMk/>
            <pc:sldMk cId="4054701727" sldId="309"/>
            <ac:picMk id="88" creationId="{F9F5996A-B58E-4EE5-9D37-28CE26D04556}"/>
          </ac:picMkLst>
        </pc:picChg>
        <pc:picChg chg="add mod">
          <ac:chgData name="Kate Jones" userId="4a9fd575-894c-4f1c-886c-99f53615ea7e" providerId="ADAL" clId="{4B19F974-E272-46AD-A70C-C7D1C8529568}" dt="2020-01-06T17:05:08.295" v="1115"/>
          <ac:picMkLst>
            <pc:docMk/>
            <pc:sldMk cId="4054701727" sldId="309"/>
            <ac:picMk id="89" creationId="{0D6C2063-DD35-47AC-95C7-0E5D11FA532F}"/>
          </ac:picMkLst>
        </pc:picChg>
        <pc:picChg chg="add mod">
          <ac:chgData name="Kate Jones" userId="4a9fd575-894c-4f1c-886c-99f53615ea7e" providerId="ADAL" clId="{4B19F974-E272-46AD-A70C-C7D1C8529568}" dt="2020-01-06T17:05:08.295" v="1115"/>
          <ac:picMkLst>
            <pc:docMk/>
            <pc:sldMk cId="4054701727" sldId="309"/>
            <ac:picMk id="90" creationId="{FC5B3339-262D-443A-BC76-42C3D0890CA6}"/>
          </ac:picMkLst>
        </pc:picChg>
        <pc:picChg chg="add mod">
          <ac:chgData name="Kate Jones" userId="4a9fd575-894c-4f1c-886c-99f53615ea7e" providerId="ADAL" clId="{4B19F974-E272-46AD-A70C-C7D1C8529568}" dt="2020-01-06T17:05:08.295" v="1115"/>
          <ac:picMkLst>
            <pc:docMk/>
            <pc:sldMk cId="4054701727" sldId="309"/>
            <ac:picMk id="91" creationId="{B278583F-01C6-4590-BF57-9518E3FA913D}"/>
          </ac:picMkLst>
        </pc:picChg>
        <pc:picChg chg="add mod">
          <ac:chgData name="Kate Jones" userId="4a9fd575-894c-4f1c-886c-99f53615ea7e" providerId="ADAL" clId="{4B19F974-E272-46AD-A70C-C7D1C8529568}" dt="2020-01-06T17:05:08.295" v="1115"/>
          <ac:picMkLst>
            <pc:docMk/>
            <pc:sldMk cId="4054701727" sldId="309"/>
            <ac:picMk id="92" creationId="{64AC5F92-3D70-42B1-8034-CCAFCEB99787}"/>
          </ac:picMkLst>
        </pc:picChg>
        <pc:picChg chg="add mod">
          <ac:chgData name="Kate Jones" userId="4a9fd575-894c-4f1c-886c-99f53615ea7e" providerId="ADAL" clId="{4B19F974-E272-46AD-A70C-C7D1C8529568}" dt="2020-01-06T17:05:08.295" v="1115"/>
          <ac:picMkLst>
            <pc:docMk/>
            <pc:sldMk cId="4054701727" sldId="309"/>
            <ac:picMk id="93" creationId="{C49D5926-0EAB-47E9-965D-DAE426C45BF7}"/>
          </ac:picMkLst>
        </pc:picChg>
        <pc:picChg chg="add mod">
          <ac:chgData name="Kate Jones" userId="4a9fd575-894c-4f1c-886c-99f53615ea7e" providerId="ADAL" clId="{4B19F974-E272-46AD-A70C-C7D1C8529568}" dt="2020-01-06T17:05:08.295" v="1115"/>
          <ac:picMkLst>
            <pc:docMk/>
            <pc:sldMk cId="4054701727" sldId="309"/>
            <ac:picMk id="94" creationId="{5B6746AF-906C-414D-B2D9-2D39DCBD6251}"/>
          </ac:picMkLst>
        </pc:picChg>
        <pc:picChg chg="add mod">
          <ac:chgData name="Kate Jones" userId="4a9fd575-894c-4f1c-886c-99f53615ea7e" providerId="ADAL" clId="{4B19F974-E272-46AD-A70C-C7D1C8529568}" dt="2020-01-06T17:05:08.295" v="1115"/>
          <ac:picMkLst>
            <pc:docMk/>
            <pc:sldMk cId="4054701727" sldId="309"/>
            <ac:picMk id="95" creationId="{88B5B07F-8A82-4473-A39D-8C87E78C863C}"/>
          </ac:picMkLst>
        </pc:picChg>
        <pc:picChg chg="add mod">
          <ac:chgData name="Kate Jones" userId="4a9fd575-894c-4f1c-886c-99f53615ea7e" providerId="ADAL" clId="{4B19F974-E272-46AD-A70C-C7D1C8529568}" dt="2020-01-06T17:05:08.295" v="1115"/>
          <ac:picMkLst>
            <pc:docMk/>
            <pc:sldMk cId="4054701727" sldId="309"/>
            <ac:picMk id="96" creationId="{CD0E1280-4B2F-4C04-ABF4-D90E1C35290E}"/>
          </ac:picMkLst>
        </pc:picChg>
        <pc:picChg chg="add mod">
          <ac:chgData name="Kate Jones" userId="4a9fd575-894c-4f1c-886c-99f53615ea7e" providerId="ADAL" clId="{4B19F974-E272-46AD-A70C-C7D1C8529568}" dt="2020-01-06T17:05:08.295" v="1115"/>
          <ac:picMkLst>
            <pc:docMk/>
            <pc:sldMk cId="4054701727" sldId="309"/>
            <ac:picMk id="97" creationId="{E697D5D2-826F-47C7-8E68-6BF185B0DB6E}"/>
          </ac:picMkLst>
        </pc:picChg>
        <pc:picChg chg="add mod">
          <ac:chgData name="Kate Jones" userId="4a9fd575-894c-4f1c-886c-99f53615ea7e" providerId="ADAL" clId="{4B19F974-E272-46AD-A70C-C7D1C8529568}" dt="2020-01-06T17:05:08.295" v="1115"/>
          <ac:picMkLst>
            <pc:docMk/>
            <pc:sldMk cId="4054701727" sldId="309"/>
            <ac:picMk id="98" creationId="{149142BA-4A78-4A05-91C5-D63D2C5E2E4C}"/>
          </ac:picMkLst>
        </pc:picChg>
        <pc:picChg chg="add mod">
          <ac:chgData name="Kate Jones" userId="4a9fd575-894c-4f1c-886c-99f53615ea7e" providerId="ADAL" clId="{4B19F974-E272-46AD-A70C-C7D1C8529568}" dt="2020-01-06T17:05:08.295" v="1115"/>
          <ac:picMkLst>
            <pc:docMk/>
            <pc:sldMk cId="4054701727" sldId="309"/>
            <ac:picMk id="99" creationId="{6D791530-DFC2-40CF-93BF-7F1EB955F1A4}"/>
          </ac:picMkLst>
        </pc:picChg>
        <pc:picChg chg="add mod">
          <ac:chgData name="Kate Jones" userId="4a9fd575-894c-4f1c-886c-99f53615ea7e" providerId="ADAL" clId="{4B19F974-E272-46AD-A70C-C7D1C8529568}" dt="2020-01-06T17:05:08.295" v="1115"/>
          <ac:picMkLst>
            <pc:docMk/>
            <pc:sldMk cId="4054701727" sldId="309"/>
            <ac:picMk id="100" creationId="{F9CE9F9D-E12F-4BEC-BE14-2031A630927D}"/>
          </ac:picMkLst>
        </pc:picChg>
        <pc:picChg chg="add mod">
          <ac:chgData name="Kate Jones" userId="4a9fd575-894c-4f1c-886c-99f53615ea7e" providerId="ADAL" clId="{4B19F974-E272-46AD-A70C-C7D1C8529568}" dt="2020-01-06T17:05:08.295" v="1115"/>
          <ac:picMkLst>
            <pc:docMk/>
            <pc:sldMk cId="4054701727" sldId="309"/>
            <ac:picMk id="101" creationId="{372BF75D-9904-4CEF-84F9-DEF4067E333B}"/>
          </ac:picMkLst>
        </pc:picChg>
        <pc:picChg chg="add mod">
          <ac:chgData name="Kate Jones" userId="4a9fd575-894c-4f1c-886c-99f53615ea7e" providerId="ADAL" clId="{4B19F974-E272-46AD-A70C-C7D1C8529568}" dt="2020-01-06T17:05:08.295" v="1115"/>
          <ac:picMkLst>
            <pc:docMk/>
            <pc:sldMk cId="4054701727" sldId="309"/>
            <ac:picMk id="102" creationId="{BF3B9620-EE72-401E-B985-B73D842BDAB9}"/>
          </ac:picMkLst>
        </pc:picChg>
        <pc:picChg chg="add mod">
          <ac:chgData name="Kate Jones" userId="4a9fd575-894c-4f1c-886c-99f53615ea7e" providerId="ADAL" clId="{4B19F974-E272-46AD-A70C-C7D1C8529568}" dt="2020-01-06T17:05:08.295" v="1115"/>
          <ac:picMkLst>
            <pc:docMk/>
            <pc:sldMk cId="4054701727" sldId="309"/>
            <ac:picMk id="103" creationId="{EE9F88FE-D83E-45F8-81CF-41F995A39C88}"/>
          </ac:picMkLst>
        </pc:picChg>
        <pc:picChg chg="add mod">
          <ac:chgData name="Kate Jones" userId="4a9fd575-894c-4f1c-886c-99f53615ea7e" providerId="ADAL" clId="{4B19F974-E272-46AD-A70C-C7D1C8529568}" dt="2020-01-06T17:05:08.484" v="1116"/>
          <ac:picMkLst>
            <pc:docMk/>
            <pc:sldMk cId="4054701727" sldId="309"/>
            <ac:picMk id="104" creationId="{3330BCA8-2483-4D76-8371-6F553DDCAB1C}"/>
          </ac:picMkLst>
        </pc:picChg>
        <pc:picChg chg="add mod">
          <ac:chgData name="Kate Jones" userId="4a9fd575-894c-4f1c-886c-99f53615ea7e" providerId="ADAL" clId="{4B19F974-E272-46AD-A70C-C7D1C8529568}" dt="2020-01-06T17:05:08.484" v="1116"/>
          <ac:picMkLst>
            <pc:docMk/>
            <pc:sldMk cId="4054701727" sldId="309"/>
            <ac:picMk id="105" creationId="{2866ABE6-C3F2-4C9D-8DBC-F148B287D4F8}"/>
          </ac:picMkLst>
        </pc:picChg>
        <pc:picChg chg="add mod">
          <ac:chgData name="Kate Jones" userId="4a9fd575-894c-4f1c-886c-99f53615ea7e" providerId="ADAL" clId="{4B19F974-E272-46AD-A70C-C7D1C8529568}" dt="2020-01-06T17:05:08.484" v="1116"/>
          <ac:picMkLst>
            <pc:docMk/>
            <pc:sldMk cId="4054701727" sldId="309"/>
            <ac:picMk id="106" creationId="{A76F849B-7DE3-4B3F-8FCD-B4AFF825D3D3}"/>
          </ac:picMkLst>
        </pc:picChg>
        <pc:picChg chg="add mod">
          <ac:chgData name="Kate Jones" userId="4a9fd575-894c-4f1c-886c-99f53615ea7e" providerId="ADAL" clId="{4B19F974-E272-46AD-A70C-C7D1C8529568}" dt="2020-01-06T17:05:08.484" v="1116"/>
          <ac:picMkLst>
            <pc:docMk/>
            <pc:sldMk cId="4054701727" sldId="309"/>
            <ac:picMk id="107" creationId="{2D12BC40-CCFC-4E2D-AC37-777BBB930A27}"/>
          </ac:picMkLst>
        </pc:picChg>
        <pc:picChg chg="add mod">
          <ac:chgData name="Kate Jones" userId="4a9fd575-894c-4f1c-886c-99f53615ea7e" providerId="ADAL" clId="{4B19F974-E272-46AD-A70C-C7D1C8529568}" dt="2020-01-06T17:05:08.484" v="1116"/>
          <ac:picMkLst>
            <pc:docMk/>
            <pc:sldMk cId="4054701727" sldId="309"/>
            <ac:picMk id="108" creationId="{F356F9F1-C439-47D6-93FC-7B3626ED6B88}"/>
          </ac:picMkLst>
        </pc:picChg>
        <pc:picChg chg="add mod">
          <ac:chgData name="Kate Jones" userId="4a9fd575-894c-4f1c-886c-99f53615ea7e" providerId="ADAL" clId="{4B19F974-E272-46AD-A70C-C7D1C8529568}" dt="2020-01-06T17:05:08.484" v="1116"/>
          <ac:picMkLst>
            <pc:docMk/>
            <pc:sldMk cId="4054701727" sldId="309"/>
            <ac:picMk id="109" creationId="{0777BC6B-DFBA-4BA1-9C11-2FE80DCF3A5B}"/>
          </ac:picMkLst>
        </pc:picChg>
        <pc:picChg chg="add mod">
          <ac:chgData name="Kate Jones" userId="4a9fd575-894c-4f1c-886c-99f53615ea7e" providerId="ADAL" clId="{4B19F974-E272-46AD-A70C-C7D1C8529568}" dt="2020-01-06T17:05:08.484" v="1116"/>
          <ac:picMkLst>
            <pc:docMk/>
            <pc:sldMk cId="4054701727" sldId="309"/>
            <ac:picMk id="110" creationId="{F53EE42D-6B53-471B-9EA8-80E0C4B52AC8}"/>
          </ac:picMkLst>
        </pc:picChg>
        <pc:picChg chg="add mod">
          <ac:chgData name="Kate Jones" userId="4a9fd575-894c-4f1c-886c-99f53615ea7e" providerId="ADAL" clId="{4B19F974-E272-46AD-A70C-C7D1C8529568}" dt="2020-01-06T17:05:08.484" v="1116"/>
          <ac:picMkLst>
            <pc:docMk/>
            <pc:sldMk cId="4054701727" sldId="309"/>
            <ac:picMk id="111" creationId="{A2317B41-312C-4E6B-B455-949AEBF8E8D6}"/>
          </ac:picMkLst>
        </pc:picChg>
        <pc:picChg chg="add mod">
          <ac:chgData name="Kate Jones" userId="4a9fd575-894c-4f1c-886c-99f53615ea7e" providerId="ADAL" clId="{4B19F974-E272-46AD-A70C-C7D1C8529568}" dt="2020-01-06T17:05:08.484" v="1116"/>
          <ac:picMkLst>
            <pc:docMk/>
            <pc:sldMk cId="4054701727" sldId="309"/>
            <ac:picMk id="112" creationId="{892CC790-232C-432A-9442-59FA15293D39}"/>
          </ac:picMkLst>
        </pc:picChg>
        <pc:picChg chg="add mod">
          <ac:chgData name="Kate Jones" userId="4a9fd575-894c-4f1c-886c-99f53615ea7e" providerId="ADAL" clId="{4B19F974-E272-46AD-A70C-C7D1C8529568}" dt="2020-01-06T17:05:08.484" v="1116"/>
          <ac:picMkLst>
            <pc:docMk/>
            <pc:sldMk cId="4054701727" sldId="309"/>
            <ac:picMk id="113" creationId="{337FFB55-3D1C-4C09-9533-2A40541F90E5}"/>
          </ac:picMkLst>
        </pc:picChg>
        <pc:picChg chg="add mod">
          <ac:chgData name="Kate Jones" userId="4a9fd575-894c-4f1c-886c-99f53615ea7e" providerId="ADAL" clId="{4B19F974-E272-46AD-A70C-C7D1C8529568}" dt="2020-01-06T17:05:08.484" v="1116"/>
          <ac:picMkLst>
            <pc:docMk/>
            <pc:sldMk cId="4054701727" sldId="309"/>
            <ac:picMk id="114" creationId="{83750BD0-93A0-4BCD-9C9B-E0456AEADF6F}"/>
          </ac:picMkLst>
        </pc:picChg>
        <pc:picChg chg="add mod">
          <ac:chgData name="Kate Jones" userId="4a9fd575-894c-4f1c-886c-99f53615ea7e" providerId="ADAL" clId="{4B19F974-E272-46AD-A70C-C7D1C8529568}" dt="2020-01-06T17:05:08.484" v="1116"/>
          <ac:picMkLst>
            <pc:docMk/>
            <pc:sldMk cId="4054701727" sldId="309"/>
            <ac:picMk id="115" creationId="{91A6162A-12BC-40F9-866A-2A3CD3EB7E95}"/>
          </ac:picMkLst>
        </pc:picChg>
        <pc:picChg chg="add mod">
          <ac:chgData name="Kate Jones" userId="4a9fd575-894c-4f1c-886c-99f53615ea7e" providerId="ADAL" clId="{4B19F974-E272-46AD-A70C-C7D1C8529568}" dt="2020-01-06T17:05:08.484" v="1116"/>
          <ac:picMkLst>
            <pc:docMk/>
            <pc:sldMk cId="4054701727" sldId="309"/>
            <ac:picMk id="116" creationId="{50DC5ACF-2416-437D-9D87-F660E5DE6800}"/>
          </ac:picMkLst>
        </pc:picChg>
        <pc:picChg chg="add mod">
          <ac:chgData name="Kate Jones" userId="4a9fd575-894c-4f1c-886c-99f53615ea7e" providerId="ADAL" clId="{4B19F974-E272-46AD-A70C-C7D1C8529568}" dt="2020-01-06T17:05:08.484" v="1116"/>
          <ac:picMkLst>
            <pc:docMk/>
            <pc:sldMk cId="4054701727" sldId="309"/>
            <ac:picMk id="117" creationId="{CFAA6923-82D9-4F85-9E1B-1E070653ABA5}"/>
          </ac:picMkLst>
        </pc:picChg>
        <pc:picChg chg="add mod">
          <ac:chgData name="Kate Jones" userId="4a9fd575-894c-4f1c-886c-99f53615ea7e" providerId="ADAL" clId="{4B19F974-E272-46AD-A70C-C7D1C8529568}" dt="2020-01-06T17:05:08.484" v="1116"/>
          <ac:picMkLst>
            <pc:docMk/>
            <pc:sldMk cId="4054701727" sldId="309"/>
            <ac:picMk id="118" creationId="{FC4A3E90-F7B0-4F48-8E31-386E08403A5D}"/>
          </ac:picMkLst>
        </pc:picChg>
        <pc:picChg chg="add mod">
          <ac:chgData name="Kate Jones" userId="4a9fd575-894c-4f1c-886c-99f53615ea7e" providerId="ADAL" clId="{4B19F974-E272-46AD-A70C-C7D1C8529568}" dt="2020-01-06T17:05:08.484" v="1116"/>
          <ac:picMkLst>
            <pc:docMk/>
            <pc:sldMk cId="4054701727" sldId="309"/>
            <ac:picMk id="119" creationId="{C974B083-66E1-47CD-B0B3-8BB4B964D757}"/>
          </ac:picMkLst>
        </pc:picChg>
        <pc:picChg chg="add mod">
          <ac:chgData name="Kate Jones" userId="4a9fd575-894c-4f1c-886c-99f53615ea7e" providerId="ADAL" clId="{4B19F974-E272-46AD-A70C-C7D1C8529568}" dt="2020-01-06T17:05:08.484" v="1116"/>
          <ac:picMkLst>
            <pc:docMk/>
            <pc:sldMk cId="4054701727" sldId="309"/>
            <ac:picMk id="120" creationId="{98F5DCE7-E989-4F3A-AA33-B8D2F92AD277}"/>
          </ac:picMkLst>
        </pc:picChg>
        <pc:picChg chg="add mod">
          <ac:chgData name="Kate Jones" userId="4a9fd575-894c-4f1c-886c-99f53615ea7e" providerId="ADAL" clId="{4B19F974-E272-46AD-A70C-C7D1C8529568}" dt="2020-01-06T17:05:08.484" v="1116"/>
          <ac:picMkLst>
            <pc:docMk/>
            <pc:sldMk cId="4054701727" sldId="309"/>
            <ac:picMk id="121" creationId="{02B9DE4F-0EE6-48E5-AFAD-CFE4282D6848}"/>
          </ac:picMkLst>
        </pc:picChg>
        <pc:picChg chg="add mod">
          <ac:chgData name="Kate Jones" userId="4a9fd575-894c-4f1c-886c-99f53615ea7e" providerId="ADAL" clId="{4B19F974-E272-46AD-A70C-C7D1C8529568}" dt="2020-01-06T17:05:08.484" v="1116"/>
          <ac:picMkLst>
            <pc:docMk/>
            <pc:sldMk cId="4054701727" sldId="309"/>
            <ac:picMk id="122" creationId="{E95321A3-2619-459F-A737-3E5443A89947}"/>
          </ac:picMkLst>
        </pc:picChg>
        <pc:picChg chg="add mod">
          <ac:chgData name="Kate Jones" userId="4a9fd575-894c-4f1c-886c-99f53615ea7e" providerId="ADAL" clId="{4B19F974-E272-46AD-A70C-C7D1C8529568}" dt="2020-01-06T17:05:08.666" v="1117"/>
          <ac:picMkLst>
            <pc:docMk/>
            <pc:sldMk cId="4054701727" sldId="309"/>
            <ac:picMk id="123" creationId="{B1C19477-442A-448D-9BC2-802495748FB5}"/>
          </ac:picMkLst>
        </pc:picChg>
        <pc:picChg chg="add mod">
          <ac:chgData name="Kate Jones" userId="4a9fd575-894c-4f1c-886c-99f53615ea7e" providerId="ADAL" clId="{4B19F974-E272-46AD-A70C-C7D1C8529568}" dt="2020-01-06T17:05:08.666" v="1117"/>
          <ac:picMkLst>
            <pc:docMk/>
            <pc:sldMk cId="4054701727" sldId="309"/>
            <ac:picMk id="124" creationId="{593BFF12-AFA3-40D3-B9CB-1BAE734AD3E3}"/>
          </ac:picMkLst>
        </pc:picChg>
        <pc:picChg chg="add mod">
          <ac:chgData name="Kate Jones" userId="4a9fd575-894c-4f1c-886c-99f53615ea7e" providerId="ADAL" clId="{4B19F974-E272-46AD-A70C-C7D1C8529568}" dt="2020-01-06T17:05:08.666" v="1117"/>
          <ac:picMkLst>
            <pc:docMk/>
            <pc:sldMk cId="4054701727" sldId="309"/>
            <ac:picMk id="125" creationId="{2784481A-CA9A-40CA-9C9D-1145885D92E9}"/>
          </ac:picMkLst>
        </pc:picChg>
        <pc:picChg chg="add mod">
          <ac:chgData name="Kate Jones" userId="4a9fd575-894c-4f1c-886c-99f53615ea7e" providerId="ADAL" clId="{4B19F974-E272-46AD-A70C-C7D1C8529568}" dt="2020-01-06T17:05:08.666" v="1117"/>
          <ac:picMkLst>
            <pc:docMk/>
            <pc:sldMk cId="4054701727" sldId="309"/>
            <ac:picMk id="126" creationId="{3D714288-149C-4099-8C84-44FA1D3B65CF}"/>
          </ac:picMkLst>
        </pc:picChg>
        <pc:picChg chg="add mod">
          <ac:chgData name="Kate Jones" userId="4a9fd575-894c-4f1c-886c-99f53615ea7e" providerId="ADAL" clId="{4B19F974-E272-46AD-A70C-C7D1C8529568}" dt="2020-01-06T17:05:08.666" v="1117"/>
          <ac:picMkLst>
            <pc:docMk/>
            <pc:sldMk cId="4054701727" sldId="309"/>
            <ac:picMk id="127" creationId="{3BCE678B-4945-47BD-A26E-DF945E996E9D}"/>
          </ac:picMkLst>
        </pc:picChg>
        <pc:picChg chg="add mod">
          <ac:chgData name="Kate Jones" userId="4a9fd575-894c-4f1c-886c-99f53615ea7e" providerId="ADAL" clId="{4B19F974-E272-46AD-A70C-C7D1C8529568}" dt="2020-01-06T17:05:08.666" v="1117"/>
          <ac:picMkLst>
            <pc:docMk/>
            <pc:sldMk cId="4054701727" sldId="309"/>
            <ac:picMk id="128" creationId="{F61F1BDB-B212-4E75-AA27-7DBE3B564157}"/>
          </ac:picMkLst>
        </pc:picChg>
        <pc:picChg chg="add mod">
          <ac:chgData name="Kate Jones" userId="4a9fd575-894c-4f1c-886c-99f53615ea7e" providerId="ADAL" clId="{4B19F974-E272-46AD-A70C-C7D1C8529568}" dt="2020-01-06T17:05:08.666" v="1117"/>
          <ac:picMkLst>
            <pc:docMk/>
            <pc:sldMk cId="4054701727" sldId="309"/>
            <ac:picMk id="129" creationId="{D8E669C1-FB3A-430E-961F-48554F8BCB4A}"/>
          </ac:picMkLst>
        </pc:picChg>
        <pc:picChg chg="add mod">
          <ac:chgData name="Kate Jones" userId="4a9fd575-894c-4f1c-886c-99f53615ea7e" providerId="ADAL" clId="{4B19F974-E272-46AD-A70C-C7D1C8529568}" dt="2020-01-06T17:05:08.666" v="1117"/>
          <ac:picMkLst>
            <pc:docMk/>
            <pc:sldMk cId="4054701727" sldId="309"/>
            <ac:picMk id="130" creationId="{CFDA466B-4422-44D0-AB37-9FFE42B9E9C9}"/>
          </ac:picMkLst>
        </pc:picChg>
        <pc:picChg chg="add mod">
          <ac:chgData name="Kate Jones" userId="4a9fd575-894c-4f1c-886c-99f53615ea7e" providerId="ADAL" clId="{4B19F974-E272-46AD-A70C-C7D1C8529568}" dt="2020-01-06T17:05:08.666" v="1117"/>
          <ac:picMkLst>
            <pc:docMk/>
            <pc:sldMk cId="4054701727" sldId="309"/>
            <ac:picMk id="131" creationId="{3F0A951E-2443-4D99-8B15-9E01C71F63E2}"/>
          </ac:picMkLst>
        </pc:picChg>
        <pc:picChg chg="add mod">
          <ac:chgData name="Kate Jones" userId="4a9fd575-894c-4f1c-886c-99f53615ea7e" providerId="ADAL" clId="{4B19F974-E272-46AD-A70C-C7D1C8529568}" dt="2020-01-06T17:05:08.666" v="1117"/>
          <ac:picMkLst>
            <pc:docMk/>
            <pc:sldMk cId="4054701727" sldId="309"/>
            <ac:picMk id="132" creationId="{FCD34A6F-1F7C-40CE-9118-2CBC557F9939}"/>
          </ac:picMkLst>
        </pc:picChg>
        <pc:picChg chg="add mod">
          <ac:chgData name="Kate Jones" userId="4a9fd575-894c-4f1c-886c-99f53615ea7e" providerId="ADAL" clId="{4B19F974-E272-46AD-A70C-C7D1C8529568}" dt="2020-01-06T17:05:08.666" v="1117"/>
          <ac:picMkLst>
            <pc:docMk/>
            <pc:sldMk cId="4054701727" sldId="309"/>
            <ac:picMk id="133" creationId="{2EA6827A-31E0-49AC-8505-C59D12972943}"/>
          </ac:picMkLst>
        </pc:picChg>
        <pc:picChg chg="add mod">
          <ac:chgData name="Kate Jones" userId="4a9fd575-894c-4f1c-886c-99f53615ea7e" providerId="ADAL" clId="{4B19F974-E272-46AD-A70C-C7D1C8529568}" dt="2020-01-06T17:05:08.666" v="1117"/>
          <ac:picMkLst>
            <pc:docMk/>
            <pc:sldMk cId="4054701727" sldId="309"/>
            <ac:picMk id="134" creationId="{31720CED-DEF1-48DE-A6F0-950BF71EC3E9}"/>
          </ac:picMkLst>
        </pc:picChg>
        <pc:picChg chg="add mod">
          <ac:chgData name="Kate Jones" userId="4a9fd575-894c-4f1c-886c-99f53615ea7e" providerId="ADAL" clId="{4B19F974-E272-46AD-A70C-C7D1C8529568}" dt="2020-01-06T17:05:08.666" v="1117"/>
          <ac:picMkLst>
            <pc:docMk/>
            <pc:sldMk cId="4054701727" sldId="309"/>
            <ac:picMk id="135" creationId="{7DBB88D8-9C75-4852-8ECC-1BCAA848B852}"/>
          </ac:picMkLst>
        </pc:picChg>
        <pc:picChg chg="add mod">
          <ac:chgData name="Kate Jones" userId="4a9fd575-894c-4f1c-886c-99f53615ea7e" providerId="ADAL" clId="{4B19F974-E272-46AD-A70C-C7D1C8529568}" dt="2020-01-06T17:05:08.666" v="1117"/>
          <ac:picMkLst>
            <pc:docMk/>
            <pc:sldMk cId="4054701727" sldId="309"/>
            <ac:picMk id="136" creationId="{BFC7DE92-4A3C-44D0-A805-3045DD4143D9}"/>
          </ac:picMkLst>
        </pc:picChg>
        <pc:picChg chg="add mod">
          <ac:chgData name="Kate Jones" userId="4a9fd575-894c-4f1c-886c-99f53615ea7e" providerId="ADAL" clId="{4B19F974-E272-46AD-A70C-C7D1C8529568}" dt="2020-01-06T17:05:08.666" v="1117"/>
          <ac:picMkLst>
            <pc:docMk/>
            <pc:sldMk cId="4054701727" sldId="309"/>
            <ac:picMk id="137" creationId="{2EC0DC8A-B79A-4AB6-9DD7-1A58DFB1C426}"/>
          </ac:picMkLst>
        </pc:picChg>
        <pc:picChg chg="add mod">
          <ac:chgData name="Kate Jones" userId="4a9fd575-894c-4f1c-886c-99f53615ea7e" providerId="ADAL" clId="{4B19F974-E272-46AD-A70C-C7D1C8529568}" dt="2020-01-06T17:05:08.666" v="1117"/>
          <ac:picMkLst>
            <pc:docMk/>
            <pc:sldMk cId="4054701727" sldId="309"/>
            <ac:picMk id="138" creationId="{71017534-8E56-453D-B777-ACEA3DAC6C95}"/>
          </ac:picMkLst>
        </pc:picChg>
        <pc:picChg chg="add mod">
          <ac:chgData name="Kate Jones" userId="4a9fd575-894c-4f1c-886c-99f53615ea7e" providerId="ADAL" clId="{4B19F974-E272-46AD-A70C-C7D1C8529568}" dt="2020-01-06T17:05:08.666" v="1117"/>
          <ac:picMkLst>
            <pc:docMk/>
            <pc:sldMk cId="4054701727" sldId="309"/>
            <ac:picMk id="139" creationId="{5856AEF4-47F9-4492-99C7-DD7960BE6A33}"/>
          </ac:picMkLst>
        </pc:picChg>
        <pc:picChg chg="add mod">
          <ac:chgData name="Kate Jones" userId="4a9fd575-894c-4f1c-886c-99f53615ea7e" providerId="ADAL" clId="{4B19F974-E272-46AD-A70C-C7D1C8529568}" dt="2020-01-06T17:05:08.666" v="1117"/>
          <ac:picMkLst>
            <pc:docMk/>
            <pc:sldMk cId="4054701727" sldId="309"/>
            <ac:picMk id="140" creationId="{FB7A7CE8-4C5B-4A60-839D-E464AC0D5644}"/>
          </ac:picMkLst>
        </pc:picChg>
        <pc:picChg chg="add mod">
          <ac:chgData name="Kate Jones" userId="4a9fd575-894c-4f1c-886c-99f53615ea7e" providerId="ADAL" clId="{4B19F974-E272-46AD-A70C-C7D1C8529568}" dt="2020-01-06T17:05:08.666" v="1117"/>
          <ac:picMkLst>
            <pc:docMk/>
            <pc:sldMk cId="4054701727" sldId="309"/>
            <ac:picMk id="141" creationId="{7C4C3537-D7A8-4D9D-B718-5337C3502DD0}"/>
          </ac:picMkLst>
        </pc:picChg>
        <pc:picChg chg="add mod">
          <ac:chgData name="Kate Jones" userId="4a9fd575-894c-4f1c-886c-99f53615ea7e" providerId="ADAL" clId="{4B19F974-E272-46AD-A70C-C7D1C8529568}" dt="2020-01-06T17:05:08.877" v="1118"/>
          <ac:picMkLst>
            <pc:docMk/>
            <pc:sldMk cId="4054701727" sldId="309"/>
            <ac:picMk id="142" creationId="{2521C5C2-784C-4346-A70E-8392EC903F80}"/>
          </ac:picMkLst>
        </pc:picChg>
        <pc:picChg chg="add mod">
          <ac:chgData name="Kate Jones" userId="4a9fd575-894c-4f1c-886c-99f53615ea7e" providerId="ADAL" clId="{4B19F974-E272-46AD-A70C-C7D1C8529568}" dt="2020-01-06T17:05:08.877" v="1118"/>
          <ac:picMkLst>
            <pc:docMk/>
            <pc:sldMk cId="4054701727" sldId="309"/>
            <ac:picMk id="143" creationId="{E99E0C4C-7A18-4479-A611-BA307E19B266}"/>
          </ac:picMkLst>
        </pc:picChg>
        <pc:picChg chg="add mod">
          <ac:chgData name="Kate Jones" userId="4a9fd575-894c-4f1c-886c-99f53615ea7e" providerId="ADAL" clId="{4B19F974-E272-46AD-A70C-C7D1C8529568}" dt="2020-01-06T17:05:08.877" v="1118"/>
          <ac:picMkLst>
            <pc:docMk/>
            <pc:sldMk cId="4054701727" sldId="309"/>
            <ac:picMk id="144" creationId="{8D1968DE-796E-481E-8098-F7E251655293}"/>
          </ac:picMkLst>
        </pc:picChg>
        <pc:picChg chg="add mod">
          <ac:chgData name="Kate Jones" userId="4a9fd575-894c-4f1c-886c-99f53615ea7e" providerId="ADAL" clId="{4B19F974-E272-46AD-A70C-C7D1C8529568}" dt="2020-01-06T17:05:08.877" v="1118"/>
          <ac:picMkLst>
            <pc:docMk/>
            <pc:sldMk cId="4054701727" sldId="309"/>
            <ac:picMk id="145" creationId="{50D2AAAE-8AA6-4542-B667-29C1A8BA2B54}"/>
          </ac:picMkLst>
        </pc:picChg>
        <pc:picChg chg="add mod">
          <ac:chgData name="Kate Jones" userId="4a9fd575-894c-4f1c-886c-99f53615ea7e" providerId="ADAL" clId="{4B19F974-E272-46AD-A70C-C7D1C8529568}" dt="2020-01-06T17:05:08.877" v="1118"/>
          <ac:picMkLst>
            <pc:docMk/>
            <pc:sldMk cId="4054701727" sldId="309"/>
            <ac:picMk id="146" creationId="{BE0EAAB5-807D-4D3C-870E-523C2C48FAEC}"/>
          </ac:picMkLst>
        </pc:picChg>
        <pc:picChg chg="add mod">
          <ac:chgData name="Kate Jones" userId="4a9fd575-894c-4f1c-886c-99f53615ea7e" providerId="ADAL" clId="{4B19F974-E272-46AD-A70C-C7D1C8529568}" dt="2020-01-06T17:05:08.877" v="1118"/>
          <ac:picMkLst>
            <pc:docMk/>
            <pc:sldMk cId="4054701727" sldId="309"/>
            <ac:picMk id="147" creationId="{83F8590D-6098-441C-A3AE-901BD64EE2BF}"/>
          </ac:picMkLst>
        </pc:picChg>
        <pc:picChg chg="add mod">
          <ac:chgData name="Kate Jones" userId="4a9fd575-894c-4f1c-886c-99f53615ea7e" providerId="ADAL" clId="{4B19F974-E272-46AD-A70C-C7D1C8529568}" dt="2020-01-06T17:05:08.877" v="1118"/>
          <ac:picMkLst>
            <pc:docMk/>
            <pc:sldMk cId="4054701727" sldId="309"/>
            <ac:picMk id="148" creationId="{6424CAC4-D313-4E45-A411-FB90E24ED995}"/>
          </ac:picMkLst>
        </pc:picChg>
        <pc:picChg chg="add mod">
          <ac:chgData name="Kate Jones" userId="4a9fd575-894c-4f1c-886c-99f53615ea7e" providerId="ADAL" clId="{4B19F974-E272-46AD-A70C-C7D1C8529568}" dt="2020-01-06T17:05:08.877" v="1118"/>
          <ac:picMkLst>
            <pc:docMk/>
            <pc:sldMk cId="4054701727" sldId="309"/>
            <ac:picMk id="149" creationId="{82AA3CA3-4066-4B11-A4CC-2B2502A12884}"/>
          </ac:picMkLst>
        </pc:picChg>
        <pc:picChg chg="add mod">
          <ac:chgData name="Kate Jones" userId="4a9fd575-894c-4f1c-886c-99f53615ea7e" providerId="ADAL" clId="{4B19F974-E272-46AD-A70C-C7D1C8529568}" dt="2020-01-06T17:05:08.877" v="1118"/>
          <ac:picMkLst>
            <pc:docMk/>
            <pc:sldMk cId="4054701727" sldId="309"/>
            <ac:picMk id="150" creationId="{ED2D8EAA-DA03-4F32-9F6A-9A86645C5E2B}"/>
          </ac:picMkLst>
        </pc:picChg>
        <pc:picChg chg="add mod">
          <ac:chgData name="Kate Jones" userId="4a9fd575-894c-4f1c-886c-99f53615ea7e" providerId="ADAL" clId="{4B19F974-E272-46AD-A70C-C7D1C8529568}" dt="2020-01-06T17:05:08.877" v="1118"/>
          <ac:picMkLst>
            <pc:docMk/>
            <pc:sldMk cId="4054701727" sldId="309"/>
            <ac:picMk id="151" creationId="{ED423D83-0DEC-4CEB-A2C6-8C686CF2B5AB}"/>
          </ac:picMkLst>
        </pc:picChg>
        <pc:picChg chg="add mod">
          <ac:chgData name="Kate Jones" userId="4a9fd575-894c-4f1c-886c-99f53615ea7e" providerId="ADAL" clId="{4B19F974-E272-46AD-A70C-C7D1C8529568}" dt="2020-01-06T17:05:08.877" v="1118"/>
          <ac:picMkLst>
            <pc:docMk/>
            <pc:sldMk cId="4054701727" sldId="309"/>
            <ac:picMk id="152" creationId="{4C966122-ED0D-460A-AEC1-09EF083870FF}"/>
          </ac:picMkLst>
        </pc:picChg>
        <pc:picChg chg="add mod">
          <ac:chgData name="Kate Jones" userId="4a9fd575-894c-4f1c-886c-99f53615ea7e" providerId="ADAL" clId="{4B19F974-E272-46AD-A70C-C7D1C8529568}" dt="2020-01-06T17:05:08.877" v="1118"/>
          <ac:picMkLst>
            <pc:docMk/>
            <pc:sldMk cId="4054701727" sldId="309"/>
            <ac:picMk id="153" creationId="{EE2A0CD8-C451-45C1-A01C-C62E0CB7DBB7}"/>
          </ac:picMkLst>
        </pc:picChg>
        <pc:picChg chg="add mod">
          <ac:chgData name="Kate Jones" userId="4a9fd575-894c-4f1c-886c-99f53615ea7e" providerId="ADAL" clId="{4B19F974-E272-46AD-A70C-C7D1C8529568}" dt="2020-01-06T17:05:08.877" v="1118"/>
          <ac:picMkLst>
            <pc:docMk/>
            <pc:sldMk cId="4054701727" sldId="309"/>
            <ac:picMk id="154" creationId="{721869E4-7A6D-4520-867D-86C7B8471805}"/>
          </ac:picMkLst>
        </pc:picChg>
        <pc:picChg chg="add mod">
          <ac:chgData name="Kate Jones" userId="4a9fd575-894c-4f1c-886c-99f53615ea7e" providerId="ADAL" clId="{4B19F974-E272-46AD-A70C-C7D1C8529568}" dt="2020-01-06T17:05:08.877" v="1118"/>
          <ac:picMkLst>
            <pc:docMk/>
            <pc:sldMk cId="4054701727" sldId="309"/>
            <ac:picMk id="155" creationId="{F1B359E6-7292-4D14-8952-A9C8CCF21C5A}"/>
          </ac:picMkLst>
        </pc:picChg>
        <pc:picChg chg="add mod">
          <ac:chgData name="Kate Jones" userId="4a9fd575-894c-4f1c-886c-99f53615ea7e" providerId="ADAL" clId="{4B19F974-E272-46AD-A70C-C7D1C8529568}" dt="2020-01-06T17:05:08.877" v="1118"/>
          <ac:picMkLst>
            <pc:docMk/>
            <pc:sldMk cId="4054701727" sldId="309"/>
            <ac:picMk id="156" creationId="{3558CA3C-A7FB-4EB2-8B0A-2CC154464FD2}"/>
          </ac:picMkLst>
        </pc:picChg>
        <pc:picChg chg="add mod">
          <ac:chgData name="Kate Jones" userId="4a9fd575-894c-4f1c-886c-99f53615ea7e" providerId="ADAL" clId="{4B19F974-E272-46AD-A70C-C7D1C8529568}" dt="2020-01-06T17:05:08.877" v="1118"/>
          <ac:picMkLst>
            <pc:docMk/>
            <pc:sldMk cId="4054701727" sldId="309"/>
            <ac:picMk id="157" creationId="{5EB72124-8773-4149-A564-36AD9A8F4CA9}"/>
          </ac:picMkLst>
        </pc:picChg>
        <pc:picChg chg="add mod">
          <ac:chgData name="Kate Jones" userId="4a9fd575-894c-4f1c-886c-99f53615ea7e" providerId="ADAL" clId="{4B19F974-E272-46AD-A70C-C7D1C8529568}" dt="2020-01-06T17:05:08.877" v="1118"/>
          <ac:picMkLst>
            <pc:docMk/>
            <pc:sldMk cId="4054701727" sldId="309"/>
            <ac:picMk id="158" creationId="{8C5F9F4F-1007-4FB2-8833-CCF1A7063E60}"/>
          </ac:picMkLst>
        </pc:picChg>
        <pc:picChg chg="add mod">
          <ac:chgData name="Kate Jones" userId="4a9fd575-894c-4f1c-886c-99f53615ea7e" providerId="ADAL" clId="{4B19F974-E272-46AD-A70C-C7D1C8529568}" dt="2020-01-06T17:05:08.877" v="1118"/>
          <ac:picMkLst>
            <pc:docMk/>
            <pc:sldMk cId="4054701727" sldId="309"/>
            <ac:picMk id="159" creationId="{31F428C2-7E87-499D-8B5A-6BE479D2FE7A}"/>
          </ac:picMkLst>
        </pc:picChg>
        <pc:picChg chg="add mod">
          <ac:chgData name="Kate Jones" userId="4a9fd575-894c-4f1c-886c-99f53615ea7e" providerId="ADAL" clId="{4B19F974-E272-46AD-A70C-C7D1C8529568}" dt="2020-01-06T17:05:08.877" v="1118"/>
          <ac:picMkLst>
            <pc:docMk/>
            <pc:sldMk cId="4054701727" sldId="309"/>
            <ac:picMk id="160" creationId="{FF8202A3-B8BE-424D-9835-F9ECB67D7F6B}"/>
          </ac:picMkLst>
        </pc:picChg>
        <pc:picChg chg="add mod">
          <ac:chgData name="Kate Jones" userId="4a9fd575-894c-4f1c-886c-99f53615ea7e" providerId="ADAL" clId="{4B19F974-E272-46AD-A70C-C7D1C8529568}" dt="2020-01-06T17:05:09.092" v="1119"/>
          <ac:picMkLst>
            <pc:docMk/>
            <pc:sldMk cId="4054701727" sldId="309"/>
            <ac:picMk id="161" creationId="{660E9302-1FD2-4856-A52A-27D4AA76839A}"/>
          </ac:picMkLst>
        </pc:picChg>
        <pc:picChg chg="add mod">
          <ac:chgData name="Kate Jones" userId="4a9fd575-894c-4f1c-886c-99f53615ea7e" providerId="ADAL" clId="{4B19F974-E272-46AD-A70C-C7D1C8529568}" dt="2020-01-06T17:05:09.092" v="1119"/>
          <ac:picMkLst>
            <pc:docMk/>
            <pc:sldMk cId="4054701727" sldId="309"/>
            <ac:picMk id="162" creationId="{7E9426A7-50BF-4636-9F1C-676888C73FBC}"/>
          </ac:picMkLst>
        </pc:picChg>
        <pc:picChg chg="add mod">
          <ac:chgData name="Kate Jones" userId="4a9fd575-894c-4f1c-886c-99f53615ea7e" providerId="ADAL" clId="{4B19F974-E272-46AD-A70C-C7D1C8529568}" dt="2020-01-06T17:05:09.092" v="1119"/>
          <ac:picMkLst>
            <pc:docMk/>
            <pc:sldMk cId="4054701727" sldId="309"/>
            <ac:picMk id="163" creationId="{2E803B74-CA8F-4D36-A8BA-09DDDEEDEC38}"/>
          </ac:picMkLst>
        </pc:picChg>
        <pc:picChg chg="add mod">
          <ac:chgData name="Kate Jones" userId="4a9fd575-894c-4f1c-886c-99f53615ea7e" providerId="ADAL" clId="{4B19F974-E272-46AD-A70C-C7D1C8529568}" dt="2020-01-06T17:05:09.092" v="1119"/>
          <ac:picMkLst>
            <pc:docMk/>
            <pc:sldMk cId="4054701727" sldId="309"/>
            <ac:picMk id="164" creationId="{98CEF759-AACE-47BD-9803-336A5E364EB7}"/>
          </ac:picMkLst>
        </pc:picChg>
        <pc:picChg chg="add mod">
          <ac:chgData name="Kate Jones" userId="4a9fd575-894c-4f1c-886c-99f53615ea7e" providerId="ADAL" clId="{4B19F974-E272-46AD-A70C-C7D1C8529568}" dt="2020-01-06T17:05:09.092" v="1119"/>
          <ac:picMkLst>
            <pc:docMk/>
            <pc:sldMk cId="4054701727" sldId="309"/>
            <ac:picMk id="165" creationId="{B5CFAD0C-B33E-462D-A774-03451A657FF7}"/>
          </ac:picMkLst>
        </pc:picChg>
        <pc:picChg chg="add mod">
          <ac:chgData name="Kate Jones" userId="4a9fd575-894c-4f1c-886c-99f53615ea7e" providerId="ADAL" clId="{4B19F974-E272-46AD-A70C-C7D1C8529568}" dt="2020-01-06T17:05:09.092" v="1119"/>
          <ac:picMkLst>
            <pc:docMk/>
            <pc:sldMk cId="4054701727" sldId="309"/>
            <ac:picMk id="166" creationId="{8EB0F562-4CFE-4C99-9241-FA225CA36E2D}"/>
          </ac:picMkLst>
        </pc:picChg>
        <pc:picChg chg="add mod">
          <ac:chgData name="Kate Jones" userId="4a9fd575-894c-4f1c-886c-99f53615ea7e" providerId="ADAL" clId="{4B19F974-E272-46AD-A70C-C7D1C8529568}" dt="2020-01-06T17:05:09.092" v="1119"/>
          <ac:picMkLst>
            <pc:docMk/>
            <pc:sldMk cId="4054701727" sldId="309"/>
            <ac:picMk id="167" creationId="{962CFF7E-D8E4-4BF5-B484-F0D38C77F815}"/>
          </ac:picMkLst>
        </pc:picChg>
        <pc:picChg chg="add mod">
          <ac:chgData name="Kate Jones" userId="4a9fd575-894c-4f1c-886c-99f53615ea7e" providerId="ADAL" clId="{4B19F974-E272-46AD-A70C-C7D1C8529568}" dt="2020-01-06T17:05:09.092" v="1119"/>
          <ac:picMkLst>
            <pc:docMk/>
            <pc:sldMk cId="4054701727" sldId="309"/>
            <ac:picMk id="168" creationId="{BBB18155-A7CC-476C-8725-AF6B81854394}"/>
          </ac:picMkLst>
        </pc:picChg>
        <pc:picChg chg="add mod">
          <ac:chgData name="Kate Jones" userId="4a9fd575-894c-4f1c-886c-99f53615ea7e" providerId="ADAL" clId="{4B19F974-E272-46AD-A70C-C7D1C8529568}" dt="2020-01-06T17:05:09.092" v="1119"/>
          <ac:picMkLst>
            <pc:docMk/>
            <pc:sldMk cId="4054701727" sldId="309"/>
            <ac:picMk id="169" creationId="{FD2B3DF0-D49C-4CF3-9F24-E244C6CD49E4}"/>
          </ac:picMkLst>
        </pc:picChg>
        <pc:picChg chg="add mod">
          <ac:chgData name="Kate Jones" userId="4a9fd575-894c-4f1c-886c-99f53615ea7e" providerId="ADAL" clId="{4B19F974-E272-46AD-A70C-C7D1C8529568}" dt="2020-01-06T17:05:09.092" v="1119"/>
          <ac:picMkLst>
            <pc:docMk/>
            <pc:sldMk cId="4054701727" sldId="309"/>
            <ac:picMk id="170" creationId="{2D28674C-5DAF-484D-BD00-1E2434545EE5}"/>
          </ac:picMkLst>
        </pc:picChg>
        <pc:picChg chg="add mod">
          <ac:chgData name="Kate Jones" userId="4a9fd575-894c-4f1c-886c-99f53615ea7e" providerId="ADAL" clId="{4B19F974-E272-46AD-A70C-C7D1C8529568}" dt="2020-01-06T17:05:09.092" v="1119"/>
          <ac:picMkLst>
            <pc:docMk/>
            <pc:sldMk cId="4054701727" sldId="309"/>
            <ac:picMk id="171" creationId="{28B239C0-0B23-42E8-B3B9-58D8C896D259}"/>
          </ac:picMkLst>
        </pc:picChg>
        <pc:picChg chg="add mod">
          <ac:chgData name="Kate Jones" userId="4a9fd575-894c-4f1c-886c-99f53615ea7e" providerId="ADAL" clId="{4B19F974-E272-46AD-A70C-C7D1C8529568}" dt="2020-01-06T17:05:09.092" v="1119"/>
          <ac:picMkLst>
            <pc:docMk/>
            <pc:sldMk cId="4054701727" sldId="309"/>
            <ac:picMk id="172" creationId="{5CD20F9E-EB5F-465E-A294-ABB8240FC9AD}"/>
          </ac:picMkLst>
        </pc:picChg>
        <pc:picChg chg="add mod">
          <ac:chgData name="Kate Jones" userId="4a9fd575-894c-4f1c-886c-99f53615ea7e" providerId="ADAL" clId="{4B19F974-E272-46AD-A70C-C7D1C8529568}" dt="2020-01-06T17:05:09.092" v="1119"/>
          <ac:picMkLst>
            <pc:docMk/>
            <pc:sldMk cId="4054701727" sldId="309"/>
            <ac:picMk id="173" creationId="{B2CE10A9-82F2-4475-A3E3-AF75B72151CD}"/>
          </ac:picMkLst>
        </pc:picChg>
        <pc:picChg chg="add mod">
          <ac:chgData name="Kate Jones" userId="4a9fd575-894c-4f1c-886c-99f53615ea7e" providerId="ADAL" clId="{4B19F974-E272-46AD-A70C-C7D1C8529568}" dt="2020-01-06T17:05:09.092" v="1119"/>
          <ac:picMkLst>
            <pc:docMk/>
            <pc:sldMk cId="4054701727" sldId="309"/>
            <ac:picMk id="174" creationId="{29EB5C5F-D105-42A7-A5D1-E277698A11A0}"/>
          </ac:picMkLst>
        </pc:picChg>
        <pc:picChg chg="add mod">
          <ac:chgData name="Kate Jones" userId="4a9fd575-894c-4f1c-886c-99f53615ea7e" providerId="ADAL" clId="{4B19F974-E272-46AD-A70C-C7D1C8529568}" dt="2020-01-06T17:05:09.092" v="1119"/>
          <ac:picMkLst>
            <pc:docMk/>
            <pc:sldMk cId="4054701727" sldId="309"/>
            <ac:picMk id="175" creationId="{95B604D4-E48A-4C0A-8EE8-80EBC22696F0}"/>
          </ac:picMkLst>
        </pc:picChg>
        <pc:picChg chg="add mod">
          <ac:chgData name="Kate Jones" userId="4a9fd575-894c-4f1c-886c-99f53615ea7e" providerId="ADAL" clId="{4B19F974-E272-46AD-A70C-C7D1C8529568}" dt="2020-01-06T17:05:09.092" v="1119"/>
          <ac:picMkLst>
            <pc:docMk/>
            <pc:sldMk cId="4054701727" sldId="309"/>
            <ac:picMk id="176" creationId="{1451AAC5-7792-4E89-83F5-AC1067E4E293}"/>
          </ac:picMkLst>
        </pc:picChg>
        <pc:picChg chg="add mod">
          <ac:chgData name="Kate Jones" userId="4a9fd575-894c-4f1c-886c-99f53615ea7e" providerId="ADAL" clId="{4B19F974-E272-46AD-A70C-C7D1C8529568}" dt="2020-01-06T17:05:09.092" v="1119"/>
          <ac:picMkLst>
            <pc:docMk/>
            <pc:sldMk cId="4054701727" sldId="309"/>
            <ac:picMk id="177" creationId="{5B336E15-61DF-44CE-A2BC-DFE6B4051B69}"/>
          </ac:picMkLst>
        </pc:picChg>
        <pc:picChg chg="add mod">
          <ac:chgData name="Kate Jones" userId="4a9fd575-894c-4f1c-886c-99f53615ea7e" providerId="ADAL" clId="{4B19F974-E272-46AD-A70C-C7D1C8529568}" dt="2020-01-06T17:05:09.092" v="1119"/>
          <ac:picMkLst>
            <pc:docMk/>
            <pc:sldMk cId="4054701727" sldId="309"/>
            <ac:picMk id="178" creationId="{EF86E1B9-51CC-4C40-84B7-A984A12E7419}"/>
          </ac:picMkLst>
        </pc:picChg>
        <pc:picChg chg="add mod">
          <ac:chgData name="Kate Jones" userId="4a9fd575-894c-4f1c-886c-99f53615ea7e" providerId="ADAL" clId="{4B19F974-E272-46AD-A70C-C7D1C8529568}" dt="2020-01-06T17:05:09.092" v="1119"/>
          <ac:picMkLst>
            <pc:docMk/>
            <pc:sldMk cId="4054701727" sldId="309"/>
            <ac:picMk id="179" creationId="{4171C506-8ABF-4397-869A-607A86D461E1}"/>
          </ac:picMkLst>
        </pc:picChg>
        <pc:picChg chg="add mod">
          <ac:chgData name="Kate Jones" userId="4a9fd575-894c-4f1c-886c-99f53615ea7e" providerId="ADAL" clId="{4B19F974-E272-46AD-A70C-C7D1C8529568}" dt="2020-01-06T17:05:09.313" v="1120"/>
          <ac:picMkLst>
            <pc:docMk/>
            <pc:sldMk cId="4054701727" sldId="309"/>
            <ac:picMk id="180" creationId="{DE95C1BB-4F4B-4C00-9079-CA0D837D9ABB}"/>
          </ac:picMkLst>
        </pc:picChg>
        <pc:picChg chg="add mod">
          <ac:chgData name="Kate Jones" userId="4a9fd575-894c-4f1c-886c-99f53615ea7e" providerId="ADAL" clId="{4B19F974-E272-46AD-A70C-C7D1C8529568}" dt="2020-01-06T17:05:09.313" v="1120"/>
          <ac:picMkLst>
            <pc:docMk/>
            <pc:sldMk cId="4054701727" sldId="309"/>
            <ac:picMk id="181" creationId="{F53081FF-A297-4BA3-88E1-85BFBB72F0CC}"/>
          </ac:picMkLst>
        </pc:picChg>
        <pc:picChg chg="add mod">
          <ac:chgData name="Kate Jones" userId="4a9fd575-894c-4f1c-886c-99f53615ea7e" providerId="ADAL" clId="{4B19F974-E272-46AD-A70C-C7D1C8529568}" dt="2020-01-06T17:05:09.313" v="1120"/>
          <ac:picMkLst>
            <pc:docMk/>
            <pc:sldMk cId="4054701727" sldId="309"/>
            <ac:picMk id="182" creationId="{214650C8-0A0D-4664-AB2C-2BCA16582017}"/>
          </ac:picMkLst>
        </pc:picChg>
        <pc:picChg chg="add mod">
          <ac:chgData name="Kate Jones" userId="4a9fd575-894c-4f1c-886c-99f53615ea7e" providerId="ADAL" clId="{4B19F974-E272-46AD-A70C-C7D1C8529568}" dt="2020-01-06T17:05:09.313" v="1120"/>
          <ac:picMkLst>
            <pc:docMk/>
            <pc:sldMk cId="4054701727" sldId="309"/>
            <ac:picMk id="183" creationId="{06DF2BB3-9FB8-4A9C-A176-2987A2681117}"/>
          </ac:picMkLst>
        </pc:picChg>
        <pc:picChg chg="add mod">
          <ac:chgData name="Kate Jones" userId="4a9fd575-894c-4f1c-886c-99f53615ea7e" providerId="ADAL" clId="{4B19F974-E272-46AD-A70C-C7D1C8529568}" dt="2020-01-06T17:05:09.313" v="1120"/>
          <ac:picMkLst>
            <pc:docMk/>
            <pc:sldMk cId="4054701727" sldId="309"/>
            <ac:picMk id="184" creationId="{99762020-1ACE-4D35-A666-F7380959442F}"/>
          </ac:picMkLst>
        </pc:picChg>
        <pc:picChg chg="add mod">
          <ac:chgData name="Kate Jones" userId="4a9fd575-894c-4f1c-886c-99f53615ea7e" providerId="ADAL" clId="{4B19F974-E272-46AD-A70C-C7D1C8529568}" dt="2020-01-06T17:05:09.313" v="1120"/>
          <ac:picMkLst>
            <pc:docMk/>
            <pc:sldMk cId="4054701727" sldId="309"/>
            <ac:picMk id="185" creationId="{D4BD57F2-F477-4F27-9BFD-15FCD6565090}"/>
          </ac:picMkLst>
        </pc:picChg>
        <pc:picChg chg="add mod">
          <ac:chgData name="Kate Jones" userId="4a9fd575-894c-4f1c-886c-99f53615ea7e" providerId="ADAL" clId="{4B19F974-E272-46AD-A70C-C7D1C8529568}" dt="2020-01-06T17:05:09.313" v="1120"/>
          <ac:picMkLst>
            <pc:docMk/>
            <pc:sldMk cId="4054701727" sldId="309"/>
            <ac:picMk id="186" creationId="{3D575088-2535-4E17-8CD1-24167308CEFF}"/>
          </ac:picMkLst>
        </pc:picChg>
        <pc:picChg chg="add mod">
          <ac:chgData name="Kate Jones" userId="4a9fd575-894c-4f1c-886c-99f53615ea7e" providerId="ADAL" clId="{4B19F974-E272-46AD-A70C-C7D1C8529568}" dt="2020-01-06T17:05:09.313" v="1120"/>
          <ac:picMkLst>
            <pc:docMk/>
            <pc:sldMk cId="4054701727" sldId="309"/>
            <ac:picMk id="187" creationId="{D4C79361-CD00-43AB-B7F2-3421970B4725}"/>
          </ac:picMkLst>
        </pc:picChg>
        <pc:picChg chg="add mod">
          <ac:chgData name="Kate Jones" userId="4a9fd575-894c-4f1c-886c-99f53615ea7e" providerId="ADAL" clId="{4B19F974-E272-46AD-A70C-C7D1C8529568}" dt="2020-01-06T17:05:09.313" v="1120"/>
          <ac:picMkLst>
            <pc:docMk/>
            <pc:sldMk cId="4054701727" sldId="309"/>
            <ac:picMk id="188" creationId="{03D05844-BD30-40A9-A019-FF2E6017E2D0}"/>
          </ac:picMkLst>
        </pc:picChg>
        <pc:picChg chg="add mod">
          <ac:chgData name="Kate Jones" userId="4a9fd575-894c-4f1c-886c-99f53615ea7e" providerId="ADAL" clId="{4B19F974-E272-46AD-A70C-C7D1C8529568}" dt="2020-01-06T17:05:09.313" v="1120"/>
          <ac:picMkLst>
            <pc:docMk/>
            <pc:sldMk cId="4054701727" sldId="309"/>
            <ac:picMk id="189" creationId="{9F98CF48-CD35-4A93-A599-2E69949ACA62}"/>
          </ac:picMkLst>
        </pc:picChg>
        <pc:picChg chg="add mod">
          <ac:chgData name="Kate Jones" userId="4a9fd575-894c-4f1c-886c-99f53615ea7e" providerId="ADAL" clId="{4B19F974-E272-46AD-A70C-C7D1C8529568}" dt="2020-01-06T17:05:09.313" v="1120"/>
          <ac:picMkLst>
            <pc:docMk/>
            <pc:sldMk cId="4054701727" sldId="309"/>
            <ac:picMk id="190" creationId="{C22FF670-F58F-4895-A350-288E63608A12}"/>
          </ac:picMkLst>
        </pc:picChg>
        <pc:picChg chg="add mod">
          <ac:chgData name="Kate Jones" userId="4a9fd575-894c-4f1c-886c-99f53615ea7e" providerId="ADAL" clId="{4B19F974-E272-46AD-A70C-C7D1C8529568}" dt="2020-01-06T17:05:09.313" v="1120"/>
          <ac:picMkLst>
            <pc:docMk/>
            <pc:sldMk cId="4054701727" sldId="309"/>
            <ac:picMk id="191" creationId="{79D77603-D5D6-4F5E-8648-E20A4BEDA935}"/>
          </ac:picMkLst>
        </pc:picChg>
        <pc:picChg chg="add mod">
          <ac:chgData name="Kate Jones" userId="4a9fd575-894c-4f1c-886c-99f53615ea7e" providerId="ADAL" clId="{4B19F974-E272-46AD-A70C-C7D1C8529568}" dt="2020-01-06T17:05:09.313" v="1120"/>
          <ac:picMkLst>
            <pc:docMk/>
            <pc:sldMk cId="4054701727" sldId="309"/>
            <ac:picMk id="192" creationId="{0264AE85-9D1C-43F5-9452-13A2387B2774}"/>
          </ac:picMkLst>
        </pc:picChg>
        <pc:picChg chg="add mod">
          <ac:chgData name="Kate Jones" userId="4a9fd575-894c-4f1c-886c-99f53615ea7e" providerId="ADAL" clId="{4B19F974-E272-46AD-A70C-C7D1C8529568}" dt="2020-01-06T17:05:09.313" v="1120"/>
          <ac:picMkLst>
            <pc:docMk/>
            <pc:sldMk cId="4054701727" sldId="309"/>
            <ac:picMk id="193" creationId="{373F48F0-1138-4FE0-B2B4-3BBC8EEA0E4F}"/>
          </ac:picMkLst>
        </pc:picChg>
        <pc:picChg chg="add mod">
          <ac:chgData name="Kate Jones" userId="4a9fd575-894c-4f1c-886c-99f53615ea7e" providerId="ADAL" clId="{4B19F974-E272-46AD-A70C-C7D1C8529568}" dt="2020-01-06T17:05:09.313" v="1120"/>
          <ac:picMkLst>
            <pc:docMk/>
            <pc:sldMk cId="4054701727" sldId="309"/>
            <ac:picMk id="194" creationId="{E3A69989-DCD5-4254-9519-F571BF14C77B}"/>
          </ac:picMkLst>
        </pc:picChg>
        <pc:picChg chg="add mod">
          <ac:chgData name="Kate Jones" userId="4a9fd575-894c-4f1c-886c-99f53615ea7e" providerId="ADAL" clId="{4B19F974-E272-46AD-A70C-C7D1C8529568}" dt="2020-01-06T17:05:09.313" v="1120"/>
          <ac:picMkLst>
            <pc:docMk/>
            <pc:sldMk cId="4054701727" sldId="309"/>
            <ac:picMk id="195" creationId="{4C7553E9-64C5-4438-AAEE-D3D5B561025E}"/>
          </ac:picMkLst>
        </pc:picChg>
        <pc:picChg chg="add mod">
          <ac:chgData name="Kate Jones" userId="4a9fd575-894c-4f1c-886c-99f53615ea7e" providerId="ADAL" clId="{4B19F974-E272-46AD-A70C-C7D1C8529568}" dt="2020-01-06T17:05:09.313" v="1120"/>
          <ac:picMkLst>
            <pc:docMk/>
            <pc:sldMk cId="4054701727" sldId="309"/>
            <ac:picMk id="196" creationId="{BD95CCB7-2D4A-4A50-8F4E-FE8B6E2078AF}"/>
          </ac:picMkLst>
        </pc:picChg>
        <pc:picChg chg="add mod">
          <ac:chgData name="Kate Jones" userId="4a9fd575-894c-4f1c-886c-99f53615ea7e" providerId="ADAL" clId="{4B19F974-E272-46AD-A70C-C7D1C8529568}" dt="2020-01-06T17:05:09.313" v="1120"/>
          <ac:picMkLst>
            <pc:docMk/>
            <pc:sldMk cId="4054701727" sldId="309"/>
            <ac:picMk id="197" creationId="{FD922E50-9579-4DBA-BDED-EA0A269C97C5}"/>
          </ac:picMkLst>
        </pc:picChg>
        <pc:picChg chg="add mod">
          <ac:chgData name="Kate Jones" userId="4a9fd575-894c-4f1c-886c-99f53615ea7e" providerId="ADAL" clId="{4B19F974-E272-46AD-A70C-C7D1C8529568}" dt="2020-01-06T17:05:09.313" v="1120"/>
          <ac:picMkLst>
            <pc:docMk/>
            <pc:sldMk cId="4054701727" sldId="309"/>
            <ac:picMk id="198" creationId="{48551184-22EF-4172-827A-7A328FE9FC72}"/>
          </ac:picMkLst>
        </pc:picChg>
        <pc:picChg chg="add mod">
          <ac:chgData name="Kate Jones" userId="4a9fd575-894c-4f1c-886c-99f53615ea7e" providerId="ADAL" clId="{4B19F974-E272-46AD-A70C-C7D1C8529568}" dt="2020-01-06T17:05:09.539" v="1121"/>
          <ac:picMkLst>
            <pc:docMk/>
            <pc:sldMk cId="4054701727" sldId="309"/>
            <ac:picMk id="199" creationId="{5B090FAD-C2FD-4080-A871-3FD315BE5EA7}"/>
          </ac:picMkLst>
        </pc:picChg>
        <pc:picChg chg="add mod">
          <ac:chgData name="Kate Jones" userId="4a9fd575-894c-4f1c-886c-99f53615ea7e" providerId="ADAL" clId="{4B19F974-E272-46AD-A70C-C7D1C8529568}" dt="2020-01-06T17:05:09.539" v="1121"/>
          <ac:picMkLst>
            <pc:docMk/>
            <pc:sldMk cId="4054701727" sldId="309"/>
            <ac:picMk id="200" creationId="{6C88F702-1BB2-4F1D-B4F2-BD9E57657658}"/>
          </ac:picMkLst>
        </pc:picChg>
        <pc:picChg chg="add mod">
          <ac:chgData name="Kate Jones" userId="4a9fd575-894c-4f1c-886c-99f53615ea7e" providerId="ADAL" clId="{4B19F974-E272-46AD-A70C-C7D1C8529568}" dt="2020-01-06T17:05:09.539" v="1121"/>
          <ac:picMkLst>
            <pc:docMk/>
            <pc:sldMk cId="4054701727" sldId="309"/>
            <ac:picMk id="201" creationId="{01E5334E-7C13-4932-B511-DA76FD4A9773}"/>
          </ac:picMkLst>
        </pc:picChg>
        <pc:picChg chg="add mod">
          <ac:chgData name="Kate Jones" userId="4a9fd575-894c-4f1c-886c-99f53615ea7e" providerId="ADAL" clId="{4B19F974-E272-46AD-A70C-C7D1C8529568}" dt="2020-01-06T17:05:09.539" v="1121"/>
          <ac:picMkLst>
            <pc:docMk/>
            <pc:sldMk cId="4054701727" sldId="309"/>
            <ac:picMk id="202" creationId="{F3F65C0D-6FF1-4E7A-9E49-320C3CE73CF1}"/>
          </ac:picMkLst>
        </pc:picChg>
        <pc:picChg chg="add mod">
          <ac:chgData name="Kate Jones" userId="4a9fd575-894c-4f1c-886c-99f53615ea7e" providerId="ADAL" clId="{4B19F974-E272-46AD-A70C-C7D1C8529568}" dt="2020-01-06T17:05:09.539" v="1121"/>
          <ac:picMkLst>
            <pc:docMk/>
            <pc:sldMk cId="4054701727" sldId="309"/>
            <ac:picMk id="203" creationId="{8D80CD85-251B-4873-B408-D31C62E10DF3}"/>
          </ac:picMkLst>
        </pc:picChg>
        <pc:picChg chg="add mod">
          <ac:chgData name="Kate Jones" userId="4a9fd575-894c-4f1c-886c-99f53615ea7e" providerId="ADAL" clId="{4B19F974-E272-46AD-A70C-C7D1C8529568}" dt="2020-01-06T17:05:09.539" v="1121"/>
          <ac:picMkLst>
            <pc:docMk/>
            <pc:sldMk cId="4054701727" sldId="309"/>
            <ac:picMk id="204" creationId="{ADC90F53-E312-416A-AFEE-0D33C6051F73}"/>
          </ac:picMkLst>
        </pc:picChg>
        <pc:picChg chg="add mod">
          <ac:chgData name="Kate Jones" userId="4a9fd575-894c-4f1c-886c-99f53615ea7e" providerId="ADAL" clId="{4B19F974-E272-46AD-A70C-C7D1C8529568}" dt="2020-01-06T17:05:09.539" v="1121"/>
          <ac:picMkLst>
            <pc:docMk/>
            <pc:sldMk cId="4054701727" sldId="309"/>
            <ac:picMk id="205" creationId="{3A062696-013D-49FC-B99B-0337D031744F}"/>
          </ac:picMkLst>
        </pc:picChg>
        <pc:picChg chg="add mod">
          <ac:chgData name="Kate Jones" userId="4a9fd575-894c-4f1c-886c-99f53615ea7e" providerId="ADAL" clId="{4B19F974-E272-46AD-A70C-C7D1C8529568}" dt="2020-01-06T17:05:09.539" v="1121"/>
          <ac:picMkLst>
            <pc:docMk/>
            <pc:sldMk cId="4054701727" sldId="309"/>
            <ac:picMk id="206" creationId="{D1F32146-F500-44E7-B716-FAB78DA8D5D7}"/>
          </ac:picMkLst>
        </pc:picChg>
        <pc:picChg chg="add mod">
          <ac:chgData name="Kate Jones" userId="4a9fd575-894c-4f1c-886c-99f53615ea7e" providerId="ADAL" clId="{4B19F974-E272-46AD-A70C-C7D1C8529568}" dt="2020-01-06T17:05:09.539" v="1121"/>
          <ac:picMkLst>
            <pc:docMk/>
            <pc:sldMk cId="4054701727" sldId="309"/>
            <ac:picMk id="207" creationId="{BD6A4ED0-C4C7-4DEA-9B4F-7ABB1276FA4E}"/>
          </ac:picMkLst>
        </pc:picChg>
        <pc:picChg chg="add mod">
          <ac:chgData name="Kate Jones" userId="4a9fd575-894c-4f1c-886c-99f53615ea7e" providerId="ADAL" clId="{4B19F974-E272-46AD-A70C-C7D1C8529568}" dt="2020-01-06T17:05:09.539" v="1121"/>
          <ac:picMkLst>
            <pc:docMk/>
            <pc:sldMk cId="4054701727" sldId="309"/>
            <ac:picMk id="208" creationId="{83A0CB29-4236-4068-93C2-DC18204A296B}"/>
          </ac:picMkLst>
        </pc:picChg>
        <pc:picChg chg="add mod">
          <ac:chgData name="Kate Jones" userId="4a9fd575-894c-4f1c-886c-99f53615ea7e" providerId="ADAL" clId="{4B19F974-E272-46AD-A70C-C7D1C8529568}" dt="2020-01-06T17:05:09.539" v="1121"/>
          <ac:picMkLst>
            <pc:docMk/>
            <pc:sldMk cId="4054701727" sldId="309"/>
            <ac:picMk id="209" creationId="{202506A0-BF8F-45C4-A4FA-D7ED44316560}"/>
          </ac:picMkLst>
        </pc:picChg>
        <pc:picChg chg="add mod">
          <ac:chgData name="Kate Jones" userId="4a9fd575-894c-4f1c-886c-99f53615ea7e" providerId="ADAL" clId="{4B19F974-E272-46AD-A70C-C7D1C8529568}" dt="2020-01-06T17:05:09.539" v="1121"/>
          <ac:picMkLst>
            <pc:docMk/>
            <pc:sldMk cId="4054701727" sldId="309"/>
            <ac:picMk id="210" creationId="{77F2B90F-47A3-4CB4-B16F-71EAD2EEC14D}"/>
          </ac:picMkLst>
        </pc:picChg>
        <pc:picChg chg="add mod">
          <ac:chgData name="Kate Jones" userId="4a9fd575-894c-4f1c-886c-99f53615ea7e" providerId="ADAL" clId="{4B19F974-E272-46AD-A70C-C7D1C8529568}" dt="2020-01-06T17:05:09.539" v="1121"/>
          <ac:picMkLst>
            <pc:docMk/>
            <pc:sldMk cId="4054701727" sldId="309"/>
            <ac:picMk id="211" creationId="{407B0806-FB51-46BD-BB5F-6C406B602C41}"/>
          </ac:picMkLst>
        </pc:picChg>
        <pc:picChg chg="add mod">
          <ac:chgData name="Kate Jones" userId="4a9fd575-894c-4f1c-886c-99f53615ea7e" providerId="ADAL" clId="{4B19F974-E272-46AD-A70C-C7D1C8529568}" dt="2020-01-06T17:05:09.539" v="1121"/>
          <ac:picMkLst>
            <pc:docMk/>
            <pc:sldMk cId="4054701727" sldId="309"/>
            <ac:picMk id="212" creationId="{57690EAB-2D19-4E2D-BC91-FFE751F70117}"/>
          </ac:picMkLst>
        </pc:picChg>
        <pc:picChg chg="add mod">
          <ac:chgData name="Kate Jones" userId="4a9fd575-894c-4f1c-886c-99f53615ea7e" providerId="ADAL" clId="{4B19F974-E272-46AD-A70C-C7D1C8529568}" dt="2020-01-06T17:05:09.539" v="1121"/>
          <ac:picMkLst>
            <pc:docMk/>
            <pc:sldMk cId="4054701727" sldId="309"/>
            <ac:picMk id="213" creationId="{5733D194-1241-4344-B412-633D1AB22EE6}"/>
          </ac:picMkLst>
        </pc:picChg>
        <pc:picChg chg="add mod">
          <ac:chgData name="Kate Jones" userId="4a9fd575-894c-4f1c-886c-99f53615ea7e" providerId="ADAL" clId="{4B19F974-E272-46AD-A70C-C7D1C8529568}" dt="2020-01-06T17:05:09.539" v="1121"/>
          <ac:picMkLst>
            <pc:docMk/>
            <pc:sldMk cId="4054701727" sldId="309"/>
            <ac:picMk id="214" creationId="{8B23305A-0814-4BF5-A93B-DC97F829C13F}"/>
          </ac:picMkLst>
        </pc:picChg>
        <pc:picChg chg="add mod">
          <ac:chgData name="Kate Jones" userId="4a9fd575-894c-4f1c-886c-99f53615ea7e" providerId="ADAL" clId="{4B19F974-E272-46AD-A70C-C7D1C8529568}" dt="2020-01-06T17:05:09.539" v="1121"/>
          <ac:picMkLst>
            <pc:docMk/>
            <pc:sldMk cId="4054701727" sldId="309"/>
            <ac:picMk id="215" creationId="{86BB70A4-D490-4ECC-87BF-9998F8110DE9}"/>
          </ac:picMkLst>
        </pc:picChg>
        <pc:picChg chg="add mod">
          <ac:chgData name="Kate Jones" userId="4a9fd575-894c-4f1c-886c-99f53615ea7e" providerId="ADAL" clId="{4B19F974-E272-46AD-A70C-C7D1C8529568}" dt="2020-01-06T17:05:09.539" v="1121"/>
          <ac:picMkLst>
            <pc:docMk/>
            <pc:sldMk cId="4054701727" sldId="309"/>
            <ac:picMk id="216" creationId="{C36D9D85-5B55-4729-B1C5-59B650ECF201}"/>
          </ac:picMkLst>
        </pc:picChg>
        <pc:picChg chg="add mod">
          <ac:chgData name="Kate Jones" userId="4a9fd575-894c-4f1c-886c-99f53615ea7e" providerId="ADAL" clId="{4B19F974-E272-46AD-A70C-C7D1C8529568}" dt="2020-01-06T17:05:09.539" v="1121"/>
          <ac:picMkLst>
            <pc:docMk/>
            <pc:sldMk cId="4054701727" sldId="309"/>
            <ac:picMk id="217" creationId="{C14EA7B0-49F0-4A55-BAC1-28166701C339}"/>
          </ac:picMkLst>
        </pc:picChg>
        <pc:picChg chg="add mod">
          <ac:chgData name="Kate Jones" userId="4a9fd575-894c-4f1c-886c-99f53615ea7e" providerId="ADAL" clId="{4B19F974-E272-46AD-A70C-C7D1C8529568}" dt="2020-01-06T17:05:09.792" v="1122"/>
          <ac:picMkLst>
            <pc:docMk/>
            <pc:sldMk cId="4054701727" sldId="309"/>
            <ac:picMk id="218" creationId="{01066610-170D-4C81-BDA7-EB45892F77F1}"/>
          </ac:picMkLst>
        </pc:picChg>
        <pc:picChg chg="add mod">
          <ac:chgData name="Kate Jones" userId="4a9fd575-894c-4f1c-886c-99f53615ea7e" providerId="ADAL" clId="{4B19F974-E272-46AD-A70C-C7D1C8529568}" dt="2020-01-06T17:05:09.792" v="1122"/>
          <ac:picMkLst>
            <pc:docMk/>
            <pc:sldMk cId="4054701727" sldId="309"/>
            <ac:picMk id="219" creationId="{C4BBB313-9BC6-4EF6-A012-EF61C054B37C}"/>
          </ac:picMkLst>
        </pc:picChg>
        <pc:picChg chg="add mod">
          <ac:chgData name="Kate Jones" userId="4a9fd575-894c-4f1c-886c-99f53615ea7e" providerId="ADAL" clId="{4B19F974-E272-46AD-A70C-C7D1C8529568}" dt="2020-01-06T17:05:09.792" v="1122"/>
          <ac:picMkLst>
            <pc:docMk/>
            <pc:sldMk cId="4054701727" sldId="309"/>
            <ac:picMk id="220" creationId="{76DEB5C4-4AE2-40DC-A0BC-740BBE0D4DEE}"/>
          </ac:picMkLst>
        </pc:picChg>
        <pc:picChg chg="add mod">
          <ac:chgData name="Kate Jones" userId="4a9fd575-894c-4f1c-886c-99f53615ea7e" providerId="ADAL" clId="{4B19F974-E272-46AD-A70C-C7D1C8529568}" dt="2020-01-06T17:05:09.792" v="1122"/>
          <ac:picMkLst>
            <pc:docMk/>
            <pc:sldMk cId="4054701727" sldId="309"/>
            <ac:picMk id="221" creationId="{ED2650C3-5502-4839-93F6-5DE61A2D99BA}"/>
          </ac:picMkLst>
        </pc:picChg>
        <pc:picChg chg="add mod">
          <ac:chgData name="Kate Jones" userId="4a9fd575-894c-4f1c-886c-99f53615ea7e" providerId="ADAL" clId="{4B19F974-E272-46AD-A70C-C7D1C8529568}" dt="2020-01-06T17:05:09.792" v="1122"/>
          <ac:picMkLst>
            <pc:docMk/>
            <pc:sldMk cId="4054701727" sldId="309"/>
            <ac:picMk id="222" creationId="{A7650002-6BB5-4AFE-A710-A31A57222199}"/>
          </ac:picMkLst>
        </pc:picChg>
        <pc:picChg chg="add mod">
          <ac:chgData name="Kate Jones" userId="4a9fd575-894c-4f1c-886c-99f53615ea7e" providerId="ADAL" clId="{4B19F974-E272-46AD-A70C-C7D1C8529568}" dt="2020-01-06T17:05:09.792" v="1122"/>
          <ac:picMkLst>
            <pc:docMk/>
            <pc:sldMk cId="4054701727" sldId="309"/>
            <ac:picMk id="223" creationId="{68C93851-89EE-4B94-A572-0A06D614CC2B}"/>
          </ac:picMkLst>
        </pc:picChg>
        <pc:picChg chg="add mod">
          <ac:chgData name="Kate Jones" userId="4a9fd575-894c-4f1c-886c-99f53615ea7e" providerId="ADAL" clId="{4B19F974-E272-46AD-A70C-C7D1C8529568}" dt="2020-01-06T17:05:09.792" v="1122"/>
          <ac:picMkLst>
            <pc:docMk/>
            <pc:sldMk cId="4054701727" sldId="309"/>
            <ac:picMk id="224" creationId="{B8B634F3-E918-448D-9DDD-1FAB217093C4}"/>
          </ac:picMkLst>
        </pc:picChg>
        <pc:picChg chg="add mod">
          <ac:chgData name="Kate Jones" userId="4a9fd575-894c-4f1c-886c-99f53615ea7e" providerId="ADAL" clId="{4B19F974-E272-46AD-A70C-C7D1C8529568}" dt="2020-01-06T17:05:09.792" v="1122"/>
          <ac:picMkLst>
            <pc:docMk/>
            <pc:sldMk cId="4054701727" sldId="309"/>
            <ac:picMk id="225" creationId="{E53F7E0A-6F93-4E86-9791-DCAB96B3C6D0}"/>
          </ac:picMkLst>
        </pc:picChg>
        <pc:picChg chg="add mod">
          <ac:chgData name="Kate Jones" userId="4a9fd575-894c-4f1c-886c-99f53615ea7e" providerId="ADAL" clId="{4B19F974-E272-46AD-A70C-C7D1C8529568}" dt="2020-01-06T17:05:09.792" v="1122"/>
          <ac:picMkLst>
            <pc:docMk/>
            <pc:sldMk cId="4054701727" sldId="309"/>
            <ac:picMk id="226" creationId="{C9A92163-5C00-45E8-94EA-AC53170BF2AC}"/>
          </ac:picMkLst>
        </pc:picChg>
        <pc:picChg chg="add mod">
          <ac:chgData name="Kate Jones" userId="4a9fd575-894c-4f1c-886c-99f53615ea7e" providerId="ADAL" clId="{4B19F974-E272-46AD-A70C-C7D1C8529568}" dt="2020-01-06T17:05:09.792" v="1122"/>
          <ac:picMkLst>
            <pc:docMk/>
            <pc:sldMk cId="4054701727" sldId="309"/>
            <ac:picMk id="227" creationId="{5FBB3434-BA6D-4E42-A025-51BC2A08825C}"/>
          </ac:picMkLst>
        </pc:picChg>
        <pc:picChg chg="add mod">
          <ac:chgData name="Kate Jones" userId="4a9fd575-894c-4f1c-886c-99f53615ea7e" providerId="ADAL" clId="{4B19F974-E272-46AD-A70C-C7D1C8529568}" dt="2020-01-06T17:05:09.792" v="1122"/>
          <ac:picMkLst>
            <pc:docMk/>
            <pc:sldMk cId="4054701727" sldId="309"/>
            <ac:picMk id="228" creationId="{14336218-282F-43B7-A1A1-C3C8609D1D84}"/>
          </ac:picMkLst>
        </pc:picChg>
        <pc:picChg chg="add mod">
          <ac:chgData name="Kate Jones" userId="4a9fd575-894c-4f1c-886c-99f53615ea7e" providerId="ADAL" clId="{4B19F974-E272-46AD-A70C-C7D1C8529568}" dt="2020-01-06T17:05:09.792" v="1122"/>
          <ac:picMkLst>
            <pc:docMk/>
            <pc:sldMk cId="4054701727" sldId="309"/>
            <ac:picMk id="229" creationId="{CF3FBC77-AA88-4FDC-97FF-57631B1B9FCC}"/>
          </ac:picMkLst>
        </pc:picChg>
        <pc:picChg chg="add mod">
          <ac:chgData name="Kate Jones" userId="4a9fd575-894c-4f1c-886c-99f53615ea7e" providerId="ADAL" clId="{4B19F974-E272-46AD-A70C-C7D1C8529568}" dt="2020-01-06T17:05:09.792" v="1122"/>
          <ac:picMkLst>
            <pc:docMk/>
            <pc:sldMk cId="4054701727" sldId="309"/>
            <ac:picMk id="230" creationId="{31DE5B25-0D01-4195-9334-A8C24F1C82D6}"/>
          </ac:picMkLst>
        </pc:picChg>
        <pc:picChg chg="add mod">
          <ac:chgData name="Kate Jones" userId="4a9fd575-894c-4f1c-886c-99f53615ea7e" providerId="ADAL" clId="{4B19F974-E272-46AD-A70C-C7D1C8529568}" dt="2020-01-06T17:05:09.792" v="1122"/>
          <ac:picMkLst>
            <pc:docMk/>
            <pc:sldMk cId="4054701727" sldId="309"/>
            <ac:picMk id="231" creationId="{4F85FAAA-9D31-4E46-B3B6-26AD6E19FAA3}"/>
          </ac:picMkLst>
        </pc:picChg>
        <pc:picChg chg="add mod">
          <ac:chgData name="Kate Jones" userId="4a9fd575-894c-4f1c-886c-99f53615ea7e" providerId="ADAL" clId="{4B19F974-E272-46AD-A70C-C7D1C8529568}" dt="2020-01-06T17:05:09.792" v="1122"/>
          <ac:picMkLst>
            <pc:docMk/>
            <pc:sldMk cId="4054701727" sldId="309"/>
            <ac:picMk id="232" creationId="{89908378-01DB-44A1-B8B0-7AF15650775E}"/>
          </ac:picMkLst>
        </pc:picChg>
        <pc:picChg chg="add mod">
          <ac:chgData name="Kate Jones" userId="4a9fd575-894c-4f1c-886c-99f53615ea7e" providerId="ADAL" clId="{4B19F974-E272-46AD-A70C-C7D1C8529568}" dt="2020-01-06T17:05:09.792" v="1122"/>
          <ac:picMkLst>
            <pc:docMk/>
            <pc:sldMk cId="4054701727" sldId="309"/>
            <ac:picMk id="233" creationId="{ECCB7C65-2D45-4C1A-A11B-F75BD1AADFCE}"/>
          </ac:picMkLst>
        </pc:picChg>
        <pc:picChg chg="add mod">
          <ac:chgData name="Kate Jones" userId="4a9fd575-894c-4f1c-886c-99f53615ea7e" providerId="ADAL" clId="{4B19F974-E272-46AD-A70C-C7D1C8529568}" dt="2020-01-06T17:05:09.792" v="1122"/>
          <ac:picMkLst>
            <pc:docMk/>
            <pc:sldMk cId="4054701727" sldId="309"/>
            <ac:picMk id="234" creationId="{625D63AF-1C64-442F-97CE-504D4031FE33}"/>
          </ac:picMkLst>
        </pc:picChg>
        <pc:picChg chg="add mod">
          <ac:chgData name="Kate Jones" userId="4a9fd575-894c-4f1c-886c-99f53615ea7e" providerId="ADAL" clId="{4B19F974-E272-46AD-A70C-C7D1C8529568}" dt="2020-01-06T17:05:09.792" v="1122"/>
          <ac:picMkLst>
            <pc:docMk/>
            <pc:sldMk cId="4054701727" sldId="309"/>
            <ac:picMk id="235" creationId="{DB5155CD-8C9A-4938-9A72-73BC84C65FF9}"/>
          </ac:picMkLst>
        </pc:picChg>
        <pc:picChg chg="add mod">
          <ac:chgData name="Kate Jones" userId="4a9fd575-894c-4f1c-886c-99f53615ea7e" providerId="ADAL" clId="{4B19F974-E272-46AD-A70C-C7D1C8529568}" dt="2020-01-06T17:05:09.792" v="1122"/>
          <ac:picMkLst>
            <pc:docMk/>
            <pc:sldMk cId="4054701727" sldId="309"/>
            <ac:picMk id="236" creationId="{1576F9C9-0513-4ED0-AF7B-5DD2F885846B}"/>
          </ac:picMkLst>
        </pc:picChg>
        <pc:picChg chg="add mod">
          <ac:chgData name="Kate Jones" userId="4a9fd575-894c-4f1c-886c-99f53615ea7e" providerId="ADAL" clId="{4B19F974-E272-46AD-A70C-C7D1C8529568}" dt="2020-01-06T17:05:10.028" v="1123"/>
          <ac:picMkLst>
            <pc:docMk/>
            <pc:sldMk cId="4054701727" sldId="309"/>
            <ac:picMk id="237" creationId="{16B9AB93-F091-4363-A945-385460DD5945}"/>
          </ac:picMkLst>
        </pc:picChg>
        <pc:picChg chg="add mod">
          <ac:chgData name="Kate Jones" userId="4a9fd575-894c-4f1c-886c-99f53615ea7e" providerId="ADAL" clId="{4B19F974-E272-46AD-A70C-C7D1C8529568}" dt="2020-01-06T17:05:10.028" v="1123"/>
          <ac:picMkLst>
            <pc:docMk/>
            <pc:sldMk cId="4054701727" sldId="309"/>
            <ac:picMk id="238" creationId="{405D5C69-038E-4024-AF29-38B20989070C}"/>
          </ac:picMkLst>
        </pc:picChg>
        <pc:picChg chg="add mod">
          <ac:chgData name="Kate Jones" userId="4a9fd575-894c-4f1c-886c-99f53615ea7e" providerId="ADAL" clId="{4B19F974-E272-46AD-A70C-C7D1C8529568}" dt="2020-01-06T17:05:10.028" v="1123"/>
          <ac:picMkLst>
            <pc:docMk/>
            <pc:sldMk cId="4054701727" sldId="309"/>
            <ac:picMk id="239" creationId="{263CE9CB-634A-41BA-A9C6-89894FA99B73}"/>
          </ac:picMkLst>
        </pc:picChg>
        <pc:picChg chg="add mod">
          <ac:chgData name="Kate Jones" userId="4a9fd575-894c-4f1c-886c-99f53615ea7e" providerId="ADAL" clId="{4B19F974-E272-46AD-A70C-C7D1C8529568}" dt="2020-01-06T17:05:10.028" v="1123"/>
          <ac:picMkLst>
            <pc:docMk/>
            <pc:sldMk cId="4054701727" sldId="309"/>
            <ac:picMk id="240" creationId="{EFFE5A43-75E5-46A0-AF9C-E8DB97950C4E}"/>
          </ac:picMkLst>
        </pc:picChg>
        <pc:picChg chg="add mod">
          <ac:chgData name="Kate Jones" userId="4a9fd575-894c-4f1c-886c-99f53615ea7e" providerId="ADAL" clId="{4B19F974-E272-46AD-A70C-C7D1C8529568}" dt="2020-01-06T17:05:10.028" v="1123"/>
          <ac:picMkLst>
            <pc:docMk/>
            <pc:sldMk cId="4054701727" sldId="309"/>
            <ac:picMk id="241" creationId="{AFC8CA81-B9FF-4F40-A8B8-ECAE5E06F94A}"/>
          </ac:picMkLst>
        </pc:picChg>
        <pc:picChg chg="add mod">
          <ac:chgData name="Kate Jones" userId="4a9fd575-894c-4f1c-886c-99f53615ea7e" providerId="ADAL" clId="{4B19F974-E272-46AD-A70C-C7D1C8529568}" dt="2020-01-06T17:05:10.028" v="1123"/>
          <ac:picMkLst>
            <pc:docMk/>
            <pc:sldMk cId="4054701727" sldId="309"/>
            <ac:picMk id="242" creationId="{CC21B9C6-414D-481D-A578-65A9359917E5}"/>
          </ac:picMkLst>
        </pc:picChg>
        <pc:picChg chg="add mod">
          <ac:chgData name="Kate Jones" userId="4a9fd575-894c-4f1c-886c-99f53615ea7e" providerId="ADAL" clId="{4B19F974-E272-46AD-A70C-C7D1C8529568}" dt="2020-01-06T17:05:10.028" v="1123"/>
          <ac:picMkLst>
            <pc:docMk/>
            <pc:sldMk cId="4054701727" sldId="309"/>
            <ac:picMk id="243" creationId="{9025344A-426A-431F-8F6C-532F87300DFB}"/>
          </ac:picMkLst>
        </pc:picChg>
        <pc:picChg chg="add mod">
          <ac:chgData name="Kate Jones" userId="4a9fd575-894c-4f1c-886c-99f53615ea7e" providerId="ADAL" clId="{4B19F974-E272-46AD-A70C-C7D1C8529568}" dt="2020-01-06T17:05:10.028" v="1123"/>
          <ac:picMkLst>
            <pc:docMk/>
            <pc:sldMk cId="4054701727" sldId="309"/>
            <ac:picMk id="244" creationId="{503954AE-B25B-48DE-BC76-7A127CB5046E}"/>
          </ac:picMkLst>
        </pc:picChg>
        <pc:picChg chg="add mod">
          <ac:chgData name="Kate Jones" userId="4a9fd575-894c-4f1c-886c-99f53615ea7e" providerId="ADAL" clId="{4B19F974-E272-46AD-A70C-C7D1C8529568}" dt="2020-01-06T17:05:10.028" v="1123"/>
          <ac:picMkLst>
            <pc:docMk/>
            <pc:sldMk cId="4054701727" sldId="309"/>
            <ac:picMk id="245" creationId="{49B4E72C-ADB6-4DC5-9ABA-4C823CCB96CE}"/>
          </ac:picMkLst>
        </pc:picChg>
        <pc:picChg chg="add mod">
          <ac:chgData name="Kate Jones" userId="4a9fd575-894c-4f1c-886c-99f53615ea7e" providerId="ADAL" clId="{4B19F974-E272-46AD-A70C-C7D1C8529568}" dt="2020-01-06T17:05:10.028" v="1123"/>
          <ac:picMkLst>
            <pc:docMk/>
            <pc:sldMk cId="4054701727" sldId="309"/>
            <ac:picMk id="246" creationId="{F530F2C0-92F0-4AD8-AA07-EBCD2C7E8C7F}"/>
          </ac:picMkLst>
        </pc:picChg>
        <pc:picChg chg="add mod">
          <ac:chgData name="Kate Jones" userId="4a9fd575-894c-4f1c-886c-99f53615ea7e" providerId="ADAL" clId="{4B19F974-E272-46AD-A70C-C7D1C8529568}" dt="2020-01-06T17:05:10.028" v="1123"/>
          <ac:picMkLst>
            <pc:docMk/>
            <pc:sldMk cId="4054701727" sldId="309"/>
            <ac:picMk id="247" creationId="{4298FED5-BC2E-4520-B165-391AFF5DF6E7}"/>
          </ac:picMkLst>
        </pc:picChg>
        <pc:picChg chg="add mod">
          <ac:chgData name="Kate Jones" userId="4a9fd575-894c-4f1c-886c-99f53615ea7e" providerId="ADAL" clId="{4B19F974-E272-46AD-A70C-C7D1C8529568}" dt="2020-01-06T17:05:10.028" v="1123"/>
          <ac:picMkLst>
            <pc:docMk/>
            <pc:sldMk cId="4054701727" sldId="309"/>
            <ac:picMk id="248" creationId="{D2DAB9DC-CD61-42B3-B3FA-9DDD166FA1D4}"/>
          </ac:picMkLst>
        </pc:picChg>
        <pc:picChg chg="add mod">
          <ac:chgData name="Kate Jones" userId="4a9fd575-894c-4f1c-886c-99f53615ea7e" providerId="ADAL" clId="{4B19F974-E272-46AD-A70C-C7D1C8529568}" dt="2020-01-06T17:05:10.028" v="1123"/>
          <ac:picMkLst>
            <pc:docMk/>
            <pc:sldMk cId="4054701727" sldId="309"/>
            <ac:picMk id="249" creationId="{5CA8A61A-BB64-4D9B-92CB-5145DE4CAC31}"/>
          </ac:picMkLst>
        </pc:picChg>
        <pc:picChg chg="add mod">
          <ac:chgData name="Kate Jones" userId="4a9fd575-894c-4f1c-886c-99f53615ea7e" providerId="ADAL" clId="{4B19F974-E272-46AD-A70C-C7D1C8529568}" dt="2020-01-06T17:05:10.028" v="1123"/>
          <ac:picMkLst>
            <pc:docMk/>
            <pc:sldMk cId="4054701727" sldId="309"/>
            <ac:picMk id="250" creationId="{200DA8BD-89BB-44D5-BB1B-B7B369F9FE61}"/>
          </ac:picMkLst>
        </pc:picChg>
        <pc:picChg chg="add mod">
          <ac:chgData name="Kate Jones" userId="4a9fd575-894c-4f1c-886c-99f53615ea7e" providerId="ADAL" clId="{4B19F974-E272-46AD-A70C-C7D1C8529568}" dt="2020-01-06T17:05:10.028" v="1123"/>
          <ac:picMkLst>
            <pc:docMk/>
            <pc:sldMk cId="4054701727" sldId="309"/>
            <ac:picMk id="251" creationId="{7F37C3F5-2ACC-4E8C-A27B-0369B5C17703}"/>
          </ac:picMkLst>
        </pc:picChg>
        <pc:picChg chg="add mod">
          <ac:chgData name="Kate Jones" userId="4a9fd575-894c-4f1c-886c-99f53615ea7e" providerId="ADAL" clId="{4B19F974-E272-46AD-A70C-C7D1C8529568}" dt="2020-01-06T17:05:10.028" v="1123"/>
          <ac:picMkLst>
            <pc:docMk/>
            <pc:sldMk cId="4054701727" sldId="309"/>
            <ac:picMk id="252" creationId="{95CBAC9B-2706-4BF8-B6EB-88238FB4956E}"/>
          </ac:picMkLst>
        </pc:picChg>
        <pc:picChg chg="add mod">
          <ac:chgData name="Kate Jones" userId="4a9fd575-894c-4f1c-886c-99f53615ea7e" providerId="ADAL" clId="{4B19F974-E272-46AD-A70C-C7D1C8529568}" dt="2020-01-06T17:05:10.028" v="1123"/>
          <ac:picMkLst>
            <pc:docMk/>
            <pc:sldMk cId="4054701727" sldId="309"/>
            <ac:picMk id="253" creationId="{067FE201-55D2-4772-A255-BC0E42ECD975}"/>
          </ac:picMkLst>
        </pc:picChg>
        <pc:picChg chg="add mod">
          <ac:chgData name="Kate Jones" userId="4a9fd575-894c-4f1c-886c-99f53615ea7e" providerId="ADAL" clId="{4B19F974-E272-46AD-A70C-C7D1C8529568}" dt="2020-01-06T17:05:10.028" v="1123"/>
          <ac:picMkLst>
            <pc:docMk/>
            <pc:sldMk cId="4054701727" sldId="309"/>
            <ac:picMk id="254" creationId="{332E2556-445C-4AFC-A847-88909A497CF2}"/>
          </ac:picMkLst>
        </pc:picChg>
        <pc:picChg chg="add mod">
          <ac:chgData name="Kate Jones" userId="4a9fd575-894c-4f1c-886c-99f53615ea7e" providerId="ADAL" clId="{4B19F974-E272-46AD-A70C-C7D1C8529568}" dt="2020-01-06T17:05:10.028" v="1123"/>
          <ac:picMkLst>
            <pc:docMk/>
            <pc:sldMk cId="4054701727" sldId="309"/>
            <ac:picMk id="255" creationId="{22478BEF-063D-43B5-94B5-6B675A76DCB0}"/>
          </ac:picMkLst>
        </pc:picChg>
        <pc:picChg chg="add mod">
          <ac:chgData name="Kate Jones" userId="4a9fd575-894c-4f1c-886c-99f53615ea7e" providerId="ADAL" clId="{4B19F974-E272-46AD-A70C-C7D1C8529568}" dt="2020-01-06T17:05:10.237" v="1124"/>
          <ac:picMkLst>
            <pc:docMk/>
            <pc:sldMk cId="4054701727" sldId="309"/>
            <ac:picMk id="256" creationId="{7B2586A0-740F-44EF-B488-F65F7A2C0683}"/>
          </ac:picMkLst>
        </pc:picChg>
        <pc:picChg chg="add mod">
          <ac:chgData name="Kate Jones" userId="4a9fd575-894c-4f1c-886c-99f53615ea7e" providerId="ADAL" clId="{4B19F974-E272-46AD-A70C-C7D1C8529568}" dt="2020-01-06T17:05:10.237" v="1124"/>
          <ac:picMkLst>
            <pc:docMk/>
            <pc:sldMk cId="4054701727" sldId="309"/>
            <ac:picMk id="257" creationId="{E82EE12E-55F2-4A91-BDDB-C417AE4A3B04}"/>
          </ac:picMkLst>
        </pc:picChg>
        <pc:picChg chg="add mod">
          <ac:chgData name="Kate Jones" userId="4a9fd575-894c-4f1c-886c-99f53615ea7e" providerId="ADAL" clId="{4B19F974-E272-46AD-A70C-C7D1C8529568}" dt="2020-01-06T17:05:10.237" v="1124"/>
          <ac:picMkLst>
            <pc:docMk/>
            <pc:sldMk cId="4054701727" sldId="309"/>
            <ac:picMk id="258" creationId="{839C70AF-48EB-4638-A996-A16036C9FCE0}"/>
          </ac:picMkLst>
        </pc:picChg>
        <pc:picChg chg="add mod">
          <ac:chgData name="Kate Jones" userId="4a9fd575-894c-4f1c-886c-99f53615ea7e" providerId="ADAL" clId="{4B19F974-E272-46AD-A70C-C7D1C8529568}" dt="2020-01-06T17:05:10.237" v="1124"/>
          <ac:picMkLst>
            <pc:docMk/>
            <pc:sldMk cId="4054701727" sldId="309"/>
            <ac:picMk id="259" creationId="{A25E935F-9D86-49B4-AFBD-DF74738A0AD4}"/>
          </ac:picMkLst>
        </pc:picChg>
        <pc:picChg chg="add mod">
          <ac:chgData name="Kate Jones" userId="4a9fd575-894c-4f1c-886c-99f53615ea7e" providerId="ADAL" clId="{4B19F974-E272-46AD-A70C-C7D1C8529568}" dt="2020-01-06T17:05:10.237" v="1124"/>
          <ac:picMkLst>
            <pc:docMk/>
            <pc:sldMk cId="4054701727" sldId="309"/>
            <ac:picMk id="260" creationId="{B0B6DBA3-3BDE-4FE5-B591-345D28FD39C6}"/>
          </ac:picMkLst>
        </pc:picChg>
        <pc:picChg chg="add mod">
          <ac:chgData name="Kate Jones" userId="4a9fd575-894c-4f1c-886c-99f53615ea7e" providerId="ADAL" clId="{4B19F974-E272-46AD-A70C-C7D1C8529568}" dt="2020-01-06T17:05:10.237" v="1124"/>
          <ac:picMkLst>
            <pc:docMk/>
            <pc:sldMk cId="4054701727" sldId="309"/>
            <ac:picMk id="261" creationId="{E25CD3B3-4E5B-45BD-8DFA-31BB2B9D4F6A}"/>
          </ac:picMkLst>
        </pc:picChg>
        <pc:picChg chg="add mod">
          <ac:chgData name="Kate Jones" userId="4a9fd575-894c-4f1c-886c-99f53615ea7e" providerId="ADAL" clId="{4B19F974-E272-46AD-A70C-C7D1C8529568}" dt="2020-01-06T17:05:10.237" v="1124"/>
          <ac:picMkLst>
            <pc:docMk/>
            <pc:sldMk cId="4054701727" sldId="309"/>
            <ac:picMk id="262" creationId="{4B8265F5-77B4-496E-AF3C-58E1EAEA0E81}"/>
          </ac:picMkLst>
        </pc:picChg>
        <pc:picChg chg="add mod">
          <ac:chgData name="Kate Jones" userId="4a9fd575-894c-4f1c-886c-99f53615ea7e" providerId="ADAL" clId="{4B19F974-E272-46AD-A70C-C7D1C8529568}" dt="2020-01-06T17:05:10.237" v="1124"/>
          <ac:picMkLst>
            <pc:docMk/>
            <pc:sldMk cId="4054701727" sldId="309"/>
            <ac:picMk id="263" creationId="{08F416F2-A6C4-4F6C-8255-8CEAB3972EB0}"/>
          </ac:picMkLst>
        </pc:picChg>
        <pc:picChg chg="add mod">
          <ac:chgData name="Kate Jones" userId="4a9fd575-894c-4f1c-886c-99f53615ea7e" providerId="ADAL" clId="{4B19F974-E272-46AD-A70C-C7D1C8529568}" dt="2020-01-06T17:05:10.237" v="1124"/>
          <ac:picMkLst>
            <pc:docMk/>
            <pc:sldMk cId="4054701727" sldId="309"/>
            <ac:picMk id="264" creationId="{D6A19C90-F24B-4657-A074-9E1EFFBDA606}"/>
          </ac:picMkLst>
        </pc:picChg>
        <pc:picChg chg="add mod">
          <ac:chgData name="Kate Jones" userId="4a9fd575-894c-4f1c-886c-99f53615ea7e" providerId="ADAL" clId="{4B19F974-E272-46AD-A70C-C7D1C8529568}" dt="2020-01-06T17:05:10.237" v="1124"/>
          <ac:picMkLst>
            <pc:docMk/>
            <pc:sldMk cId="4054701727" sldId="309"/>
            <ac:picMk id="265" creationId="{482071FE-2F3D-4410-8183-BAAF79AF9A8A}"/>
          </ac:picMkLst>
        </pc:picChg>
        <pc:picChg chg="add mod">
          <ac:chgData name="Kate Jones" userId="4a9fd575-894c-4f1c-886c-99f53615ea7e" providerId="ADAL" clId="{4B19F974-E272-46AD-A70C-C7D1C8529568}" dt="2020-01-06T17:05:10.237" v="1124"/>
          <ac:picMkLst>
            <pc:docMk/>
            <pc:sldMk cId="4054701727" sldId="309"/>
            <ac:picMk id="266" creationId="{8D3C71DA-A5D4-430F-9D1E-69785624EC6A}"/>
          </ac:picMkLst>
        </pc:picChg>
        <pc:picChg chg="add mod">
          <ac:chgData name="Kate Jones" userId="4a9fd575-894c-4f1c-886c-99f53615ea7e" providerId="ADAL" clId="{4B19F974-E272-46AD-A70C-C7D1C8529568}" dt="2020-01-06T17:05:10.237" v="1124"/>
          <ac:picMkLst>
            <pc:docMk/>
            <pc:sldMk cId="4054701727" sldId="309"/>
            <ac:picMk id="267" creationId="{F67EB578-0ADC-454F-8C0F-E16CB41FF5B4}"/>
          </ac:picMkLst>
        </pc:picChg>
        <pc:picChg chg="add mod">
          <ac:chgData name="Kate Jones" userId="4a9fd575-894c-4f1c-886c-99f53615ea7e" providerId="ADAL" clId="{4B19F974-E272-46AD-A70C-C7D1C8529568}" dt="2020-01-06T17:05:10.237" v="1124"/>
          <ac:picMkLst>
            <pc:docMk/>
            <pc:sldMk cId="4054701727" sldId="309"/>
            <ac:picMk id="268" creationId="{836B1EFA-D8A8-4D4C-95C7-99216335CA42}"/>
          </ac:picMkLst>
        </pc:picChg>
        <pc:picChg chg="add mod">
          <ac:chgData name="Kate Jones" userId="4a9fd575-894c-4f1c-886c-99f53615ea7e" providerId="ADAL" clId="{4B19F974-E272-46AD-A70C-C7D1C8529568}" dt="2020-01-06T17:05:10.237" v="1124"/>
          <ac:picMkLst>
            <pc:docMk/>
            <pc:sldMk cId="4054701727" sldId="309"/>
            <ac:picMk id="269" creationId="{6541D086-C52A-433A-8820-30B29C82A882}"/>
          </ac:picMkLst>
        </pc:picChg>
        <pc:picChg chg="add mod">
          <ac:chgData name="Kate Jones" userId="4a9fd575-894c-4f1c-886c-99f53615ea7e" providerId="ADAL" clId="{4B19F974-E272-46AD-A70C-C7D1C8529568}" dt="2020-01-06T17:05:10.237" v="1124"/>
          <ac:picMkLst>
            <pc:docMk/>
            <pc:sldMk cId="4054701727" sldId="309"/>
            <ac:picMk id="270" creationId="{A6C06D9D-A6A3-4669-A6FB-83E64E35316B}"/>
          </ac:picMkLst>
        </pc:picChg>
        <pc:picChg chg="add mod">
          <ac:chgData name="Kate Jones" userId="4a9fd575-894c-4f1c-886c-99f53615ea7e" providerId="ADAL" clId="{4B19F974-E272-46AD-A70C-C7D1C8529568}" dt="2020-01-06T17:05:10.237" v="1124"/>
          <ac:picMkLst>
            <pc:docMk/>
            <pc:sldMk cId="4054701727" sldId="309"/>
            <ac:picMk id="271" creationId="{F2BE9555-70FD-456A-8E25-3AFF4E5D01E7}"/>
          </ac:picMkLst>
        </pc:picChg>
        <pc:picChg chg="add mod">
          <ac:chgData name="Kate Jones" userId="4a9fd575-894c-4f1c-886c-99f53615ea7e" providerId="ADAL" clId="{4B19F974-E272-46AD-A70C-C7D1C8529568}" dt="2020-01-06T17:05:10.237" v="1124"/>
          <ac:picMkLst>
            <pc:docMk/>
            <pc:sldMk cId="4054701727" sldId="309"/>
            <ac:picMk id="272" creationId="{5E61F56D-29AD-4A21-9DA9-9D00F1FD2137}"/>
          </ac:picMkLst>
        </pc:picChg>
        <pc:picChg chg="add mod">
          <ac:chgData name="Kate Jones" userId="4a9fd575-894c-4f1c-886c-99f53615ea7e" providerId="ADAL" clId="{4B19F974-E272-46AD-A70C-C7D1C8529568}" dt="2020-01-06T17:05:10.237" v="1124"/>
          <ac:picMkLst>
            <pc:docMk/>
            <pc:sldMk cId="4054701727" sldId="309"/>
            <ac:picMk id="273" creationId="{C051E8DE-1033-4FC9-99CE-081EEF093092}"/>
          </ac:picMkLst>
        </pc:picChg>
        <pc:picChg chg="add mod">
          <ac:chgData name="Kate Jones" userId="4a9fd575-894c-4f1c-886c-99f53615ea7e" providerId="ADAL" clId="{4B19F974-E272-46AD-A70C-C7D1C8529568}" dt="2020-01-06T17:05:10.237" v="1124"/>
          <ac:picMkLst>
            <pc:docMk/>
            <pc:sldMk cId="4054701727" sldId="309"/>
            <ac:picMk id="274" creationId="{072FAF4D-1266-4718-B4B4-8E8A2C26EDC2}"/>
          </ac:picMkLst>
        </pc:picChg>
        <pc:picChg chg="add mod">
          <ac:chgData name="Kate Jones" userId="4a9fd575-894c-4f1c-886c-99f53615ea7e" providerId="ADAL" clId="{4B19F974-E272-46AD-A70C-C7D1C8529568}" dt="2020-01-06T17:05:10.464" v="1125"/>
          <ac:picMkLst>
            <pc:docMk/>
            <pc:sldMk cId="4054701727" sldId="309"/>
            <ac:picMk id="275" creationId="{B61BB45C-9403-472A-B84D-8680BB176921}"/>
          </ac:picMkLst>
        </pc:picChg>
        <pc:picChg chg="add mod">
          <ac:chgData name="Kate Jones" userId="4a9fd575-894c-4f1c-886c-99f53615ea7e" providerId="ADAL" clId="{4B19F974-E272-46AD-A70C-C7D1C8529568}" dt="2020-01-06T17:05:10.464" v="1125"/>
          <ac:picMkLst>
            <pc:docMk/>
            <pc:sldMk cId="4054701727" sldId="309"/>
            <ac:picMk id="276" creationId="{054A01BC-C4EA-49B9-AD2E-DE431F11CA09}"/>
          </ac:picMkLst>
        </pc:picChg>
        <pc:picChg chg="add mod">
          <ac:chgData name="Kate Jones" userId="4a9fd575-894c-4f1c-886c-99f53615ea7e" providerId="ADAL" clId="{4B19F974-E272-46AD-A70C-C7D1C8529568}" dt="2020-01-06T17:05:10.464" v="1125"/>
          <ac:picMkLst>
            <pc:docMk/>
            <pc:sldMk cId="4054701727" sldId="309"/>
            <ac:picMk id="277" creationId="{340E082F-59AD-4D52-9A71-FEF8791DD805}"/>
          </ac:picMkLst>
        </pc:picChg>
        <pc:picChg chg="add mod">
          <ac:chgData name="Kate Jones" userId="4a9fd575-894c-4f1c-886c-99f53615ea7e" providerId="ADAL" clId="{4B19F974-E272-46AD-A70C-C7D1C8529568}" dt="2020-01-06T17:05:10.464" v="1125"/>
          <ac:picMkLst>
            <pc:docMk/>
            <pc:sldMk cId="4054701727" sldId="309"/>
            <ac:picMk id="278" creationId="{1D6500F0-DC01-4BC3-B3E6-A0391752D84A}"/>
          </ac:picMkLst>
        </pc:picChg>
        <pc:picChg chg="add mod">
          <ac:chgData name="Kate Jones" userId="4a9fd575-894c-4f1c-886c-99f53615ea7e" providerId="ADAL" clId="{4B19F974-E272-46AD-A70C-C7D1C8529568}" dt="2020-01-06T17:05:10.464" v="1125"/>
          <ac:picMkLst>
            <pc:docMk/>
            <pc:sldMk cId="4054701727" sldId="309"/>
            <ac:picMk id="279" creationId="{BA49AB0E-BAD1-4B9F-99E2-527C1D7C2739}"/>
          </ac:picMkLst>
        </pc:picChg>
        <pc:picChg chg="add mod">
          <ac:chgData name="Kate Jones" userId="4a9fd575-894c-4f1c-886c-99f53615ea7e" providerId="ADAL" clId="{4B19F974-E272-46AD-A70C-C7D1C8529568}" dt="2020-01-06T17:05:10.464" v="1125"/>
          <ac:picMkLst>
            <pc:docMk/>
            <pc:sldMk cId="4054701727" sldId="309"/>
            <ac:picMk id="280" creationId="{C84A4B1A-137B-4F4A-9E15-A561FD6074AF}"/>
          </ac:picMkLst>
        </pc:picChg>
        <pc:picChg chg="add mod">
          <ac:chgData name="Kate Jones" userId="4a9fd575-894c-4f1c-886c-99f53615ea7e" providerId="ADAL" clId="{4B19F974-E272-46AD-A70C-C7D1C8529568}" dt="2020-01-06T17:05:10.464" v="1125"/>
          <ac:picMkLst>
            <pc:docMk/>
            <pc:sldMk cId="4054701727" sldId="309"/>
            <ac:picMk id="281" creationId="{DDE91ABA-6F4C-456D-9A93-F39DEB1CF981}"/>
          </ac:picMkLst>
        </pc:picChg>
        <pc:picChg chg="add mod">
          <ac:chgData name="Kate Jones" userId="4a9fd575-894c-4f1c-886c-99f53615ea7e" providerId="ADAL" clId="{4B19F974-E272-46AD-A70C-C7D1C8529568}" dt="2020-01-06T17:05:10.464" v="1125"/>
          <ac:picMkLst>
            <pc:docMk/>
            <pc:sldMk cId="4054701727" sldId="309"/>
            <ac:picMk id="282" creationId="{1AD230E6-F320-44C2-ABD9-4B99AE6C4B43}"/>
          </ac:picMkLst>
        </pc:picChg>
        <pc:picChg chg="add mod">
          <ac:chgData name="Kate Jones" userId="4a9fd575-894c-4f1c-886c-99f53615ea7e" providerId="ADAL" clId="{4B19F974-E272-46AD-A70C-C7D1C8529568}" dt="2020-01-06T17:05:10.464" v="1125"/>
          <ac:picMkLst>
            <pc:docMk/>
            <pc:sldMk cId="4054701727" sldId="309"/>
            <ac:picMk id="283" creationId="{5529DE2B-A184-4191-A91F-2A0242B80231}"/>
          </ac:picMkLst>
        </pc:picChg>
        <pc:picChg chg="add mod">
          <ac:chgData name="Kate Jones" userId="4a9fd575-894c-4f1c-886c-99f53615ea7e" providerId="ADAL" clId="{4B19F974-E272-46AD-A70C-C7D1C8529568}" dt="2020-01-06T17:05:10.464" v="1125"/>
          <ac:picMkLst>
            <pc:docMk/>
            <pc:sldMk cId="4054701727" sldId="309"/>
            <ac:picMk id="284" creationId="{6BE7F9DC-091F-47DD-980A-D37692540BD0}"/>
          </ac:picMkLst>
        </pc:picChg>
        <pc:picChg chg="add mod">
          <ac:chgData name="Kate Jones" userId="4a9fd575-894c-4f1c-886c-99f53615ea7e" providerId="ADAL" clId="{4B19F974-E272-46AD-A70C-C7D1C8529568}" dt="2020-01-06T17:05:10.464" v="1125"/>
          <ac:picMkLst>
            <pc:docMk/>
            <pc:sldMk cId="4054701727" sldId="309"/>
            <ac:picMk id="285" creationId="{12EA6B46-9834-462F-B3C6-02A994777928}"/>
          </ac:picMkLst>
        </pc:picChg>
        <pc:picChg chg="add mod">
          <ac:chgData name="Kate Jones" userId="4a9fd575-894c-4f1c-886c-99f53615ea7e" providerId="ADAL" clId="{4B19F974-E272-46AD-A70C-C7D1C8529568}" dt="2020-01-06T17:05:10.464" v="1125"/>
          <ac:picMkLst>
            <pc:docMk/>
            <pc:sldMk cId="4054701727" sldId="309"/>
            <ac:picMk id="286" creationId="{D3EE899D-0612-4F2E-9A19-7A7C7613CEBF}"/>
          </ac:picMkLst>
        </pc:picChg>
        <pc:picChg chg="add mod">
          <ac:chgData name="Kate Jones" userId="4a9fd575-894c-4f1c-886c-99f53615ea7e" providerId="ADAL" clId="{4B19F974-E272-46AD-A70C-C7D1C8529568}" dt="2020-01-06T17:05:10.464" v="1125"/>
          <ac:picMkLst>
            <pc:docMk/>
            <pc:sldMk cId="4054701727" sldId="309"/>
            <ac:picMk id="287" creationId="{448C621A-22B8-4CC9-97B8-9ABE6F88D1FF}"/>
          </ac:picMkLst>
        </pc:picChg>
        <pc:picChg chg="add mod">
          <ac:chgData name="Kate Jones" userId="4a9fd575-894c-4f1c-886c-99f53615ea7e" providerId="ADAL" clId="{4B19F974-E272-46AD-A70C-C7D1C8529568}" dt="2020-01-06T17:05:10.464" v="1125"/>
          <ac:picMkLst>
            <pc:docMk/>
            <pc:sldMk cId="4054701727" sldId="309"/>
            <ac:picMk id="288" creationId="{B6A9C136-7BB0-42DD-B4B0-8DA78536E4C0}"/>
          </ac:picMkLst>
        </pc:picChg>
        <pc:picChg chg="add mod">
          <ac:chgData name="Kate Jones" userId="4a9fd575-894c-4f1c-886c-99f53615ea7e" providerId="ADAL" clId="{4B19F974-E272-46AD-A70C-C7D1C8529568}" dt="2020-01-06T17:05:10.464" v="1125"/>
          <ac:picMkLst>
            <pc:docMk/>
            <pc:sldMk cId="4054701727" sldId="309"/>
            <ac:picMk id="289" creationId="{3C2AE587-9298-4429-B923-85BFBF4D6133}"/>
          </ac:picMkLst>
        </pc:picChg>
        <pc:picChg chg="add mod">
          <ac:chgData name="Kate Jones" userId="4a9fd575-894c-4f1c-886c-99f53615ea7e" providerId="ADAL" clId="{4B19F974-E272-46AD-A70C-C7D1C8529568}" dt="2020-01-06T17:05:10.464" v="1125"/>
          <ac:picMkLst>
            <pc:docMk/>
            <pc:sldMk cId="4054701727" sldId="309"/>
            <ac:picMk id="290" creationId="{EFB2AF50-829A-46A8-8924-E0FB45D57B9A}"/>
          </ac:picMkLst>
        </pc:picChg>
        <pc:picChg chg="add mod">
          <ac:chgData name="Kate Jones" userId="4a9fd575-894c-4f1c-886c-99f53615ea7e" providerId="ADAL" clId="{4B19F974-E272-46AD-A70C-C7D1C8529568}" dt="2020-01-06T17:05:10.464" v="1125"/>
          <ac:picMkLst>
            <pc:docMk/>
            <pc:sldMk cId="4054701727" sldId="309"/>
            <ac:picMk id="291" creationId="{7C3D6857-75C7-4298-9EC4-215169507BEC}"/>
          </ac:picMkLst>
        </pc:picChg>
        <pc:picChg chg="add mod">
          <ac:chgData name="Kate Jones" userId="4a9fd575-894c-4f1c-886c-99f53615ea7e" providerId="ADAL" clId="{4B19F974-E272-46AD-A70C-C7D1C8529568}" dt="2020-01-06T17:05:10.464" v="1125"/>
          <ac:picMkLst>
            <pc:docMk/>
            <pc:sldMk cId="4054701727" sldId="309"/>
            <ac:picMk id="292" creationId="{EB8C1FAF-295F-4F48-8E67-55A2C1058D0E}"/>
          </ac:picMkLst>
        </pc:picChg>
        <pc:picChg chg="add mod">
          <ac:chgData name="Kate Jones" userId="4a9fd575-894c-4f1c-886c-99f53615ea7e" providerId="ADAL" clId="{4B19F974-E272-46AD-A70C-C7D1C8529568}" dt="2020-01-10T08:23:17.699" v="8813" actId="1076"/>
          <ac:picMkLst>
            <pc:docMk/>
            <pc:sldMk cId="4054701727" sldId="309"/>
            <ac:picMk id="293" creationId="{64834B07-1A30-487B-9370-4D527126040B}"/>
          </ac:picMkLst>
        </pc:picChg>
      </pc:sldChg>
      <pc:sldChg chg="del">
        <pc:chgData name="Kate Jones" userId="4a9fd575-894c-4f1c-886c-99f53615ea7e" providerId="ADAL" clId="{4B19F974-E272-46AD-A70C-C7D1C8529568}" dt="2020-01-07T14:48:12.196" v="3405" actId="47"/>
        <pc:sldMkLst>
          <pc:docMk/>
          <pc:sldMk cId="413414108" sldId="310"/>
        </pc:sldMkLst>
      </pc:sldChg>
      <pc:sldChg chg="del">
        <pc:chgData name="Kate Jones" userId="4a9fd575-894c-4f1c-886c-99f53615ea7e" providerId="ADAL" clId="{4B19F974-E272-46AD-A70C-C7D1C8529568}" dt="2020-01-07T14:39:59.478" v="2244" actId="47"/>
        <pc:sldMkLst>
          <pc:docMk/>
          <pc:sldMk cId="3051660979" sldId="326"/>
        </pc:sldMkLst>
      </pc:sldChg>
      <pc:sldChg chg="addSp delSp modSp add ord modAnim modNotesTx">
        <pc:chgData name="Kate Jones" userId="4a9fd575-894c-4f1c-886c-99f53615ea7e" providerId="ADAL" clId="{4B19F974-E272-46AD-A70C-C7D1C8529568}" dt="2020-01-10T08:24:27.947" v="8968" actId="113"/>
        <pc:sldMkLst>
          <pc:docMk/>
          <pc:sldMk cId="2029200984" sldId="327"/>
        </pc:sldMkLst>
        <pc:spChg chg="add del">
          <ac:chgData name="Kate Jones" userId="4a9fd575-894c-4f1c-886c-99f53615ea7e" providerId="ADAL" clId="{4B19F974-E272-46AD-A70C-C7D1C8529568}" dt="2020-01-07T14:24:26.015" v="1601" actId="478"/>
          <ac:spMkLst>
            <pc:docMk/>
            <pc:sldMk cId="2029200984" sldId="327"/>
            <ac:spMk id="7" creationId="{5BB02E1D-BF28-4A41-A8FA-060A1F12DF6C}"/>
          </ac:spMkLst>
        </pc:spChg>
        <pc:spChg chg="add mod">
          <ac:chgData name="Kate Jones" userId="4a9fd575-894c-4f1c-886c-99f53615ea7e" providerId="ADAL" clId="{4B19F974-E272-46AD-A70C-C7D1C8529568}" dt="2020-01-07T14:25:07.127" v="1607" actId="1076"/>
          <ac:spMkLst>
            <pc:docMk/>
            <pc:sldMk cId="2029200984" sldId="327"/>
            <ac:spMk id="9" creationId="{A4D0BDD0-3DF0-4219-83B1-A437C86E64A3}"/>
          </ac:spMkLst>
        </pc:spChg>
        <pc:graphicFrameChg chg="del">
          <ac:chgData name="Kate Jones" userId="4a9fd575-894c-4f1c-886c-99f53615ea7e" providerId="ADAL" clId="{4B19F974-E272-46AD-A70C-C7D1C8529568}" dt="2020-01-06T16:59:52.640" v="1103" actId="478"/>
          <ac:graphicFrameMkLst>
            <pc:docMk/>
            <pc:sldMk cId="2029200984" sldId="327"/>
            <ac:graphicFrameMk id="6" creationId="{A28A80BF-5DE3-44D4-9B4A-CB639BD9B249}"/>
          </ac:graphicFrameMkLst>
        </pc:graphicFrameChg>
        <pc:picChg chg="add mod">
          <ac:chgData name="Kate Jones" userId="4a9fd575-894c-4f1c-886c-99f53615ea7e" providerId="ADAL" clId="{4B19F974-E272-46AD-A70C-C7D1C8529568}" dt="2020-01-07T14:24:28.637" v="1602" actId="1076"/>
          <ac:picMkLst>
            <pc:docMk/>
            <pc:sldMk cId="2029200984" sldId="327"/>
            <ac:picMk id="8" creationId="{7E5FEDEC-0E65-499D-93F2-90405E67F74B}"/>
          </ac:picMkLst>
        </pc:picChg>
      </pc:sldChg>
      <pc:sldChg chg="add del">
        <pc:chgData name="Kate Jones" userId="4a9fd575-894c-4f1c-886c-99f53615ea7e" providerId="ADAL" clId="{4B19F974-E272-46AD-A70C-C7D1C8529568}" dt="2020-01-07T14:35:54.279" v="2230" actId="47"/>
        <pc:sldMkLst>
          <pc:docMk/>
          <pc:sldMk cId="1251947032" sldId="328"/>
        </pc:sldMkLst>
      </pc:sldChg>
      <pc:sldChg chg="add del">
        <pc:chgData name="Kate Jones" userId="4a9fd575-894c-4f1c-886c-99f53615ea7e" providerId="ADAL" clId="{4B19F974-E272-46AD-A70C-C7D1C8529568}" dt="2020-01-07T14:33:32.291" v="2177"/>
        <pc:sldMkLst>
          <pc:docMk/>
          <pc:sldMk cId="2665383075" sldId="328"/>
        </pc:sldMkLst>
      </pc:sldChg>
      <pc:sldChg chg="modSp add modAnim modNotesTx">
        <pc:chgData name="Kate Jones" userId="4a9fd575-894c-4f1c-886c-99f53615ea7e" providerId="ADAL" clId="{4B19F974-E272-46AD-A70C-C7D1C8529568}" dt="2020-01-09T20:30:47.488" v="7810" actId="20577"/>
        <pc:sldMkLst>
          <pc:docMk/>
          <pc:sldMk cId="2523496075" sldId="329"/>
        </pc:sldMkLst>
        <pc:picChg chg="mod">
          <ac:chgData name="Kate Jones" userId="4a9fd575-894c-4f1c-886c-99f53615ea7e" providerId="ADAL" clId="{4B19F974-E272-46AD-A70C-C7D1C8529568}" dt="2020-01-07T14:34:51.144" v="2180" actId="1076"/>
          <ac:picMkLst>
            <pc:docMk/>
            <pc:sldMk cId="2523496075" sldId="329"/>
            <ac:picMk id="24" creationId="{E064E3B2-5CDC-4D45-960F-2BF6AA93E3D4}"/>
          </ac:picMkLst>
        </pc:picChg>
        <pc:picChg chg="mod">
          <ac:chgData name="Kate Jones" userId="4a9fd575-894c-4f1c-886c-99f53615ea7e" providerId="ADAL" clId="{4B19F974-E272-46AD-A70C-C7D1C8529568}" dt="2020-01-07T14:34:59.856" v="2182" actId="1076"/>
          <ac:picMkLst>
            <pc:docMk/>
            <pc:sldMk cId="2523496075" sldId="329"/>
            <ac:picMk id="25" creationId="{F03A6015-D80D-4A29-AEE5-E1EC70055924}"/>
          </ac:picMkLst>
        </pc:picChg>
        <pc:picChg chg="mod">
          <ac:chgData name="Kate Jones" userId="4a9fd575-894c-4f1c-886c-99f53615ea7e" providerId="ADAL" clId="{4B19F974-E272-46AD-A70C-C7D1C8529568}" dt="2020-01-07T14:35:11.069" v="2184" actId="1076"/>
          <ac:picMkLst>
            <pc:docMk/>
            <pc:sldMk cId="2523496075" sldId="329"/>
            <ac:picMk id="26" creationId="{D86D81AD-55AF-4F34-859F-254F30693AF3}"/>
          </ac:picMkLst>
        </pc:picChg>
      </pc:sldChg>
      <pc:sldChg chg="addSp delSp modSp add modAnim modNotesTx">
        <pc:chgData name="Kate Jones" userId="4a9fd575-894c-4f1c-886c-99f53615ea7e" providerId="ADAL" clId="{4B19F974-E272-46AD-A70C-C7D1C8529568}" dt="2020-01-09T22:11:26.174" v="8580" actId="20577"/>
        <pc:sldMkLst>
          <pc:docMk/>
          <pc:sldMk cId="601739039" sldId="330"/>
        </pc:sldMkLst>
        <pc:spChg chg="add mod">
          <ac:chgData name="Kate Jones" userId="4a9fd575-894c-4f1c-886c-99f53615ea7e" providerId="ADAL" clId="{4B19F974-E272-46AD-A70C-C7D1C8529568}" dt="2020-01-09T19:33:32.044" v="4952" actId="1076"/>
          <ac:spMkLst>
            <pc:docMk/>
            <pc:sldMk cId="601739039" sldId="330"/>
            <ac:spMk id="2" creationId="{0C73C310-11F5-4072-B49A-1B5C02B35619}"/>
          </ac:spMkLst>
        </pc:spChg>
        <pc:spChg chg="del mod">
          <ac:chgData name="Kate Jones" userId="4a9fd575-894c-4f1c-886c-99f53615ea7e" providerId="ADAL" clId="{4B19F974-E272-46AD-A70C-C7D1C8529568}" dt="2020-01-09T21:37:25.287" v="8502" actId="478"/>
          <ac:spMkLst>
            <pc:docMk/>
            <pc:sldMk cId="601739039" sldId="330"/>
            <ac:spMk id="8" creationId="{56E0B0E9-1F34-4E62-ABF7-5889392F7AE5}"/>
          </ac:spMkLst>
        </pc:spChg>
        <pc:spChg chg="del">
          <ac:chgData name="Kate Jones" userId="4a9fd575-894c-4f1c-886c-99f53615ea7e" providerId="ADAL" clId="{4B19F974-E272-46AD-A70C-C7D1C8529568}" dt="2020-01-09T19:26:30.900" v="4375" actId="478"/>
          <ac:spMkLst>
            <pc:docMk/>
            <pc:sldMk cId="601739039" sldId="330"/>
            <ac:spMk id="9" creationId="{AE238851-EDEC-4018-A6DB-2B6022FC453F}"/>
          </ac:spMkLst>
        </pc:spChg>
        <pc:spChg chg="mod">
          <ac:chgData name="Kate Jones" userId="4a9fd575-894c-4f1c-886c-99f53615ea7e" providerId="ADAL" clId="{4B19F974-E272-46AD-A70C-C7D1C8529568}" dt="2020-01-09T19:26:36.527" v="4376" actId="1076"/>
          <ac:spMkLst>
            <pc:docMk/>
            <pc:sldMk cId="601739039" sldId="330"/>
            <ac:spMk id="11" creationId="{9C3ECAD3-2C88-4812-AADE-DAC3737648ED}"/>
          </ac:spMkLst>
        </pc:spChg>
        <pc:spChg chg="mod">
          <ac:chgData name="Kate Jones" userId="4a9fd575-894c-4f1c-886c-99f53615ea7e" providerId="ADAL" clId="{4B19F974-E272-46AD-A70C-C7D1C8529568}" dt="2020-01-09T19:26:36.527" v="4376" actId="1076"/>
          <ac:spMkLst>
            <pc:docMk/>
            <pc:sldMk cId="601739039" sldId="330"/>
            <ac:spMk id="14" creationId="{2156E7AF-C235-4A9C-B3A0-D9C1F9F56311}"/>
          </ac:spMkLst>
        </pc:spChg>
        <pc:spChg chg="del">
          <ac:chgData name="Kate Jones" userId="4a9fd575-894c-4f1c-886c-99f53615ea7e" providerId="ADAL" clId="{4B19F974-E272-46AD-A70C-C7D1C8529568}" dt="2020-01-09T19:26:27.105" v="4374" actId="478"/>
          <ac:spMkLst>
            <pc:docMk/>
            <pc:sldMk cId="601739039" sldId="330"/>
            <ac:spMk id="26" creationId="{5508E46B-7E82-4CB1-B5E3-B05895B8326C}"/>
          </ac:spMkLst>
        </pc:spChg>
        <pc:spChg chg="add mod">
          <ac:chgData name="Kate Jones" userId="4a9fd575-894c-4f1c-886c-99f53615ea7e" providerId="ADAL" clId="{4B19F974-E272-46AD-A70C-C7D1C8529568}" dt="2020-01-09T21:37:30.643" v="8503" actId="1076"/>
          <ac:spMkLst>
            <pc:docMk/>
            <pc:sldMk cId="601739039" sldId="330"/>
            <ac:spMk id="27" creationId="{6882DD81-715E-46E3-8BB6-A7EF032D074A}"/>
          </ac:spMkLst>
        </pc:spChg>
        <pc:picChg chg="mod">
          <ac:chgData name="Kate Jones" userId="4a9fd575-894c-4f1c-886c-99f53615ea7e" providerId="ADAL" clId="{4B19F974-E272-46AD-A70C-C7D1C8529568}" dt="2020-01-09T19:26:36.527" v="4376" actId="1076"/>
          <ac:picMkLst>
            <pc:docMk/>
            <pc:sldMk cId="601739039" sldId="330"/>
            <ac:picMk id="4" creationId="{9DD76F1E-CB8C-4731-81AC-BCD4CE478692}"/>
          </ac:picMkLst>
        </pc:picChg>
        <pc:picChg chg="mod">
          <ac:chgData name="Kate Jones" userId="4a9fd575-894c-4f1c-886c-99f53615ea7e" providerId="ADAL" clId="{4B19F974-E272-46AD-A70C-C7D1C8529568}" dt="2020-01-09T19:26:36.527" v="4376" actId="1076"/>
          <ac:picMkLst>
            <pc:docMk/>
            <pc:sldMk cId="601739039" sldId="330"/>
            <ac:picMk id="10" creationId="{6FD51240-6CC1-482E-A834-3648367A85F0}"/>
          </ac:picMkLst>
        </pc:picChg>
        <pc:picChg chg="mod">
          <ac:chgData name="Kate Jones" userId="4a9fd575-894c-4f1c-886c-99f53615ea7e" providerId="ADAL" clId="{4B19F974-E272-46AD-A70C-C7D1C8529568}" dt="2020-01-09T19:26:36.527" v="4376" actId="1076"/>
          <ac:picMkLst>
            <pc:docMk/>
            <pc:sldMk cId="601739039" sldId="330"/>
            <ac:picMk id="13" creationId="{45BB3EF0-84EB-4D18-9143-7FDB5B448A28}"/>
          </ac:picMkLst>
        </pc:picChg>
        <pc:picChg chg="mod">
          <ac:chgData name="Kate Jones" userId="4a9fd575-894c-4f1c-886c-99f53615ea7e" providerId="ADAL" clId="{4B19F974-E272-46AD-A70C-C7D1C8529568}" dt="2020-01-09T19:26:36.527" v="4376" actId="1076"/>
          <ac:picMkLst>
            <pc:docMk/>
            <pc:sldMk cId="601739039" sldId="330"/>
            <ac:picMk id="17" creationId="{A29B0E05-CA05-48A1-8F65-CEEB6F31D8FF}"/>
          </ac:picMkLst>
        </pc:picChg>
        <pc:picChg chg="mod">
          <ac:chgData name="Kate Jones" userId="4a9fd575-894c-4f1c-886c-99f53615ea7e" providerId="ADAL" clId="{4B19F974-E272-46AD-A70C-C7D1C8529568}" dt="2020-01-09T19:26:36.527" v="4376" actId="1076"/>
          <ac:picMkLst>
            <pc:docMk/>
            <pc:sldMk cId="601739039" sldId="330"/>
            <ac:picMk id="18" creationId="{DA5020B5-1E1D-4F57-8BF1-C2DE8E6B9013}"/>
          </ac:picMkLst>
        </pc:picChg>
        <pc:picChg chg="mod">
          <ac:chgData name="Kate Jones" userId="4a9fd575-894c-4f1c-886c-99f53615ea7e" providerId="ADAL" clId="{4B19F974-E272-46AD-A70C-C7D1C8529568}" dt="2020-01-09T19:26:36.527" v="4376" actId="1076"/>
          <ac:picMkLst>
            <pc:docMk/>
            <pc:sldMk cId="601739039" sldId="330"/>
            <ac:picMk id="19" creationId="{B00E93CC-96C2-4B94-BB18-A92405F71D6F}"/>
          </ac:picMkLst>
        </pc:picChg>
        <pc:picChg chg="mod">
          <ac:chgData name="Kate Jones" userId="4a9fd575-894c-4f1c-886c-99f53615ea7e" providerId="ADAL" clId="{4B19F974-E272-46AD-A70C-C7D1C8529568}" dt="2020-01-09T19:26:36.527" v="4376" actId="1076"/>
          <ac:picMkLst>
            <pc:docMk/>
            <pc:sldMk cId="601739039" sldId="330"/>
            <ac:picMk id="20" creationId="{51DBC17B-4DB6-4985-A0EC-E06DECDA811C}"/>
          </ac:picMkLst>
        </pc:picChg>
        <pc:picChg chg="mod">
          <ac:chgData name="Kate Jones" userId="4a9fd575-894c-4f1c-886c-99f53615ea7e" providerId="ADAL" clId="{4B19F974-E272-46AD-A70C-C7D1C8529568}" dt="2020-01-09T19:26:36.527" v="4376" actId="1076"/>
          <ac:picMkLst>
            <pc:docMk/>
            <pc:sldMk cId="601739039" sldId="330"/>
            <ac:picMk id="21" creationId="{BF52C3BF-EE7E-41AC-BE73-ECB05434A65F}"/>
          </ac:picMkLst>
        </pc:picChg>
        <pc:picChg chg="mod">
          <ac:chgData name="Kate Jones" userId="4a9fd575-894c-4f1c-886c-99f53615ea7e" providerId="ADAL" clId="{4B19F974-E272-46AD-A70C-C7D1C8529568}" dt="2020-01-09T19:26:36.527" v="4376" actId="1076"/>
          <ac:picMkLst>
            <pc:docMk/>
            <pc:sldMk cId="601739039" sldId="330"/>
            <ac:picMk id="25" creationId="{804A1904-7428-4D94-9DB9-3334E6C7DED8}"/>
          </ac:picMkLst>
        </pc:picChg>
        <pc:picChg chg="mod">
          <ac:chgData name="Kate Jones" userId="4a9fd575-894c-4f1c-886c-99f53615ea7e" providerId="ADAL" clId="{4B19F974-E272-46AD-A70C-C7D1C8529568}" dt="2020-01-09T19:26:36.527" v="4376" actId="1076"/>
          <ac:picMkLst>
            <pc:docMk/>
            <pc:sldMk cId="601739039" sldId="330"/>
            <ac:picMk id="28" creationId="{70C03259-D3B5-4802-85F4-606854FD2225}"/>
          </ac:picMkLst>
        </pc:picChg>
        <pc:picChg chg="mod">
          <ac:chgData name="Kate Jones" userId="4a9fd575-894c-4f1c-886c-99f53615ea7e" providerId="ADAL" clId="{4B19F974-E272-46AD-A70C-C7D1C8529568}" dt="2020-01-09T19:26:36.527" v="4376" actId="1076"/>
          <ac:picMkLst>
            <pc:docMk/>
            <pc:sldMk cId="601739039" sldId="330"/>
            <ac:picMk id="29" creationId="{89BFED7A-4163-4947-80C1-59288FEE8E32}"/>
          </ac:picMkLst>
        </pc:picChg>
        <pc:picChg chg="mod">
          <ac:chgData name="Kate Jones" userId="4a9fd575-894c-4f1c-886c-99f53615ea7e" providerId="ADAL" clId="{4B19F974-E272-46AD-A70C-C7D1C8529568}" dt="2020-01-09T19:26:36.527" v="4376" actId="1076"/>
          <ac:picMkLst>
            <pc:docMk/>
            <pc:sldMk cId="601739039" sldId="330"/>
            <ac:picMk id="30" creationId="{24914FA3-3FCA-4D84-BB7D-06BE3D3CEE86}"/>
          </ac:picMkLst>
        </pc:picChg>
        <pc:picChg chg="mod">
          <ac:chgData name="Kate Jones" userId="4a9fd575-894c-4f1c-886c-99f53615ea7e" providerId="ADAL" clId="{4B19F974-E272-46AD-A70C-C7D1C8529568}" dt="2020-01-09T19:26:36.527" v="4376" actId="1076"/>
          <ac:picMkLst>
            <pc:docMk/>
            <pc:sldMk cId="601739039" sldId="330"/>
            <ac:picMk id="31" creationId="{8EC6F4E4-7004-439E-A975-D99CF06CCCA5}"/>
          </ac:picMkLst>
        </pc:picChg>
        <pc:picChg chg="mod">
          <ac:chgData name="Kate Jones" userId="4a9fd575-894c-4f1c-886c-99f53615ea7e" providerId="ADAL" clId="{4B19F974-E272-46AD-A70C-C7D1C8529568}" dt="2020-01-09T19:26:36.527" v="4376" actId="1076"/>
          <ac:picMkLst>
            <pc:docMk/>
            <pc:sldMk cId="601739039" sldId="330"/>
            <ac:picMk id="32" creationId="{DB8B1C19-FCA0-41D1-9B12-EB431725867F}"/>
          </ac:picMkLst>
        </pc:picChg>
        <pc:picChg chg="mod">
          <ac:chgData name="Kate Jones" userId="4a9fd575-894c-4f1c-886c-99f53615ea7e" providerId="ADAL" clId="{4B19F974-E272-46AD-A70C-C7D1C8529568}" dt="2020-01-09T19:26:36.527" v="4376" actId="1076"/>
          <ac:picMkLst>
            <pc:docMk/>
            <pc:sldMk cId="601739039" sldId="330"/>
            <ac:picMk id="33" creationId="{BB40BAFB-C5A9-44BC-8041-081AEBF871D2}"/>
          </ac:picMkLst>
        </pc:picChg>
        <pc:picChg chg="mod">
          <ac:chgData name="Kate Jones" userId="4a9fd575-894c-4f1c-886c-99f53615ea7e" providerId="ADAL" clId="{4B19F974-E272-46AD-A70C-C7D1C8529568}" dt="2020-01-09T19:26:36.527" v="4376" actId="1076"/>
          <ac:picMkLst>
            <pc:docMk/>
            <pc:sldMk cId="601739039" sldId="330"/>
            <ac:picMk id="34" creationId="{3B0044D4-2C26-47D7-951D-05336B4387AB}"/>
          </ac:picMkLst>
        </pc:picChg>
      </pc:sldChg>
      <pc:sldChg chg="addSp delSp modSp add ord delAnim modNotesTx">
        <pc:chgData name="Kate Jones" userId="4a9fd575-894c-4f1c-886c-99f53615ea7e" providerId="ADAL" clId="{4B19F974-E272-46AD-A70C-C7D1C8529568}" dt="2020-01-10T08:18:44.467" v="8744" actId="1076"/>
        <pc:sldMkLst>
          <pc:docMk/>
          <pc:sldMk cId="3915756697" sldId="331"/>
        </pc:sldMkLst>
        <pc:spChg chg="add del mod">
          <ac:chgData name="Kate Jones" userId="4a9fd575-894c-4f1c-886c-99f53615ea7e" providerId="ADAL" clId="{4B19F974-E272-46AD-A70C-C7D1C8529568}" dt="2020-01-09T20:38:49.917" v="8052"/>
          <ac:spMkLst>
            <pc:docMk/>
            <pc:sldMk cId="3915756697" sldId="331"/>
            <ac:spMk id="2" creationId="{5174C0EA-E2C2-43DB-83C6-1809145DC63C}"/>
          </ac:spMkLst>
        </pc:spChg>
        <pc:spChg chg="add mod">
          <ac:chgData name="Kate Jones" userId="4a9fd575-894c-4f1c-886c-99f53615ea7e" providerId="ADAL" clId="{4B19F974-E272-46AD-A70C-C7D1C8529568}" dt="2020-01-10T08:18:44.467" v="8744" actId="1076"/>
          <ac:spMkLst>
            <pc:docMk/>
            <pc:sldMk cId="3915756697" sldId="331"/>
            <ac:spMk id="3" creationId="{D583B71B-B250-458D-AA07-34AB2730F211}"/>
          </ac:spMkLst>
        </pc:spChg>
        <pc:spChg chg="mod">
          <ac:chgData name="Kate Jones" userId="4a9fd575-894c-4f1c-886c-99f53615ea7e" providerId="ADAL" clId="{4B19F974-E272-46AD-A70C-C7D1C8529568}" dt="2020-01-09T20:34:19.162" v="7821" actId="20577"/>
          <ac:spMkLst>
            <pc:docMk/>
            <pc:sldMk cId="3915756697" sldId="331"/>
            <ac:spMk id="5" creationId="{F27A5C13-978B-417C-A66E-2C2AE764F805}"/>
          </ac:spMkLst>
        </pc:spChg>
        <pc:spChg chg="del">
          <ac:chgData name="Kate Jones" userId="4a9fd575-894c-4f1c-886c-99f53615ea7e" providerId="ADAL" clId="{4B19F974-E272-46AD-A70C-C7D1C8529568}" dt="2020-01-09T20:34:22.994" v="7822" actId="478"/>
          <ac:spMkLst>
            <pc:docMk/>
            <pc:sldMk cId="3915756697" sldId="331"/>
            <ac:spMk id="11" creationId="{5F2A6156-7CE9-41AB-B93B-A93FA621C0EC}"/>
          </ac:spMkLst>
        </pc:spChg>
        <pc:spChg chg="del">
          <ac:chgData name="Kate Jones" userId="4a9fd575-894c-4f1c-886c-99f53615ea7e" providerId="ADAL" clId="{4B19F974-E272-46AD-A70C-C7D1C8529568}" dt="2020-01-09T20:34:22.994" v="7822" actId="478"/>
          <ac:spMkLst>
            <pc:docMk/>
            <pc:sldMk cId="3915756697" sldId="331"/>
            <ac:spMk id="12" creationId="{79984A59-6C98-459B-9026-668F9F7EC68D}"/>
          </ac:spMkLst>
        </pc:spChg>
        <pc:picChg chg="del">
          <ac:chgData name="Kate Jones" userId="4a9fd575-894c-4f1c-886c-99f53615ea7e" providerId="ADAL" clId="{4B19F974-E272-46AD-A70C-C7D1C8529568}" dt="2020-01-09T20:34:22.994" v="7822" actId="478"/>
          <ac:picMkLst>
            <pc:docMk/>
            <pc:sldMk cId="3915756697" sldId="331"/>
            <ac:picMk id="7" creationId="{A96BA933-BBA5-440C-BDC0-6A7A23D8009D}"/>
          </ac:picMkLst>
        </pc:picChg>
        <pc:picChg chg="del">
          <ac:chgData name="Kate Jones" userId="4a9fd575-894c-4f1c-886c-99f53615ea7e" providerId="ADAL" clId="{4B19F974-E272-46AD-A70C-C7D1C8529568}" dt="2020-01-09T20:34:22.994" v="7822" actId="478"/>
          <ac:picMkLst>
            <pc:docMk/>
            <pc:sldMk cId="3915756697" sldId="331"/>
            <ac:picMk id="8" creationId="{FC49F267-FB2D-4A8A-87D5-FDA643866C66}"/>
          </ac:picMkLst>
        </pc:picChg>
        <pc:picChg chg="del">
          <ac:chgData name="Kate Jones" userId="4a9fd575-894c-4f1c-886c-99f53615ea7e" providerId="ADAL" clId="{4B19F974-E272-46AD-A70C-C7D1C8529568}" dt="2020-01-09T20:34:22.994" v="7822" actId="478"/>
          <ac:picMkLst>
            <pc:docMk/>
            <pc:sldMk cId="3915756697" sldId="331"/>
            <ac:picMk id="9" creationId="{3EE7368C-8E91-45FE-B2BA-8E1D2D7E6CC7}"/>
          </ac:picMkLst>
        </pc:picChg>
        <pc:picChg chg="del">
          <ac:chgData name="Kate Jones" userId="4a9fd575-894c-4f1c-886c-99f53615ea7e" providerId="ADAL" clId="{4B19F974-E272-46AD-A70C-C7D1C8529568}" dt="2020-01-09T20:34:22.994" v="7822" actId="478"/>
          <ac:picMkLst>
            <pc:docMk/>
            <pc:sldMk cId="3915756697" sldId="331"/>
            <ac:picMk id="10" creationId="{E8997D5A-9F4B-4C67-8980-DF1B5CB957EF}"/>
          </ac:picMkLst>
        </pc:picChg>
        <pc:picChg chg="add mod">
          <ac:chgData name="Kate Jones" userId="4a9fd575-894c-4f1c-886c-99f53615ea7e" providerId="ADAL" clId="{4B19F974-E272-46AD-A70C-C7D1C8529568}" dt="2020-01-09T20:35:05.130" v="7881" actId="1076"/>
          <ac:picMkLst>
            <pc:docMk/>
            <pc:sldMk cId="3915756697" sldId="331"/>
            <ac:picMk id="13" creationId="{FCA2EDF2-F7C4-4A09-A049-C3D563A0B6A9}"/>
          </ac:picMkLst>
        </pc:picChg>
      </pc:sldChg>
    </pc:docChg>
  </pc:docChgLst>
  <pc:docChgLst>
    <pc:chgData name="Kate Jones" userId="4a9fd575-894c-4f1c-886c-99f53615ea7e" providerId="ADAL" clId="{46F3F52A-4B60-4E93-8864-6B2B9769E7FF}"/>
    <pc:docChg chg="undo redo custSel addSld delSld modSld sldOrd">
      <pc:chgData name="Kate Jones" userId="4a9fd575-894c-4f1c-886c-99f53615ea7e" providerId="ADAL" clId="{46F3F52A-4B60-4E93-8864-6B2B9769E7FF}" dt="2020-01-06T10:54:26.518" v="1694" actId="20577"/>
      <pc:docMkLst>
        <pc:docMk/>
      </pc:docMkLst>
      <pc:sldChg chg="modSp">
        <pc:chgData name="Kate Jones" userId="4a9fd575-894c-4f1c-886c-99f53615ea7e" providerId="ADAL" clId="{46F3F52A-4B60-4E93-8864-6B2B9769E7FF}" dt="2020-01-05T17:55:13.904" v="15" actId="14100"/>
        <pc:sldMkLst>
          <pc:docMk/>
          <pc:sldMk cId="2605528031" sldId="256"/>
        </pc:sldMkLst>
        <pc:spChg chg="mod">
          <ac:chgData name="Kate Jones" userId="4a9fd575-894c-4f1c-886c-99f53615ea7e" providerId="ADAL" clId="{46F3F52A-4B60-4E93-8864-6B2B9769E7FF}" dt="2020-01-05T17:55:13.904" v="15" actId="14100"/>
          <ac:spMkLst>
            <pc:docMk/>
            <pc:sldMk cId="2605528031" sldId="256"/>
            <ac:spMk id="6" creationId="{9F0ACA7B-E5AA-4DCC-9A8F-2F21D5B37FFB}"/>
          </ac:spMkLst>
        </pc:spChg>
      </pc:sldChg>
      <pc:sldChg chg="addSp delSp modSp modNotesTx">
        <pc:chgData name="Kate Jones" userId="4a9fd575-894c-4f1c-886c-99f53615ea7e" providerId="ADAL" clId="{46F3F52A-4B60-4E93-8864-6B2B9769E7FF}" dt="2020-01-06T10:54:26.518" v="1694" actId="20577"/>
        <pc:sldMkLst>
          <pc:docMk/>
          <pc:sldMk cId="162364748" sldId="271"/>
        </pc:sldMkLst>
        <pc:spChg chg="mod">
          <ac:chgData name="Kate Jones" userId="4a9fd575-894c-4f1c-886c-99f53615ea7e" providerId="ADAL" clId="{46F3F52A-4B60-4E93-8864-6B2B9769E7FF}" dt="2020-01-05T18:29:32.597" v="487" actId="20577"/>
          <ac:spMkLst>
            <pc:docMk/>
            <pc:sldMk cId="162364748" sldId="271"/>
            <ac:spMk id="5" creationId="{F27A5C13-978B-417C-A66E-2C2AE764F805}"/>
          </ac:spMkLst>
        </pc:spChg>
        <pc:spChg chg="mod">
          <ac:chgData name="Kate Jones" userId="4a9fd575-894c-4f1c-886c-99f53615ea7e" providerId="ADAL" clId="{46F3F52A-4B60-4E93-8864-6B2B9769E7FF}" dt="2020-01-05T19:08:55.432" v="861" actId="14100"/>
          <ac:spMkLst>
            <pc:docMk/>
            <pc:sldMk cId="162364748" sldId="271"/>
            <ac:spMk id="80" creationId="{03EFF195-F38E-4897-A197-89E086D12D76}"/>
          </ac:spMkLst>
        </pc:spChg>
        <pc:graphicFrameChg chg="del">
          <ac:chgData name="Kate Jones" userId="4a9fd575-894c-4f1c-886c-99f53615ea7e" providerId="ADAL" clId="{46F3F52A-4B60-4E93-8864-6B2B9769E7FF}" dt="2020-01-05T18:29:26.639" v="472" actId="478"/>
          <ac:graphicFrameMkLst>
            <pc:docMk/>
            <pc:sldMk cId="162364748" sldId="271"/>
            <ac:graphicFrameMk id="7" creationId="{3C35F7AF-E397-4C6B-ACA1-7A84423A9B0F}"/>
          </ac:graphicFrameMkLst>
        </pc:graphicFrameChg>
        <pc:graphicFrameChg chg="del">
          <ac:chgData name="Kate Jones" userId="4a9fd575-894c-4f1c-886c-99f53615ea7e" providerId="ADAL" clId="{46F3F52A-4B60-4E93-8864-6B2B9769E7FF}" dt="2020-01-05T18:29:26.639" v="472" actId="478"/>
          <ac:graphicFrameMkLst>
            <pc:docMk/>
            <pc:sldMk cId="162364748" sldId="271"/>
            <ac:graphicFrameMk id="8" creationId="{D7FDD383-9CCA-42D6-9CB0-644FA57C3617}"/>
          </ac:graphicFrameMkLst>
        </pc:graphicFrameChg>
        <pc:graphicFrameChg chg="add mod">
          <ac:chgData name="Kate Jones" userId="4a9fd575-894c-4f1c-886c-99f53615ea7e" providerId="ADAL" clId="{46F3F52A-4B60-4E93-8864-6B2B9769E7FF}" dt="2020-01-05T18:31:19.902" v="504"/>
          <ac:graphicFrameMkLst>
            <pc:docMk/>
            <pc:sldMk cId="162364748" sldId="271"/>
            <ac:graphicFrameMk id="9" creationId="{38064B8F-44C2-403B-B2EC-F5C4B0535FE5}"/>
          </ac:graphicFrameMkLst>
        </pc:graphicFrameChg>
        <pc:graphicFrameChg chg="add mod modGraphic">
          <ac:chgData name="Kate Jones" userId="4a9fd575-894c-4f1c-886c-99f53615ea7e" providerId="ADAL" clId="{46F3F52A-4B60-4E93-8864-6B2B9769E7FF}" dt="2020-01-05T18:32:23.215" v="513" actId="20577"/>
          <ac:graphicFrameMkLst>
            <pc:docMk/>
            <pc:sldMk cId="162364748" sldId="271"/>
            <ac:graphicFrameMk id="10" creationId="{3071DBB6-C058-4EBD-9BD0-0F555521EB67}"/>
          </ac:graphicFrameMkLst>
        </pc:graphicFrameChg>
      </pc:sldChg>
      <pc:sldChg chg="delSp modSp ord modNotesTx">
        <pc:chgData name="Kate Jones" userId="4a9fd575-894c-4f1c-886c-99f53615ea7e" providerId="ADAL" clId="{46F3F52A-4B60-4E93-8864-6B2B9769E7FF}" dt="2020-01-05T19:38:19.903" v="1657"/>
        <pc:sldMkLst>
          <pc:docMk/>
          <pc:sldMk cId="2296150609" sldId="276"/>
        </pc:sldMkLst>
        <pc:spChg chg="del">
          <ac:chgData name="Kate Jones" userId="4a9fd575-894c-4f1c-886c-99f53615ea7e" providerId="ADAL" clId="{46F3F52A-4B60-4E93-8864-6B2B9769E7FF}" dt="2020-01-05T18:35:29.832" v="564" actId="478"/>
          <ac:spMkLst>
            <pc:docMk/>
            <pc:sldMk cId="2296150609" sldId="276"/>
            <ac:spMk id="2" creationId="{A3BF7500-D66C-48DC-8740-2B24ECA27949}"/>
          </ac:spMkLst>
        </pc:spChg>
        <pc:spChg chg="mod">
          <ac:chgData name="Kate Jones" userId="4a9fd575-894c-4f1c-886c-99f53615ea7e" providerId="ADAL" clId="{46F3F52A-4B60-4E93-8864-6B2B9769E7FF}" dt="2020-01-05T18:12:06.010" v="252" actId="20577"/>
          <ac:spMkLst>
            <pc:docMk/>
            <pc:sldMk cId="2296150609" sldId="276"/>
            <ac:spMk id="5" creationId="{F27A5C13-978B-417C-A66E-2C2AE764F805}"/>
          </ac:spMkLst>
        </pc:spChg>
        <pc:spChg chg="mod">
          <ac:chgData name="Kate Jones" userId="4a9fd575-894c-4f1c-886c-99f53615ea7e" providerId="ADAL" clId="{46F3F52A-4B60-4E93-8864-6B2B9769E7FF}" dt="2020-01-05T18:35:26.174" v="563" actId="14100"/>
          <ac:spMkLst>
            <pc:docMk/>
            <pc:sldMk cId="2296150609" sldId="276"/>
            <ac:spMk id="80" creationId="{03EFF195-F38E-4897-A197-89E086D12D76}"/>
          </ac:spMkLst>
        </pc:spChg>
        <pc:picChg chg="del">
          <ac:chgData name="Kate Jones" userId="4a9fd575-894c-4f1c-886c-99f53615ea7e" providerId="ADAL" clId="{46F3F52A-4B60-4E93-8864-6B2B9769E7FF}" dt="2020-01-05T18:35:29.832" v="564" actId="478"/>
          <ac:picMkLst>
            <pc:docMk/>
            <pc:sldMk cId="2296150609" sldId="276"/>
            <ac:picMk id="4" creationId="{D1A4E0FB-85CD-4C20-83BE-0AA7C5689777}"/>
          </ac:picMkLst>
        </pc:picChg>
        <pc:picChg chg="del">
          <ac:chgData name="Kate Jones" userId="4a9fd575-894c-4f1c-886c-99f53615ea7e" providerId="ADAL" clId="{46F3F52A-4B60-4E93-8864-6B2B9769E7FF}" dt="2020-01-05T18:35:31.764" v="565" actId="478"/>
          <ac:picMkLst>
            <pc:docMk/>
            <pc:sldMk cId="2296150609" sldId="276"/>
            <ac:picMk id="6" creationId="{E5CC6991-1F4F-4F4D-8AA0-EB4A0A2224B5}"/>
          </ac:picMkLst>
        </pc:picChg>
      </pc:sldChg>
      <pc:sldChg chg="modSp">
        <pc:chgData name="Kate Jones" userId="4a9fd575-894c-4f1c-886c-99f53615ea7e" providerId="ADAL" clId="{46F3F52A-4B60-4E93-8864-6B2B9769E7FF}" dt="2020-01-05T18:36:21.057" v="603" actId="14100"/>
        <pc:sldMkLst>
          <pc:docMk/>
          <pc:sldMk cId="4180302034" sldId="285"/>
        </pc:sldMkLst>
        <pc:spChg chg="mod">
          <ac:chgData name="Kate Jones" userId="4a9fd575-894c-4f1c-886c-99f53615ea7e" providerId="ADAL" clId="{46F3F52A-4B60-4E93-8864-6B2B9769E7FF}" dt="2020-01-05T18:36:21.057" v="603" actId="14100"/>
          <ac:spMkLst>
            <pc:docMk/>
            <pc:sldMk cId="4180302034" sldId="285"/>
            <ac:spMk id="80" creationId="{03EFF195-F38E-4897-A197-89E086D12D76}"/>
          </ac:spMkLst>
        </pc:spChg>
      </pc:sldChg>
      <pc:sldChg chg="modSp">
        <pc:chgData name="Kate Jones" userId="4a9fd575-894c-4f1c-886c-99f53615ea7e" providerId="ADAL" clId="{46F3F52A-4B60-4E93-8864-6B2B9769E7FF}" dt="2020-01-05T17:59:27.312" v="31" actId="14100"/>
        <pc:sldMkLst>
          <pc:docMk/>
          <pc:sldMk cId="431606309" sldId="286"/>
        </pc:sldMkLst>
        <pc:spChg chg="mod">
          <ac:chgData name="Kate Jones" userId="4a9fd575-894c-4f1c-886c-99f53615ea7e" providerId="ADAL" clId="{46F3F52A-4B60-4E93-8864-6B2B9769E7FF}" dt="2020-01-05T17:59:27.312" v="31" actId="14100"/>
          <ac:spMkLst>
            <pc:docMk/>
            <pc:sldMk cId="431606309" sldId="286"/>
            <ac:spMk id="80" creationId="{03EFF195-F38E-4897-A197-89E086D12D76}"/>
          </ac:spMkLst>
        </pc:spChg>
      </pc:sldChg>
      <pc:sldChg chg="add">
        <pc:chgData name="Kate Jones" userId="4a9fd575-894c-4f1c-886c-99f53615ea7e" providerId="ADAL" clId="{46F3F52A-4B60-4E93-8864-6B2B9769E7FF}" dt="2020-01-05T19:35:41.956" v="1612"/>
        <pc:sldMkLst>
          <pc:docMk/>
          <pc:sldMk cId="67499706" sldId="287"/>
        </pc:sldMkLst>
      </pc:sldChg>
      <pc:sldChg chg="add">
        <pc:chgData name="Kate Jones" userId="4a9fd575-894c-4f1c-886c-99f53615ea7e" providerId="ADAL" clId="{46F3F52A-4B60-4E93-8864-6B2B9769E7FF}" dt="2020-01-05T19:36:12.071" v="1614"/>
        <pc:sldMkLst>
          <pc:docMk/>
          <pc:sldMk cId="3109261932" sldId="288"/>
        </pc:sldMkLst>
      </pc:sldChg>
      <pc:sldChg chg="modSp">
        <pc:chgData name="Kate Jones" userId="4a9fd575-894c-4f1c-886c-99f53615ea7e" providerId="ADAL" clId="{46F3F52A-4B60-4E93-8864-6B2B9769E7FF}" dt="2020-01-05T17:59:46.396" v="48" actId="14100"/>
        <pc:sldMkLst>
          <pc:docMk/>
          <pc:sldMk cId="1587179267" sldId="289"/>
        </pc:sldMkLst>
        <pc:spChg chg="mod">
          <ac:chgData name="Kate Jones" userId="4a9fd575-894c-4f1c-886c-99f53615ea7e" providerId="ADAL" clId="{46F3F52A-4B60-4E93-8864-6B2B9769E7FF}" dt="2020-01-05T17:59:46.396" v="48" actId="14100"/>
          <ac:spMkLst>
            <pc:docMk/>
            <pc:sldMk cId="1587179267" sldId="289"/>
            <ac:spMk id="80" creationId="{03EFF195-F38E-4897-A197-89E086D12D76}"/>
          </ac:spMkLst>
        </pc:spChg>
      </pc:sldChg>
      <pc:sldChg chg="addSp delSp modSp modNotesTx">
        <pc:chgData name="Kate Jones" userId="4a9fd575-894c-4f1c-886c-99f53615ea7e" providerId="ADAL" clId="{46F3F52A-4B60-4E93-8864-6B2B9769E7FF}" dt="2020-01-05T19:08:40.883" v="860" actId="20577"/>
        <pc:sldMkLst>
          <pc:docMk/>
          <pc:sldMk cId="3047839263" sldId="290"/>
        </pc:sldMkLst>
        <pc:spChg chg="mod">
          <ac:chgData name="Kate Jones" userId="4a9fd575-894c-4f1c-886c-99f53615ea7e" providerId="ADAL" clId="{46F3F52A-4B60-4E93-8864-6B2B9769E7FF}" dt="2020-01-05T18:07:01.153" v="167" actId="20577"/>
          <ac:spMkLst>
            <pc:docMk/>
            <pc:sldMk cId="3047839263" sldId="290"/>
            <ac:spMk id="11" creationId="{6D5FC246-46EF-4369-83E0-42E47A46F1C3}"/>
          </ac:spMkLst>
        </pc:spChg>
        <pc:spChg chg="mod">
          <ac:chgData name="Kate Jones" userId="4a9fd575-894c-4f1c-886c-99f53615ea7e" providerId="ADAL" clId="{46F3F52A-4B60-4E93-8864-6B2B9769E7FF}" dt="2020-01-05T19:00:12.404" v="684" actId="14100"/>
          <ac:spMkLst>
            <pc:docMk/>
            <pc:sldMk cId="3047839263" sldId="290"/>
            <ac:spMk id="80" creationId="{03EFF195-F38E-4897-A197-89E086D12D76}"/>
          </ac:spMkLst>
        </pc:spChg>
        <pc:picChg chg="del">
          <ac:chgData name="Kate Jones" userId="4a9fd575-894c-4f1c-886c-99f53615ea7e" providerId="ADAL" clId="{46F3F52A-4B60-4E93-8864-6B2B9769E7FF}" dt="2020-01-05T17:59:51.664" v="49" actId="478"/>
          <ac:picMkLst>
            <pc:docMk/>
            <pc:sldMk cId="3047839263" sldId="290"/>
            <ac:picMk id="3" creationId="{FC61BA0C-6CB5-4ABC-B048-995C29309E36}"/>
          </ac:picMkLst>
        </pc:picChg>
        <pc:picChg chg="add mod">
          <ac:chgData name="Kate Jones" userId="4a9fd575-894c-4f1c-886c-99f53615ea7e" providerId="ADAL" clId="{46F3F52A-4B60-4E93-8864-6B2B9769E7FF}" dt="2020-01-05T18:01:15.706" v="54" actId="1076"/>
          <ac:picMkLst>
            <pc:docMk/>
            <pc:sldMk cId="3047839263" sldId="290"/>
            <ac:picMk id="4" creationId="{34CEA125-B06F-4F5E-8332-604AC485143A}"/>
          </ac:picMkLst>
        </pc:picChg>
      </pc:sldChg>
      <pc:sldChg chg="modSp modNotesTx">
        <pc:chgData name="Kate Jones" userId="4a9fd575-894c-4f1c-886c-99f53615ea7e" providerId="ADAL" clId="{46F3F52A-4B60-4E93-8864-6B2B9769E7FF}" dt="2020-01-05T19:26:21.080" v="909" actId="255"/>
        <pc:sldMkLst>
          <pc:docMk/>
          <pc:sldMk cId="421409790" sldId="292"/>
        </pc:sldMkLst>
        <pc:spChg chg="mod">
          <ac:chgData name="Kate Jones" userId="4a9fd575-894c-4f1c-886c-99f53615ea7e" providerId="ADAL" clId="{46F3F52A-4B60-4E93-8864-6B2B9769E7FF}" dt="2020-01-05T19:26:21.080" v="909" actId="255"/>
          <ac:spMkLst>
            <pc:docMk/>
            <pc:sldMk cId="421409790" sldId="292"/>
            <ac:spMk id="2" creationId="{00D2002F-0E62-4C98-BC96-34FAE824FB0F}"/>
          </ac:spMkLst>
        </pc:spChg>
        <pc:spChg chg="mod">
          <ac:chgData name="Kate Jones" userId="4a9fd575-894c-4f1c-886c-99f53615ea7e" providerId="ADAL" clId="{46F3F52A-4B60-4E93-8864-6B2B9769E7FF}" dt="2020-01-05T18:36:48.330" v="620" actId="20577"/>
          <ac:spMkLst>
            <pc:docMk/>
            <pc:sldMk cId="421409790" sldId="292"/>
            <ac:spMk id="5" creationId="{F27A5C13-978B-417C-A66E-2C2AE764F805}"/>
          </ac:spMkLst>
        </pc:spChg>
        <pc:spChg chg="mod">
          <ac:chgData name="Kate Jones" userId="4a9fd575-894c-4f1c-886c-99f53615ea7e" providerId="ADAL" clId="{46F3F52A-4B60-4E93-8864-6B2B9769E7FF}" dt="2020-01-05T18:35:03.297" v="546" actId="14100"/>
          <ac:spMkLst>
            <pc:docMk/>
            <pc:sldMk cId="421409790" sldId="292"/>
            <ac:spMk id="80" creationId="{03EFF195-F38E-4897-A197-89E086D12D76}"/>
          </ac:spMkLst>
        </pc:spChg>
      </pc:sldChg>
      <pc:sldChg chg="modSp add modNotesTx">
        <pc:chgData name="Kate Jones" userId="4a9fd575-894c-4f1c-886c-99f53615ea7e" providerId="ADAL" clId="{46F3F52A-4B60-4E93-8864-6B2B9769E7FF}" dt="2020-01-05T19:31:39.820" v="1572" actId="20577"/>
        <pc:sldMkLst>
          <pc:docMk/>
          <pc:sldMk cId="2383619986" sldId="294"/>
        </pc:sldMkLst>
        <pc:spChg chg="mod">
          <ac:chgData name="Kate Jones" userId="4a9fd575-894c-4f1c-886c-99f53615ea7e" providerId="ADAL" clId="{46F3F52A-4B60-4E93-8864-6B2B9769E7FF}" dt="2020-01-05T18:38:43.618" v="646" actId="20577"/>
          <ac:spMkLst>
            <pc:docMk/>
            <pc:sldMk cId="2383619986" sldId="294"/>
            <ac:spMk id="81" creationId="{FD03A337-F337-4953-BB5D-B21F4976BA28}"/>
          </ac:spMkLst>
        </pc:spChg>
      </pc:sldChg>
      <pc:sldChg chg="modSp">
        <pc:chgData name="Kate Jones" userId="4a9fd575-894c-4f1c-886c-99f53615ea7e" providerId="ADAL" clId="{46F3F52A-4B60-4E93-8864-6B2B9769E7FF}" dt="2020-01-05T18:36:08.939" v="587" actId="20577"/>
        <pc:sldMkLst>
          <pc:docMk/>
          <pc:sldMk cId="2538140309" sldId="297"/>
        </pc:sldMkLst>
        <pc:spChg chg="mod">
          <ac:chgData name="Kate Jones" userId="4a9fd575-894c-4f1c-886c-99f53615ea7e" providerId="ADAL" clId="{46F3F52A-4B60-4E93-8864-6B2B9769E7FF}" dt="2020-01-05T18:36:08.939" v="587" actId="20577"/>
          <ac:spMkLst>
            <pc:docMk/>
            <pc:sldMk cId="2538140309" sldId="297"/>
            <ac:spMk id="4" creationId="{BA6C7872-C30E-4512-B6B4-B8D5A10D97E0}"/>
          </ac:spMkLst>
        </pc:spChg>
        <pc:spChg chg="mod">
          <ac:chgData name="Kate Jones" userId="4a9fd575-894c-4f1c-886c-99f53615ea7e" providerId="ADAL" clId="{46F3F52A-4B60-4E93-8864-6B2B9769E7FF}" dt="2020-01-05T18:36:05.001" v="579" actId="14100"/>
          <ac:spMkLst>
            <pc:docMk/>
            <pc:sldMk cId="2538140309" sldId="297"/>
            <ac:spMk id="6" creationId="{9F0ACA7B-E5AA-4DCC-9A8F-2F21D5B37FFB}"/>
          </ac:spMkLst>
        </pc:spChg>
      </pc:sldChg>
      <pc:sldChg chg="modSp">
        <pc:chgData name="Kate Jones" userId="4a9fd575-894c-4f1c-886c-99f53615ea7e" providerId="ADAL" clId="{46F3F52A-4B60-4E93-8864-6B2B9769E7FF}" dt="2020-01-05T19:41:01.984" v="1667" actId="20577"/>
        <pc:sldMkLst>
          <pc:docMk/>
          <pc:sldMk cId="4157798780" sldId="298"/>
        </pc:sldMkLst>
        <pc:spChg chg="mod">
          <ac:chgData name="Kate Jones" userId="4a9fd575-894c-4f1c-886c-99f53615ea7e" providerId="ADAL" clId="{46F3F52A-4B60-4E93-8864-6B2B9769E7FF}" dt="2020-01-05T19:41:01.984" v="1667" actId="20577"/>
          <ac:spMkLst>
            <pc:docMk/>
            <pc:sldMk cId="4157798780" sldId="298"/>
            <ac:spMk id="2" creationId="{00D2002F-0E62-4C98-BC96-34FAE824FB0F}"/>
          </ac:spMkLst>
        </pc:spChg>
        <pc:spChg chg="mod">
          <ac:chgData name="Kate Jones" userId="4a9fd575-894c-4f1c-886c-99f53615ea7e" providerId="ADAL" clId="{46F3F52A-4B60-4E93-8864-6B2B9769E7FF}" dt="2020-01-05T18:13:52.171" v="353" actId="20577"/>
          <ac:spMkLst>
            <pc:docMk/>
            <pc:sldMk cId="4157798780" sldId="298"/>
            <ac:spMk id="5" creationId="{F27A5C13-978B-417C-A66E-2C2AE764F805}"/>
          </ac:spMkLst>
        </pc:spChg>
        <pc:spChg chg="mod">
          <ac:chgData name="Kate Jones" userId="4a9fd575-894c-4f1c-886c-99f53615ea7e" providerId="ADAL" clId="{46F3F52A-4B60-4E93-8864-6B2B9769E7FF}" dt="2020-01-05T18:38:20.577" v="637" actId="14100"/>
          <ac:spMkLst>
            <pc:docMk/>
            <pc:sldMk cId="4157798780" sldId="298"/>
            <ac:spMk id="80" creationId="{03EFF195-F38E-4897-A197-89E086D12D76}"/>
          </ac:spMkLst>
        </pc:spChg>
        <pc:spChg chg="mod">
          <ac:chgData name="Kate Jones" userId="4a9fd575-894c-4f1c-886c-99f53615ea7e" providerId="ADAL" clId="{46F3F52A-4B60-4E93-8864-6B2B9769E7FF}" dt="2020-01-05T18:16:12.607" v="471" actId="20577"/>
          <ac:spMkLst>
            <pc:docMk/>
            <pc:sldMk cId="4157798780" sldId="298"/>
            <ac:spMk id="81" creationId="{FD03A337-F337-4953-BB5D-B21F4976BA28}"/>
          </ac:spMkLst>
        </pc:spChg>
      </pc:sldChg>
      <pc:sldChg chg="delSp modSp modNotesTx">
        <pc:chgData name="Kate Jones" userId="4a9fd575-894c-4f1c-886c-99f53615ea7e" providerId="ADAL" clId="{46F3F52A-4B60-4E93-8864-6B2B9769E7FF}" dt="2020-01-05T18:38:03.531" v="636" actId="14100"/>
        <pc:sldMkLst>
          <pc:docMk/>
          <pc:sldMk cId="3598733173" sldId="299"/>
        </pc:sldMkLst>
        <pc:spChg chg="del">
          <ac:chgData name="Kate Jones" userId="4a9fd575-894c-4f1c-886c-99f53615ea7e" providerId="ADAL" clId="{46F3F52A-4B60-4E93-8864-6B2B9769E7FF}" dt="2020-01-05T18:13:41.164" v="335" actId="478"/>
          <ac:spMkLst>
            <pc:docMk/>
            <pc:sldMk cId="3598733173" sldId="299"/>
            <ac:spMk id="11" creationId="{4C74F6DE-B4A4-4E64-B56A-0708BFFCB399}"/>
          </ac:spMkLst>
        </pc:spChg>
        <pc:spChg chg="mod">
          <ac:chgData name="Kate Jones" userId="4a9fd575-894c-4f1c-886c-99f53615ea7e" providerId="ADAL" clId="{46F3F52A-4B60-4E93-8864-6B2B9769E7FF}" dt="2020-01-05T18:13:35.600" v="334" actId="20577"/>
          <ac:spMkLst>
            <pc:docMk/>
            <pc:sldMk cId="3598733173" sldId="299"/>
            <ac:spMk id="12" creationId="{FE8FDA25-0E72-46B3-9000-0570FCC674B4}"/>
          </ac:spMkLst>
        </pc:spChg>
        <pc:spChg chg="mod">
          <ac:chgData name="Kate Jones" userId="4a9fd575-894c-4f1c-886c-99f53615ea7e" providerId="ADAL" clId="{46F3F52A-4B60-4E93-8864-6B2B9769E7FF}" dt="2020-01-05T18:13:46.320" v="337" actId="20577"/>
          <ac:spMkLst>
            <pc:docMk/>
            <pc:sldMk cId="3598733173" sldId="299"/>
            <ac:spMk id="23" creationId="{FE9778B1-0F72-4B5F-BA7A-BB495A1C960A}"/>
          </ac:spMkLst>
        </pc:spChg>
        <pc:spChg chg="mod">
          <ac:chgData name="Kate Jones" userId="4a9fd575-894c-4f1c-886c-99f53615ea7e" providerId="ADAL" clId="{46F3F52A-4B60-4E93-8864-6B2B9769E7FF}" dt="2020-01-05T18:13:43.887" v="336" actId="20577"/>
          <ac:spMkLst>
            <pc:docMk/>
            <pc:sldMk cId="3598733173" sldId="299"/>
            <ac:spMk id="71" creationId="{89B447F6-196C-444F-A804-C62BE38E4184}"/>
          </ac:spMkLst>
        </pc:spChg>
        <pc:spChg chg="mod">
          <ac:chgData name="Kate Jones" userId="4a9fd575-894c-4f1c-886c-99f53615ea7e" providerId="ADAL" clId="{46F3F52A-4B60-4E93-8864-6B2B9769E7FF}" dt="2020-01-05T18:38:03.531" v="636" actId="14100"/>
          <ac:spMkLst>
            <pc:docMk/>
            <pc:sldMk cId="3598733173" sldId="299"/>
            <ac:spMk id="80" creationId="{03EFF195-F38E-4897-A197-89E086D12D76}"/>
          </ac:spMkLst>
        </pc:spChg>
        <pc:picChg chg="del">
          <ac:chgData name="Kate Jones" userId="4a9fd575-894c-4f1c-886c-99f53615ea7e" providerId="ADAL" clId="{46F3F52A-4B60-4E93-8864-6B2B9769E7FF}" dt="2020-01-05T18:13:41.164" v="335" actId="478"/>
          <ac:picMkLst>
            <pc:docMk/>
            <pc:sldMk cId="3598733173" sldId="299"/>
            <ac:picMk id="64" creationId="{2EE2D8F4-FEBC-4FF8-B930-831435603201}"/>
          </ac:picMkLst>
        </pc:picChg>
      </pc:sldChg>
      <pc:sldChg chg="delSp modSp">
        <pc:chgData name="Kate Jones" userId="4a9fd575-894c-4f1c-886c-99f53615ea7e" providerId="ADAL" clId="{46F3F52A-4B60-4E93-8864-6B2B9769E7FF}" dt="2020-01-05T18:14:13.423" v="376"/>
        <pc:sldMkLst>
          <pc:docMk/>
          <pc:sldMk cId="2973397427" sldId="300"/>
        </pc:sldMkLst>
        <pc:spChg chg="del mod">
          <ac:chgData name="Kate Jones" userId="4a9fd575-894c-4f1c-886c-99f53615ea7e" providerId="ADAL" clId="{46F3F52A-4B60-4E93-8864-6B2B9769E7FF}" dt="2020-01-05T18:14:13.423" v="376"/>
          <ac:spMkLst>
            <pc:docMk/>
            <pc:sldMk cId="2973397427" sldId="300"/>
            <ac:spMk id="5" creationId="{F27A5C13-978B-417C-A66E-2C2AE764F805}"/>
          </ac:spMkLst>
        </pc:spChg>
        <pc:spChg chg="mod">
          <ac:chgData name="Kate Jones" userId="4a9fd575-894c-4f1c-886c-99f53615ea7e" providerId="ADAL" clId="{46F3F52A-4B60-4E93-8864-6B2B9769E7FF}" dt="2020-01-05T18:14:12.239" v="374" actId="6549"/>
          <ac:spMkLst>
            <pc:docMk/>
            <pc:sldMk cId="2973397427" sldId="300"/>
            <ac:spMk id="8" creationId="{C31721A1-F8EB-4108-A9DB-18012AD99AFC}"/>
          </ac:spMkLst>
        </pc:spChg>
        <pc:spChg chg="mod">
          <ac:chgData name="Kate Jones" userId="4a9fd575-894c-4f1c-886c-99f53615ea7e" providerId="ADAL" clId="{46F3F52A-4B60-4E93-8864-6B2B9769E7FF}" dt="2020-01-05T18:14:08.331" v="373" actId="14100"/>
          <ac:spMkLst>
            <pc:docMk/>
            <pc:sldMk cId="2973397427" sldId="300"/>
            <ac:spMk id="80" creationId="{03EFF195-F38E-4897-A197-89E086D12D76}"/>
          </ac:spMkLst>
        </pc:spChg>
        <pc:picChg chg="del">
          <ac:chgData name="Kate Jones" userId="4a9fd575-894c-4f1c-886c-99f53615ea7e" providerId="ADAL" clId="{46F3F52A-4B60-4E93-8864-6B2B9769E7FF}" dt="2020-01-05T18:13:55.503" v="354" actId="478"/>
          <ac:picMkLst>
            <pc:docMk/>
            <pc:sldMk cId="2973397427" sldId="300"/>
            <ac:picMk id="3" creationId="{47A8F054-401E-44E4-A6E0-198B1E2792B8}"/>
          </ac:picMkLst>
        </pc:picChg>
      </pc:sldChg>
      <pc:sldChg chg="delSp modSp">
        <pc:chgData name="Kate Jones" userId="4a9fd575-894c-4f1c-886c-99f53615ea7e" providerId="ADAL" clId="{46F3F52A-4B60-4E93-8864-6B2B9769E7FF}" dt="2020-01-05T18:14:37.890" v="398"/>
        <pc:sldMkLst>
          <pc:docMk/>
          <pc:sldMk cId="3404586189" sldId="301"/>
        </pc:sldMkLst>
        <pc:spChg chg="del">
          <ac:chgData name="Kate Jones" userId="4a9fd575-894c-4f1c-886c-99f53615ea7e" providerId="ADAL" clId="{46F3F52A-4B60-4E93-8864-6B2B9769E7FF}" dt="2020-01-05T18:14:27.715" v="394" actId="478"/>
          <ac:spMkLst>
            <pc:docMk/>
            <pc:sldMk cId="3404586189" sldId="301"/>
            <ac:spMk id="2" creationId="{030F277A-50DB-4527-A9EF-891C4038F78E}"/>
          </ac:spMkLst>
        </pc:spChg>
        <pc:spChg chg="del">
          <ac:chgData name="Kate Jones" userId="4a9fd575-894c-4f1c-886c-99f53615ea7e" providerId="ADAL" clId="{46F3F52A-4B60-4E93-8864-6B2B9769E7FF}" dt="2020-01-05T18:14:27.715" v="394" actId="478"/>
          <ac:spMkLst>
            <pc:docMk/>
            <pc:sldMk cId="3404586189" sldId="301"/>
            <ac:spMk id="4" creationId="{CD269AB5-9CDC-4845-AB86-0802DE90D457}"/>
          </ac:spMkLst>
        </pc:spChg>
        <pc:spChg chg="del mod">
          <ac:chgData name="Kate Jones" userId="4a9fd575-894c-4f1c-886c-99f53615ea7e" providerId="ADAL" clId="{46F3F52A-4B60-4E93-8864-6B2B9769E7FF}" dt="2020-01-05T18:14:37.890" v="398"/>
          <ac:spMkLst>
            <pc:docMk/>
            <pc:sldMk cId="3404586189" sldId="301"/>
            <ac:spMk id="5" creationId="{F27A5C13-978B-417C-A66E-2C2AE764F805}"/>
          </ac:spMkLst>
        </pc:spChg>
        <pc:spChg chg="del">
          <ac:chgData name="Kate Jones" userId="4a9fd575-894c-4f1c-886c-99f53615ea7e" providerId="ADAL" clId="{46F3F52A-4B60-4E93-8864-6B2B9769E7FF}" dt="2020-01-05T18:14:27.715" v="394" actId="478"/>
          <ac:spMkLst>
            <pc:docMk/>
            <pc:sldMk cId="3404586189" sldId="301"/>
            <ac:spMk id="10" creationId="{FF04B729-E201-4F5C-AB81-F2728B90CD16}"/>
          </ac:spMkLst>
        </pc:spChg>
        <pc:spChg chg="mod">
          <ac:chgData name="Kate Jones" userId="4a9fd575-894c-4f1c-886c-99f53615ea7e" providerId="ADAL" clId="{46F3F52A-4B60-4E93-8864-6B2B9769E7FF}" dt="2020-01-05T18:14:36.336" v="396" actId="6549"/>
          <ac:spMkLst>
            <pc:docMk/>
            <pc:sldMk cId="3404586189" sldId="301"/>
            <ac:spMk id="11" creationId="{6919659F-B83C-4E40-8C59-E914817019E2}"/>
          </ac:spMkLst>
        </pc:spChg>
        <pc:spChg chg="mod">
          <ac:chgData name="Kate Jones" userId="4a9fd575-894c-4f1c-886c-99f53615ea7e" providerId="ADAL" clId="{46F3F52A-4B60-4E93-8864-6B2B9769E7FF}" dt="2020-01-05T18:14:23.758" v="392" actId="14100"/>
          <ac:spMkLst>
            <pc:docMk/>
            <pc:sldMk cId="3404586189" sldId="301"/>
            <ac:spMk id="80" creationId="{03EFF195-F38E-4897-A197-89E086D12D76}"/>
          </ac:spMkLst>
        </pc:spChg>
        <pc:picChg chg="del">
          <ac:chgData name="Kate Jones" userId="4a9fd575-894c-4f1c-886c-99f53615ea7e" providerId="ADAL" clId="{46F3F52A-4B60-4E93-8864-6B2B9769E7FF}" dt="2020-01-05T18:14:25.395" v="393" actId="478"/>
          <ac:picMkLst>
            <pc:docMk/>
            <pc:sldMk cId="3404586189" sldId="301"/>
            <ac:picMk id="6" creationId="{FFADFAB4-503C-4D92-92A5-91BB4A9DF567}"/>
          </ac:picMkLst>
        </pc:picChg>
        <pc:picChg chg="del">
          <ac:chgData name="Kate Jones" userId="4a9fd575-894c-4f1c-886c-99f53615ea7e" providerId="ADAL" clId="{46F3F52A-4B60-4E93-8864-6B2B9769E7FF}" dt="2020-01-05T18:14:27.715" v="394" actId="478"/>
          <ac:picMkLst>
            <pc:docMk/>
            <pc:sldMk cId="3404586189" sldId="301"/>
            <ac:picMk id="8" creationId="{8B3CD669-7FF8-44D6-A9D1-46D4C436620D}"/>
          </ac:picMkLst>
        </pc:picChg>
      </pc:sldChg>
      <pc:sldChg chg="delSp modSp delAnim modAnim modNotesTx">
        <pc:chgData name="Kate Jones" userId="4a9fd575-894c-4f1c-886c-99f53615ea7e" providerId="ADAL" clId="{46F3F52A-4B60-4E93-8864-6B2B9769E7FF}" dt="2020-01-05T18:38:31.882" v="638" actId="14100"/>
        <pc:sldMkLst>
          <pc:docMk/>
          <pc:sldMk cId="4178701672" sldId="302"/>
        </pc:sldMkLst>
        <pc:spChg chg="mod">
          <ac:chgData name="Kate Jones" userId="4a9fd575-894c-4f1c-886c-99f53615ea7e" providerId="ADAL" clId="{46F3F52A-4B60-4E93-8864-6B2B9769E7FF}" dt="2020-01-05T18:12:33.063" v="280" actId="20577"/>
          <ac:spMkLst>
            <pc:docMk/>
            <pc:sldMk cId="4178701672" sldId="302"/>
            <ac:spMk id="5" creationId="{F27A5C13-978B-417C-A66E-2C2AE764F805}"/>
          </ac:spMkLst>
        </pc:spChg>
        <pc:spChg chg="del mod">
          <ac:chgData name="Kate Jones" userId="4a9fd575-894c-4f1c-886c-99f53615ea7e" providerId="ADAL" clId="{46F3F52A-4B60-4E93-8864-6B2B9769E7FF}" dt="2020-01-05T18:13:17.344" v="309"/>
          <ac:spMkLst>
            <pc:docMk/>
            <pc:sldMk cId="4178701672" sldId="302"/>
            <ac:spMk id="9" creationId="{ECE9687D-7F41-4591-A315-5D7B5E8B9AE7}"/>
          </ac:spMkLst>
        </pc:spChg>
        <pc:spChg chg="del">
          <ac:chgData name="Kate Jones" userId="4a9fd575-894c-4f1c-886c-99f53615ea7e" providerId="ADAL" clId="{46F3F52A-4B60-4E93-8864-6B2B9769E7FF}" dt="2020-01-05T18:13:21.310" v="311" actId="478"/>
          <ac:spMkLst>
            <pc:docMk/>
            <pc:sldMk cId="4178701672" sldId="302"/>
            <ac:spMk id="11" creationId="{7B9A0DF5-75AE-48DC-ACFC-99B080A033D1}"/>
          </ac:spMkLst>
        </pc:spChg>
        <pc:spChg chg="mod">
          <ac:chgData name="Kate Jones" userId="4a9fd575-894c-4f1c-886c-99f53615ea7e" providerId="ADAL" clId="{46F3F52A-4B60-4E93-8864-6B2B9769E7FF}" dt="2020-01-05T18:38:31.882" v="638" actId="14100"/>
          <ac:spMkLst>
            <pc:docMk/>
            <pc:sldMk cId="4178701672" sldId="302"/>
            <ac:spMk id="80" creationId="{03EFF195-F38E-4897-A197-89E086D12D76}"/>
          </ac:spMkLst>
        </pc:spChg>
        <pc:picChg chg="del">
          <ac:chgData name="Kate Jones" userId="4a9fd575-894c-4f1c-886c-99f53615ea7e" providerId="ADAL" clId="{46F3F52A-4B60-4E93-8864-6B2B9769E7FF}" dt="2020-01-05T18:13:17.337" v="307" actId="478"/>
          <ac:picMkLst>
            <pc:docMk/>
            <pc:sldMk cId="4178701672" sldId="302"/>
            <ac:picMk id="13" creationId="{6CBC1191-F9E6-40B9-8452-769BC24E1594}"/>
          </ac:picMkLst>
        </pc:picChg>
        <pc:picChg chg="del">
          <ac:chgData name="Kate Jones" userId="4a9fd575-894c-4f1c-886c-99f53615ea7e" providerId="ADAL" clId="{46F3F52A-4B60-4E93-8864-6B2B9769E7FF}" dt="2020-01-05T18:13:18.797" v="310" actId="478"/>
          <ac:picMkLst>
            <pc:docMk/>
            <pc:sldMk cId="4178701672" sldId="302"/>
            <ac:picMk id="15" creationId="{87303938-B3FA-4F2A-8157-3B4D2CF399D8}"/>
          </ac:picMkLst>
        </pc:picChg>
      </pc:sldChg>
      <pc:sldChg chg="del">
        <pc:chgData name="Kate Jones" userId="4a9fd575-894c-4f1c-886c-99f53615ea7e" providerId="ADAL" clId="{46F3F52A-4B60-4E93-8864-6B2B9769E7FF}" dt="2020-01-05T18:13:10.632" v="305" actId="47"/>
        <pc:sldMkLst>
          <pc:docMk/>
          <pc:sldMk cId="2637468378" sldId="303"/>
        </pc:sldMkLst>
      </pc:sldChg>
      <pc:sldChg chg="modSp add modNotesTx">
        <pc:chgData name="Kate Jones" userId="4a9fd575-894c-4f1c-886c-99f53615ea7e" providerId="ADAL" clId="{46F3F52A-4B60-4E93-8864-6B2B9769E7FF}" dt="2020-01-05T19:31:56.870" v="1579" actId="20577"/>
        <pc:sldMkLst>
          <pc:docMk/>
          <pc:sldMk cId="2787269076" sldId="304"/>
        </pc:sldMkLst>
        <pc:spChg chg="mod">
          <ac:chgData name="Kate Jones" userId="4a9fd575-894c-4f1c-886c-99f53615ea7e" providerId="ADAL" clId="{46F3F52A-4B60-4E93-8864-6B2B9769E7FF}" dt="2020-01-05T18:38:52.655" v="656" actId="20577"/>
          <ac:spMkLst>
            <pc:docMk/>
            <pc:sldMk cId="2787269076" sldId="304"/>
            <ac:spMk id="81" creationId="{FD03A337-F337-4953-BB5D-B21F4976BA28}"/>
          </ac:spMkLst>
        </pc:spChg>
      </pc:sldChg>
      <pc:sldChg chg="delSp modSp delAnim modAnim modNotesTx">
        <pc:chgData name="Kate Jones" userId="4a9fd575-894c-4f1c-886c-99f53615ea7e" providerId="ADAL" clId="{46F3F52A-4B60-4E93-8864-6B2B9769E7FF}" dt="2020-01-05T19:36:25.216" v="1631" actId="20577"/>
        <pc:sldMkLst>
          <pc:docMk/>
          <pc:sldMk cId="2585369261" sldId="305"/>
        </pc:sldMkLst>
        <pc:spChg chg="del mod">
          <ac:chgData name="Kate Jones" userId="4a9fd575-894c-4f1c-886c-99f53615ea7e" providerId="ADAL" clId="{46F3F52A-4B60-4E93-8864-6B2B9769E7FF}" dt="2020-01-05T18:11:21.355" v="172"/>
          <ac:spMkLst>
            <pc:docMk/>
            <pc:sldMk cId="2585369261" sldId="305"/>
            <ac:spMk id="8" creationId="{9DE42481-3F14-4D33-976F-94DB2E9412FC}"/>
          </ac:spMkLst>
        </pc:spChg>
        <pc:spChg chg="del">
          <ac:chgData name="Kate Jones" userId="4a9fd575-894c-4f1c-886c-99f53615ea7e" providerId="ADAL" clId="{46F3F52A-4B60-4E93-8864-6B2B9769E7FF}" dt="2020-01-05T18:11:21.335" v="170" actId="478"/>
          <ac:spMkLst>
            <pc:docMk/>
            <pc:sldMk cId="2585369261" sldId="305"/>
            <ac:spMk id="9" creationId="{5A12522F-D773-49B7-8BE5-1B61AB3EB0DE}"/>
          </ac:spMkLst>
        </pc:spChg>
        <pc:spChg chg="mod">
          <ac:chgData name="Kate Jones" userId="4a9fd575-894c-4f1c-886c-99f53615ea7e" providerId="ADAL" clId="{46F3F52A-4B60-4E93-8864-6B2B9769E7FF}" dt="2020-01-05T19:36:25.216" v="1631" actId="20577"/>
          <ac:spMkLst>
            <pc:docMk/>
            <pc:sldMk cId="2585369261" sldId="305"/>
            <ac:spMk id="12" creationId="{2F1D79B6-4837-4732-843B-23C269E4AE51}"/>
          </ac:spMkLst>
        </pc:spChg>
        <pc:spChg chg="mod">
          <ac:chgData name="Kate Jones" userId="4a9fd575-894c-4f1c-886c-99f53615ea7e" providerId="ADAL" clId="{46F3F52A-4B60-4E93-8864-6B2B9769E7FF}" dt="2020-01-05T18:35:13.209" v="547" actId="14100"/>
          <ac:spMkLst>
            <pc:docMk/>
            <pc:sldMk cId="2585369261" sldId="305"/>
            <ac:spMk id="80" creationId="{03EFF195-F38E-4897-A197-89E086D12D76}"/>
          </ac:spMkLst>
        </pc:spChg>
      </pc:sldChg>
      <pc:sldChg chg="del">
        <pc:chgData name="Kate Jones" userId="4a9fd575-894c-4f1c-886c-99f53615ea7e" providerId="ADAL" clId="{46F3F52A-4B60-4E93-8864-6B2B9769E7FF}" dt="2020-01-05T18:13:09.847" v="304" actId="47"/>
        <pc:sldMkLst>
          <pc:docMk/>
          <pc:sldMk cId="189459310" sldId="306"/>
        </pc:sldMkLst>
      </pc:sldChg>
      <pc:sldChg chg="delSp modSp modNotesTx">
        <pc:chgData name="Kate Jones" userId="4a9fd575-894c-4f1c-886c-99f53615ea7e" providerId="ADAL" clId="{46F3F52A-4B60-4E93-8864-6B2B9769E7FF}" dt="2020-01-05T18:15:40.522" v="430" actId="20577"/>
        <pc:sldMkLst>
          <pc:docMk/>
          <pc:sldMk cId="737278336" sldId="307"/>
        </pc:sldMkLst>
        <pc:spChg chg="mod">
          <ac:chgData name="Kate Jones" userId="4a9fd575-894c-4f1c-886c-99f53615ea7e" providerId="ADAL" clId="{46F3F52A-4B60-4E93-8864-6B2B9769E7FF}" dt="2020-01-05T18:15:09.156" v="401" actId="20577"/>
          <ac:spMkLst>
            <pc:docMk/>
            <pc:sldMk cId="737278336" sldId="307"/>
            <ac:spMk id="5" creationId="{F27A5C13-978B-417C-A66E-2C2AE764F805}"/>
          </ac:spMkLst>
        </pc:spChg>
        <pc:spChg chg="mod">
          <ac:chgData name="Kate Jones" userId="4a9fd575-894c-4f1c-886c-99f53615ea7e" providerId="ADAL" clId="{46F3F52A-4B60-4E93-8864-6B2B9769E7FF}" dt="2020-01-05T18:15:31.845" v="426" actId="20577"/>
          <ac:spMkLst>
            <pc:docMk/>
            <pc:sldMk cId="737278336" sldId="307"/>
            <ac:spMk id="9" creationId="{128804A7-CF1B-40AD-9A51-778F606DA070}"/>
          </ac:spMkLst>
        </pc:spChg>
        <pc:spChg chg="mod">
          <ac:chgData name="Kate Jones" userId="4a9fd575-894c-4f1c-886c-99f53615ea7e" providerId="ADAL" clId="{46F3F52A-4B60-4E93-8864-6B2B9769E7FF}" dt="2020-01-05T18:15:27.755" v="421" actId="14100"/>
          <ac:spMkLst>
            <pc:docMk/>
            <pc:sldMk cId="737278336" sldId="307"/>
            <ac:spMk id="80" creationId="{03EFF195-F38E-4897-A197-89E086D12D76}"/>
          </ac:spMkLst>
        </pc:spChg>
        <pc:picChg chg="del">
          <ac:chgData name="Kate Jones" userId="4a9fd575-894c-4f1c-886c-99f53615ea7e" providerId="ADAL" clId="{46F3F52A-4B60-4E93-8864-6B2B9769E7FF}" dt="2020-01-05T18:15:05.229" v="399" actId="478"/>
          <ac:picMkLst>
            <pc:docMk/>
            <pc:sldMk cId="737278336" sldId="307"/>
            <ac:picMk id="2" creationId="{6B506167-93B3-4A78-826A-9F729C62BD64}"/>
          </ac:picMkLst>
        </pc:picChg>
      </pc:sldChg>
      <pc:sldChg chg="modSp add ord">
        <pc:chgData name="Kate Jones" userId="4a9fd575-894c-4f1c-886c-99f53615ea7e" providerId="ADAL" clId="{46F3F52A-4B60-4E93-8864-6B2B9769E7FF}" dt="2020-01-05T19:32:56.154" v="1596" actId="20577"/>
        <pc:sldMkLst>
          <pc:docMk/>
          <pc:sldMk cId="4012538223" sldId="308"/>
        </pc:sldMkLst>
        <pc:spChg chg="mod">
          <ac:chgData name="Kate Jones" userId="4a9fd575-894c-4f1c-886c-99f53615ea7e" providerId="ADAL" clId="{46F3F52A-4B60-4E93-8864-6B2B9769E7FF}" dt="2020-01-05T19:32:56.154" v="1596" actId="20577"/>
          <ac:spMkLst>
            <pc:docMk/>
            <pc:sldMk cId="4012538223" sldId="308"/>
            <ac:spMk id="81" creationId="{FD03A337-F337-4953-BB5D-B21F4976BA28}"/>
          </ac:spMkLst>
        </pc:spChg>
      </pc:sldChg>
      <pc:sldChg chg="add">
        <pc:chgData name="Kate Jones" userId="4a9fd575-894c-4f1c-886c-99f53615ea7e" providerId="ADAL" clId="{46F3F52A-4B60-4E93-8864-6B2B9769E7FF}" dt="2020-01-05T19:35:47.731" v="1613"/>
        <pc:sldMkLst>
          <pc:docMk/>
          <pc:sldMk cId="4054701727" sldId="309"/>
        </pc:sldMkLst>
      </pc:sldChg>
      <pc:sldChg chg="modSp add ord">
        <pc:chgData name="Kate Jones" userId="4a9fd575-894c-4f1c-886c-99f53615ea7e" providerId="ADAL" clId="{46F3F52A-4B60-4E93-8864-6B2B9769E7FF}" dt="2020-01-05T19:36:38.569" v="1655" actId="20577"/>
        <pc:sldMkLst>
          <pc:docMk/>
          <pc:sldMk cId="413414108" sldId="310"/>
        </pc:sldMkLst>
        <pc:spChg chg="mod">
          <ac:chgData name="Kate Jones" userId="4a9fd575-894c-4f1c-886c-99f53615ea7e" providerId="ADAL" clId="{46F3F52A-4B60-4E93-8864-6B2B9769E7FF}" dt="2020-01-05T19:36:38.569" v="1655" actId="20577"/>
          <ac:spMkLst>
            <pc:docMk/>
            <pc:sldMk cId="413414108" sldId="310"/>
            <ac:spMk id="12" creationId="{2F1D79B6-4837-4732-843B-23C269E4AE51}"/>
          </ac:spMkLst>
        </pc:spChg>
      </pc:sldChg>
      <pc:sldChg chg="add">
        <pc:chgData name="Kate Jones" userId="4a9fd575-894c-4f1c-886c-99f53615ea7e" providerId="ADAL" clId="{46F3F52A-4B60-4E93-8864-6B2B9769E7FF}" dt="2020-01-05T19:38:17.742" v="1656"/>
        <pc:sldMkLst>
          <pc:docMk/>
          <pc:sldMk cId="3051660979"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1A3-BE0C-45F0-8A46-50877E689D7E}" type="datetimeFigureOut">
              <a:rPr lang="en-GB" smtClean="0"/>
              <a:t>10/01/2020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0FEC-1AEC-4A3B-BF6C-F44763AA426E}" type="slidenum">
              <a:rPr lang="en-GB" smtClean="0"/>
              <a:t>‹#›</a:t>
            </a:fld>
            <a:endParaRPr lang="en-GB"/>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ollthedice.online/en/cdice/0-9-di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171450" indent="-171450">
              <a:buFont typeface="Arial" panose="020B0604020202020204" pitchFamily="34" charset="0"/>
              <a:buChar char="•"/>
            </a:pPr>
            <a:r>
              <a:rPr lang="en-GB" dirty="0"/>
              <a:t>This workshop (if delivering in full) is designed to be completed in 50 minutes to 1 hour. </a:t>
            </a:r>
          </a:p>
          <a:p>
            <a:pPr marL="171450" indent="-171450">
              <a:buFont typeface="Arial" panose="020B0604020202020204" pitchFamily="34" charset="0"/>
              <a:buChar char="•"/>
            </a:pPr>
            <a:r>
              <a:rPr lang="en-GB" dirty="0"/>
              <a:t>This workshop </a:t>
            </a:r>
            <a:r>
              <a:rPr lang="en-GB" b="1" dirty="0"/>
              <a:t>can be adapted and shortened to suit the priorities of your school. </a:t>
            </a:r>
            <a:r>
              <a:rPr lang="en-GB" dirty="0"/>
              <a:t>Select the parts that are purposeful for you. </a:t>
            </a:r>
            <a:endParaRPr lang="en-GB" dirty="0">
              <a:cs typeface="Calibri"/>
            </a:endParaRPr>
          </a:p>
          <a:p>
            <a:pPr marL="171450" indent="-171450">
              <a:buFont typeface="Arial" panose="020B0604020202020204" pitchFamily="34" charset="0"/>
              <a:buChar char="•"/>
            </a:pPr>
            <a:r>
              <a:rPr lang="en-GB" dirty="0"/>
              <a:t>See our parent workshop guidance for an overview of the structure to support you in adapting. </a:t>
            </a:r>
          </a:p>
          <a:p>
            <a:pPr marL="171450" indent="-171450">
              <a:buFont typeface="Arial" panose="020B0604020202020204" pitchFamily="34" charset="0"/>
              <a:buChar char="•"/>
            </a:pPr>
            <a:r>
              <a:rPr lang="en-GB" dirty="0"/>
              <a:t>Additionally you may wish to add in information specific to your school e.g. photos, videos, calculation policy. </a:t>
            </a:r>
          </a:p>
          <a:p>
            <a:pPr marL="171450" indent="-171450">
              <a:buFont typeface="Arial" panose="020B0604020202020204" pitchFamily="34" charset="0"/>
              <a:buChar char="•"/>
            </a:pPr>
            <a:r>
              <a:rPr lang="en-GB" dirty="0"/>
              <a:t>Have on the tables the termly parent packs - these are to be taken home after the workshop and contain the Big Picture, vocabulary, key representations and games discussed in the workshop. This can also be sent out to parents who were not able to attend the workshop. </a:t>
            </a:r>
            <a:endParaRPr lang="en-GB" dirty="0">
              <a:cs typeface="Calibri"/>
            </a:endParaRPr>
          </a:p>
          <a:p>
            <a:pPr marL="0" indent="0">
              <a:buFont typeface="Arial" panose="020B0604020202020204" pitchFamily="34" charset="0"/>
              <a:buNone/>
            </a:pPr>
            <a:r>
              <a:rPr lang="en-GB" b="1" dirty="0">
                <a:cs typeface="Calibri"/>
              </a:rPr>
              <a:t>Resources: Bead strings, 0-9 dice, 0-20 number lines</a:t>
            </a: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a:t>
            </a:r>
            <a:r>
              <a:rPr lang="en-GB" b="0" dirty="0"/>
              <a:t> 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a:t>
            </a:r>
            <a:r>
              <a:rPr lang="en-GB" b="0" dirty="0"/>
              <a:t>: To introduce the ten frame as the next step after the five frame.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sz="1200" kern="1200" dirty="0">
                <a:solidFill>
                  <a:schemeClr val="tx1"/>
                </a:solidFill>
                <a:effectLst/>
                <a:ea typeface="+mn-ea"/>
                <a:cs typeface="+mn-cs"/>
              </a:rPr>
              <a:t>Highlight that the ten frame will be introduced to pupils after they have had the opportunity to explore the five frame (they may remember the five frame from the Autumn workshop). </a:t>
            </a:r>
            <a:r>
              <a:rPr lang="en-GB" sz="1200" kern="1200" dirty="0" smtClean="0">
                <a:solidFill>
                  <a:schemeClr val="tx1"/>
                </a:solidFill>
                <a:effectLst/>
                <a:ea typeface="+mn-ea"/>
                <a:cs typeface="+mn-cs"/>
              </a:rPr>
              <a:t>Similar </a:t>
            </a:r>
            <a:r>
              <a:rPr lang="en-GB" sz="1200" kern="1200" dirty="0">
                <a:solidFill>
                  <a:schemeClr val="tx1"/>
                </a:solidFill>
                <a:effectLst/>
                <a:ea typeface="+mn-ea"/>
                <a:cs typeface="+mn-cs"/>
              </a:rPr>
              <a:t>to the five </a:t>
            </a:r>
            <a:r>
              <a:rPr lang="en-GB" sz="1200" kern="1200" dirty="0" smtClean="0">
                <a:solidFill>
                  <a:schemeClr val="tx1"/>
                </a:solidFill>
                <a:effectLst/>
                <a:ea typeface="+mn-ea"/>
                <a:cs typeface="+mn-cs"/>
              </a:rPr>
              <a:t>frame, </a:t>
            </a:r>
            <a:r>
              <a:rPr lang="en-GB" sz="1200" kern="1200" dirty="0">
                <a:solidFill>
                  <a:schemeClr val="tx1"/>
                </a:solidFill>
                <a:effectLst/>
                <a:ea typeface="+mn-ea"/>
                <a:cs typeface="+mn-cs"/>
              </a:rPr>
              <a:t>it can support pupils’ understanding about the early number skills and allows them to </a:t>
            </a:r>
            <a:r>
              <a:rPr lang="en-GB" sz="1200" kern="1200" dirty="0" smtClean="0">
                <a:solidFill>
                  <a:schemeClr val="tx1"/>
                </a:solidFill>
                <a:effectLst/>
                <a:ea typeface="+mn-ea"/>
                <a:cs typeface="+mn-cs"/>
              </a:rPr>
              <a:t>begin </a:t>
            </a:r>
            <a:r>
              <a:rPr lang="en-GB" sz="1200" kern="1200" dirty="0">
                <a:solidFill>
                  <a:schemeClr val="tx1"/>
                </a:solidFill>
                <a:effectLst/>
                <a:ea typeface="+mn-ea"/>
                <a:cs typeface="+mn-cs"/>
              </a:rPr>
              <a:t>thinking about number facts within and up to ten. Demonstrate how to represent the number eight with the ten frame (with a printed ten frame and cubes/counters would be best), referring to early number skills as you model. (e.g. one to one correspondence, conservation of number).</a:t>
            </a: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10</a:t>
            </a:fld>
            <a:endParaRPr lang="en-GB"/>
          </a:p>
        </p:txBody>
      </p:sp>
    </p:spTree>
    <p:extLst>
      <p:ext uri="{BB962C8B-B14F-4D97-AF65-F5344CB8AC3E}">
        <p14:creationId xmlns:p14="http://schemas.microsoft.com/office/powerpoint/2010/main" val="34371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a:t>
            </a:r>
            <a:r>
              <a:rPr lang="en-GB" b="0" dirty="0"/>
              <a:t>: To demonstrate how different representations show different aspects of a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arranging the same number in different ways helps pupils to make mathematical connections and gain a greater understanding of that number. Let’s look at different ways of representing the number 5 using the ten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does each arrangement tell you about the number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can we say about each arrangement and the relationship 5 has to ten</a:t>
            </a:r>
            <a:r>
              <a:rPr lang="en-GB"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You</a:t>
            </a:r>
            <a:r>
              <a:rPr lang="en-GB" b="0" baseline="0" dirty="0" smtClean="0"/>
              <a:t> may also wish to mention subitising here e.g. by referring to Frame A and seeing a group of 3 and a group of 2 without the need to count.</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11</a:t>
            </a:fld>
            <a:endParaRPr lang="en-GB"/>
          </a:p>
        </p:txBody>
      </p:sp>
    </p:spTree>
    <p:extLst>
      <p:ext uri="{BB962C8B-B14F-4D97-AF65-F5344CB8AC3E}">
        <p14:creationId xmlns:p14="http://schemas.microsoft.com/office/powerpoint/2010/main" val="142835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a:t>
            </a:r>
            <a:r>
              <a:rPr lang="en-GB" b="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a:t>
            </a:r>
            <a:r>
              <a:rPr lang="en-GB" b="0" dirty="0"/>
              <a:t>: To demonstrate how to use the ten frame for numbers that are greater than 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Ask parents what number is being represented this time and how the ten frame helps to support their understanding of the structure of 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Responses might include that it supports understanding of 14 being 4 greater than ten or 6 less than 20. You may see 4 groups of three with two remainder or 2 groups of five with four remainder. If we rearranged the </a:t>
            </a:r>
            <a:r>
              <a:rPr lang="en-GB" b="0" dirty="0" smtClean="0"/>
              <a:t>counters </a:t>
            </a:r>
            <a:r>
              <a:rPr lang="en-GB" b="0" dirty="0"/>
              <a:t>you may see two groups of seven. (animate) or seven groups of two (animate)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12</a:t>
            </a:fld>
            <a:endParaRPr lang="en-GB"/>
          </a:p>
        </p:txBody>
      </p:sp>
    </p:spTree>
    <p:extLst>
      <p:ext uri="{BB962C8B-B14F-4D97-AF65-F5344CB8AC3E}">
        <p14:creationId xmlns:p14="http://schemas.microsoft.com/office/powerpoint/2010/main" val="196115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a:t>
            </a:r>
            <a:r>
              <a:rPr lang="en-GB" b="0" dirty="0"/>
              <a:t>2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a:t>
            </a:r>
            <a:r>
              <a:rPr lang="en-GB" b="0" dirty="0"/>
              <a:t>: To demonstrate how to use the ten frame for numbers that are greater than 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Ask parents what number is being represented this time and how the ten </a:t>
            </a:r>
            <a:r>
              <a:rPr lang="en-GB" b="0" dirty="0" smtClean="0"/>
              <a:t>frame </a:t>
            </a:r>
            <a:r>
              <a:rPr lang="en-GB" b="0" dirty="0"/>
              <a:t>helps to support their understanding of the structure of 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Responses might include that it supports understanding of 14 being 4 greater than ten or 6 less than 20. You may see 4 groups of three with two remainder or 2 groups of five with four remainder. If we </a:t>
            </a:r>
            <a:r>
              <a:rPr lang="en-GB" b="0" dirty="0" smtClean="0"/>
              <a:t>rearranged </a:t>
            </a:r>
            <a:r>
              <a:rPr lang="en-GB" b="0" dirty="0"/>
              <a:t>the cubes you may see two groups of seven.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13</a:t>
            </a:fld>
            <a:endParaRPr lang="en-GB"/>
          </a:p>
        </p:txBody>
      </p:sp>
    </p:spTree>
    <p:extLst>
      <p:ext uri="{BB962C8B-B14F-4D97-AF65-F5344CB8AC3E}">
        <p14:creationId xmlns:p14="http://schemas.microsoft.com/office/powerpoint/2010/main" val="349022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2</a:t>
            </a:r>
            <a:r>
              <a:rPr lang="en-GB" dirty="0"/>
              <a:t> minutes</a:t>
            </a:r>
          </a:p>
          <a:p>
            <a:r>
              <a:rPr lang="en-GB" b="1" dirty="0"/>
              <a:t>Purpose: </a:t>
            </a:r>
            <a:r>
              <a:rPr lang="en-GB" b="0" dirty="0"/>
              <a:t>To explain how the bead string and number line develop number sense</a:t>
            </a:r>
          </a:p>
          <a:p>
            <a:r>
              <a:rPr lang="en-GB" b="1" dirty="0"/>
              <a:t>Facilitation: </a:t>
            </a:r>
            <a:r>
              <a:rPr lang="en-GB" b="0" dirty="0"/>
              <a:t>Explain that the bead string is an important resource we use in school to develop number sense. Demonstrate how to show the number 17 on a bead string referring again to early number skills (e.g. one to one correspondence, stable order principle, cardinal principle). The bead string is often used alongside a number line. The number line supports pupils with the stable order principle, and understanding what comes before and after a given number.  The number line is a rich </a:t>
            </a:r>
            <a:r>
              <a:rPr lang="en-GB" b="0" dirty="0" smtClean="0"/>
              <a:t>resource </a:t>
            </a:r>
            <a:r>
              <a:rPr lang="en-GB" b="0" dirty="0"/>
              <a:t>which pupils will continue to use (perhaps with different scales) throughout school. </a:t>
            </a:r>
          </a:p>
          <a:p>
            <a:r>
              <a:rPr lang="en-GB" b="0" dirty="0"/>
              <a:t>Remind parents that pupils will need to represent numbers in a variety of ways and the number line is another representation When exploring the number 11 for example ask pupils to show you it in another way? And another? And another? </a:t>
            </a:r>
            <a:r>
              <a:rPr lang="en-GB" b="0" dirty="0" smtClean="0"/>
              <a:t>etc. </a:t>
            </a:r>
            <a:r>
              <a:rPr lang="en-GB" b="0" dirty="0"/>
              <a:t>to get them to think mathematically.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14</a:t>
            </a:fld>
            <a:endParaRPr lang="en-GB"/>
          </a:p>
        </p:txBody>
      </p:sp>
    </p:spTree>
    <p:extLst>
      <p:ext uri="{BB962C8B-B14F-4D97-AF65-F5344CB8AC3E}">
        <p14:creationId xmlns:p14="http://schemas.microsoft.com/office/powerpoint/2010/main" val="327923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a:t>
            </a:r>
            <a:r>
              <a:rPr lang="en-GB" dirty="0"/>
              <a:t> minutes</a:t>
            </a:r>
          </a:p>
          <a:p>
            <a:r>
              <a:rPr lang="en-GB" b="1" dirty="0"/>
              <a:t>Purpose: </a:t>
            </a:r>
            <a:r>
              <a:rPr lang="en-GB" b="0" dirty="0"/>
              <a:t>To demonstrate the importance of using precise vocabulary</a:t>
            </a:r>
          </a:p>
          <a:p>
            <a:r>
              <a:rPr lang="en-GB" b="1" dirty="0"/>
              <a:t>Facilitation: </a:t>
            </a:r>
            <a:r>
              <a:rPr lang="en-GB" b="0" dirty="0"/>
              <a:t>Explain that we teach pupils to use the word fewer as well as less, greater and more. It’s important that we are using these words </a:t>
            </a:r>
            <a:r>
              <a:rPr lang="en-GB" b="0" dirty="0" smtClean="0"/>
              <a:t>precisely.</a:t>
            </a:r>
            <a:r>
              <a:rPr lang="en-GB" b="0" baseline="0" dirty="0" smtClean="0"/>
              <a:t> L</a:t>
            </a:r>
            <a:r>
              <a:rPr lang="en-GB" b="0" dirty="0" smtClean="0"/>
              <a:t>et </a:t>
            </a:r>
            <a:r>
              <a:rPr lang="en-GB" b="0" dirty="0"/>
              <a:t>parents create some of their own sentences with their pupils then ask the question of when is it correct to use greater/more and less/fewer? Example sentences on next slide</a:t>
            </a:r>
          </a:p>
          <a:p>
            <a:pPr>
              <a:defRPr/>
            </a:pPr>
            <a:r>
              <a:rPr lang="en-GB" b="1" dirty="0"/>
              <a:t>General Rule: If you are using countable objects, then we use fewer or more</a:t>
            </a:r>
          </a:p>
          <a:p>
            <a:pPr>
              <a:defRPr/>
            </a:pPr>
            <a:r>
              <a:rPr lang="en-GB" b="1" dirty="0"/>
              <a:t>If you are describing the value of a number, then we use less or greater</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15</a:t>
            </a:fld>
            <a:endParaRPr lang="en-GB"/>
          </a:p>
        </p:txBody>
      </p:sp>
    </p:spTree>
    <p:extLst>
      <p:ext uri="{BB962C8B-B14F-4D97-AF65-F5344CB8AC3E}">
        <p14:creationId xmlns:p14="http://schemas.microsoft.com/office/powerpoint/2010/main" val="539656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1</a:t>
            </a:r>
            <a:r>
              <a:rPr lang="en-GB" dirty="0"/>
              <a:t> </a:t>
            </a:r>
            <a:r>
              <a:rPr lang="en-GB" dirty="0" smtClean="0"/>
              <a:t>minute</a:t>
            </a:r>
            <a:endParaRPr lang="en-GB" dirty="0"/>
          </a:p>
          <a:p>
            <a:r>
              <a:rPr lang="en-GB" b="1" dirty="0"/>
              <a:t>Purpose: </a:t>
            </a:r>
            <a:r>
              <a:rPr lang="en-GB" b="0" dirty="0"/>
              <a:t>To give </a:t>
            </a:r>
            <a:r>
              <a:rPr lang="en-GB" b="0" dirty="0" smtClean="0"/>
              <a:t>exemplification </a:t>
            </a:r>
            <a:r>
              <a:rPr lang="en-GB" b="0" dirty="0"/>
              <a:t>of </a:t>
            </a:r>
            <a:r>
              <a:rPr lang="en-GB" b="0" dirty="0" smtClean="0"/>
              <a:t>possible </a:t>
            </a:r>
            <a:r>
              <a:rPr lang="en-GB" b="0" dirty="0"/>
              <a:t>sentences</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16</a:t>
            </a:fld>
            <a:endParaRPr lang="en-GB"/>
          </a:p>
        </p:txBody>
      </p:sp>
    </p:spTree>
    <p:extLst>
      <p:ext uri="{BB962C8B-B14F-4D97-AF65-F5344CB8AC3E}">
        <p14:creationId xmlns:p14="http://schemas.microsoft.com/office/powerpoint/2010/main" val="369243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a:t>
            </a:r>
            <a:r>
              <a:rPr lang="en-GB" dirty="0"/>
              <a:t> minutes</a:t>
            </a:r>
          </a:p>
          <a:p>
            <a:r>
              <a:rPr lang="en-GB" b="1" dirty="0"/>
              <a:t>Purpose:  </a:t>
            </a:r>
            <a:r>
              <a:rPr lang="en-GB" b="0" dirty="0"/>
              <a:t>To explain what ordinal numbers are and the expectation for pupils to use them during their talk</a:t>
            </a:r>
          </a:p>
          <a:p>
            <a:r>
              <a:rPr lang="en-GB" b="1" dirty="0"/>
              <a:t>Facilitation: </a:t>
            </a:r>
            <a:r>
              <a:rPr lang="en-GB" b="0" dirty="0"/>
              <a:t>Explain that pupils are expected to know ordinal numbers such as first, second, third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Ask parents to talk about when they might </a:t>
            </a:r>
            <a:r>
              <a:rPr lang="en-GB" b="0" dirty="0" smtClean="0"/>
              <a:t>practise </a:t>
            </a:r>
            <a:r>
              <a:rPr lang="en-GB" b="0" dirty="0"/>
              <a:t>this at home. Examples may include: who was first/second etc to tidy up/eat their dinner/wash their hands/go to bed? Ordering events: how was your day at school what happened first/second/next? Challenge pupils by asking them to recognise what comes third/fourth/fifth in a larger sequence. </a:t>
            </a:r>
          </a:p>
          <a:p>
            <a:r>
              <a:rPr lang="en-GB" b="0" dirty="0"/>
              <a:t>This is one of the activities the pupils may do as part of unit 12. You may wish to include this in the workshop.</a:t>
            </a:r>
          </a:p>
          <a:p>
            <a:r>
              <a:rPr lang="en-GB" b="0" dirty="0"/>
              <a:t> https://toolkit.mathematicsmastery.org/download/5a211b1f09f0c</a:t>
            </a:r>
          </a:p>
          <a:p>
            <a:endParaRPr lang="en-GB" b="0"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17</a:t>
            </a:fld>
            <a:endParaRPr lang="en-GB"/>
          </a:p>
        </p:txBody>
      </p:sp>
    </p:spTree>
    <p:extLst>
      <p:ext uri="{BB962C8B-B14F-4D97-AF65-F5344CB8AC3E}">
        <p14:creationId xmlns:p14="http://schemas.microsoft.com/office/powerpoint/2010/main" val="251155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10 - 12 </a:t>
            </a:r>
            <a:r>
              <a:rPr lang="en-GB" dirty="0"/>
              <a:t>minutes</a:t>
            </a:r>
          </a:p>
          <a:p>
            <a:r>
              <a:rPr lang="en-GB" b="1" dirty="0"/>
              <a:t>Purpose: </a:t>
            </a:r>
            <a:r>
              <a:rPr lang="en-GB" b="0" dirty="0"/>
              <a:t>To model a game that parents can play with their children</a:t>
            </a:r>
          </a:p>
          <a:p>
            <a:r>
              <a:rPr lang="en-GB" b="1" dirty="0"/>
              <a:t>Facilitation: </a:t>
            </a:r>
            <a:r>
              <a:rPr lang="en-GB" b="0" dirty="0"/>
              <a:t>Explain the game and model the first couple of a turns with a partner, explain what happens if you roll the same number twice. Give parents and their children a chance to play the game for ten minutes. </a:t>
            </a:r>
            <a:endParaRPr lang="en-GB" b="1" dirty="0"/>
          </a:p>
          <a:p>
            <a:pPr>
              <a:defRPr/>
            </a:pPr>
            <a:r>
              <a:rPr lang="en-GB" b="0" dirty="0"/>
              <a:t>Afterwards explain ways to vary the </a:t>
            </a:r>
            <a:r>
              <a:rPr lang="en-GB" b="0" dirty="0" smtClean="0"/>
              <a:t>game</a:t>
            </a:r>
            <a:r>
              <a:rPr lang="en-GB" b="0" baseline="0" dirty="0" smtClean="0"/>
              <a:t> e.g. </a:t>
            </a:r>
            <a:r>
              <a:rPr lang="en-GB" b="0" dirty="0" smtClean="0"/>
              <a:t>you </a:t>
            </a:r>
            <a:r>
              <a:rPr lang="en-GB" b="0" dirty="0"/>
              <a:t>could draw the number line for your children with boxes for each number and over time move on to them drawing their own line and deciding where to place the number. </a:t>
            </a:r>
          </a:p>
          <a:p>
            <a:pPr>
              <a:defRPr/>
            </a:pPr>
            <a:r>
              <a:rPr lang="en-GB" b="0" dirty="0"/>
              <a:t>After some practice you may want to change the start and end numbers! This is really flexible and could be played with older children too with larger numbers, or even negative numbers or fractions! </a:t>
            </a:r>
          </a:p>
          <a:p>
            <a:pPr>
              <a:defRPr/>
            </a:pPr>
            <a:r>
              <a:rPr lang="en-GB" b="1" dirty="0"/>
              <a:t>Resources: </a:t>
            </a:r>
            <a:r>
              <a:rPr lang="en-GB" b="0" dirty="0"/>
              <a:t>0-9 dice or spinner</a:t>
            </a:r>
          </a:p>
          <a:p>
            <a:pPr>
              <a:defRPr/>
            </a:pPr>
            <a:r>
              <a:rPr lang="en-GB" b="0" dirty="0"/>
              <a:t>Explain to parents that if playing at home an online 0-9 </a:t>
            </a:r>
            <a:r>
              <a:rPr lang="en-GB" b="0" dirty="0" smtClean="0"/>
              <a:t>die </a:t>
            </a:r>
            <a:r>
              <a:rPr lang="en-GB" b="0" dirty="0"/>
              <a:t>could be used, link is here and in their </a:t>
            </a:r>
            <a:r>
              <a:rPr lang="en-GB" b="0" dirty="0" smtClean="0"/>
              <a:t>packs.</a:t>
            </a:r>
            <a:endParaRPr lang="en-GB" b="0" dirty="0"/>
          </a:p>
          <a:p>
            <a:pPr>
              <a:defRPr/>
            </a:pPr>
            <a:r>
              <a:rPr lang="en-GB" dirty="0">
                <a:hlinkClick r:id="rId3"/>
              </a:rPr>
              <a:t>https://rollthedice.online/en/cdice/0-9-dice</a:t>
            </a:r>
            <a:r>
              <a:rPr lang="en-GB" dirty="0"/>
              <a:t> </a:t>
            </a:r>
            <a:endParaRPr lang="en-GB" b="0"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18</a:t>
            </a:fld>
            <a:endParaRPr lang="en-GB"/>
          </a:p>
        </p:txBody>
      </p:sp>
    </p:spTree>
    <p:extLst>
      <p:ext uri="{BB962C8B-B14F-4D97-AF65-F5344CB8AC3E}">
        <p14:creationId xmlns:p14="http://schemas.microsoft.com/office/powerpoint/2010/main" val="2492591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10-12</a:t>
            </a:r>
            <a:r>
              <a:rPr lang="en-GB" dirty="0"/>
              <a:t>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model a game that parents can play with their children</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the second game, emphasise that this game can be adapted -  when you first play this game you may not use all numbers to 20. You may start by picking a number between 0 and 10 for example. Give parents 10 minutes to </a:t>
            </a:r>
            <a:r>
              <a:rPr lang="en-GB" b="0" dirty="0" smtClean="0"/>
              <a:t>play </a:t>
            </a:r>
            <a:r>
              <a:rPr lang="en-GB" b="0" dirty="0"/>
              <a:t>the game.</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19</a:t>
            </a:fld>
            <a:endParaRPr lang="en-GB"/>
          </a:p>
        </p:txBody>
      </p:sp>
    </p:spTree>
    <p:extLst>
      <p:ext uri="{BB962C8B-B14F-4D97-AF65-F5344CB8AC3E}">
        <p14:creationId xmlns:p14="http://schemas.microsoft.com/office/powerpoint/2010/main" val="271004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You may want to do this as parents come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introduce numbers to ten, show an example of a question that prompts pupil talk.</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a:p>
        </p:txBody>
      </p:sp>
    </p:spTree>
    <p:extLst>
      <p:ext uri="{BB962C8B-B14F-4D97-AF65-F5344CB8AC3E}">
        <p14:creationId xmlns:p14="http://schemas.microsoft.com/office/powerpoint/2010/main" val="1867810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suggest activities to build upon learning in school.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Go through each bullet point. </a:t>
            </a:r>
          </a:p>
          <a:p>
            <a:r>
              <a:rPr lang="en-GB" dirty="0"/>
              <a:t>Explain that today’s games and some further activities to support </a:t>
            </a:r>
            <a:r>
              <a:rPr lang="en-GB" dirty="0" smtClean="0"/>
              <a:t>developing number sense can </a:t>
            </a:r>
            <a:r>
              <a:rPr lang="en-GB" dirty="0"/>
              <a:t>be found in the maths pack. </a:t>
            </a:r>
          </a:p>
          <a:p>
            <a:r>
              <a:rPr lang="en-GB" dirty="0"/>
              <a:t>Make sure everyone takes their maths pack home.</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20</a:t>
            </a:fld>
            <a:endParaRPr lang="en-GB"/>
          </a:p>
        </p:txBody>
      </p:sp>
    </p:spTree>
    <p:extLst>
      <p:ext uri="{BB962C8B-B14F-4D97-AF65-F5344CB8AC3E}">
        <p14:creationId xmlns:p14="http://schemas.microsoft.com/office/powerpoint/2010/main" val="2474311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Thank parents for attending the workshop and take any questions afterwards. </a:t>
            </a:r>
          </a:p>
        </p:txBody>
      </p:sp>
      <p:sp>
        <p:nvSpPr>
          <p:cNvPr id="4" name="Slide Number Placeholder 3"/>
          <p:cNvSpPr>
            <a:spLocks noGrp="1"/>
          </p:cNvSpPr>
          <p:nvPr>
            <p:ph type="sldNum" sz="quarter" idx="5"/>
          </p:nvPr>
        </p:nvSpPr>
        <p:spPr/>
        <p:txBody>
          <a:bodyPr/>
          <a:lstStyle/>
          <a:p>
            <a:fld id="{493D0FEC-1AEC-4A3B-BF6C-F44763AA426E}" type="slidenum">
              <a:rPr lang="en-GB" smtClean="0"/>
              <a:t>21</a:t>
            </a:fld>
            <a:endParaRPr lang="en-GB"/>
          </a:p>
        </p:txBody>
      </p:sp>
    </p:spTree>
    <p:extLst>
      <p:ext uri="{BB962C8B-B14F-4D97-AF65-F5344CB8AC3E}">
        <p14:creationId xmlns:p14="http://schemas.microsoft.com/office/powerpoint/2010/main" val="65710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2-3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Remind parents of the principles of </a:t>
            </a:r>
            <a:r>
              <a:rPr lang="en-GB" b="0" dirty="0" smtClean="0"/>
              <a:t>Mathematics </a:t>
            </a:r>
            <a:r>
              <a:rPr lang="en-GB" b="0" dirty="0"/>
              <a:t>M</a:t>
            </a:r>
            <a:r>
              <a:rPr lang="en-GB" b="0" dirty="0" smtClean="0"/>
              <a:t>astery</a:t>
            </a: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A full introduction to </a:t>
            </a:r>
            <a:r>
              <a:rPr lang="en-GB" b="0" dirty="0" smtClean="0"/>
              <a:t>Mathematics </a:t>
            </a:r>
            <a:r>
              <a:rPr lang="en-GB" b="0" dirty="0"/>
              <a:t>M</a:t>
            </a:r>
            <a:r>
              <a:rPr lang="en-GB" b="0" dirty="0" smtClean="0"/>
              <a:t>astery </a:t>
            </a:r>
            <a:r>
              <a:rPr lang="en-GB" b="0" dirty="0"/>
              <a:t>was included in the Autumn Parent workshop, if this is the first parent workshop being delivered please refer to slides 1-6 of the Autumn workshop. Remind parents that we use the Mathematics Mastery curriculum </a:t>
            </a:r>
            <a:r>
              <a:rPr lang="en-GB" b="0" dirty="0" smtClean="0"/>
              <a:t>materials;</a:t>
            </a:r>
            <a:r>
              <a:rPr lang="en-GB" b="0" baseline="0" dirty="0" smtClean="0"/>
              <a:t> </a:t>
            </a:r>
            <a:r>
              <a:rPr lang="en-GB" b="0" dirty="0" smtClean="0"/>
              <a:t>mastery </a:t>
            </a:r>
            <a:r>
              <a:rPr lang="en-GB" b="0" dirty="0"/>
              <a:t>in maths refers to gaining a deeper understanding of concepts so that pupils can apply their learning and solve problems. Explain that in order to achieve this we promote the </a:t>
            </a:r>
            <a:r>
              <a:rPr lang="en-GB" b="0" dirty="0" smtClean="0"/>
              <a:t>Dimensions </a:t>
            </a:r>
            <a:r>
              <a:rPr lang="en-GB" b="0" dirty="0"/>
              <a:t>of </a:t>
            </a:r>
            <a:r>
              <a:rPr lang="en-GB" b="0" dirty="0" smtClean="0"/>
              <a:t>Depth</a:t>
            </a:r>
            <a:r>
              <a:rPr lang="en-GB" b="0" dirty="0"/>
              <a:t>: a focus on conceptual understanding, language and communication and mathematical thinking. A definition of each of these can be found in </a:t>
            </a:r>
            <a:r>
              <a:rPr lang="en-GB" b="0" dirty="0" smtClean="0"/>
              <a:t>their </a:t>
            </a:r>
            <a:r>
              <a:rPr lang="en-GB" b="0" dirty="0"/>
              <a:t>packs. </a:t>
            </a:r>
            <a:r>
              <a:rPr lang="en-GB" dirty="0"/>
              <a:t>The programme is based on research and evidence from across the world and the curriculum is designed so that all pupils can succeed regardless of background and ability. </a:t>
            </a:r>
            <a:r>
              <a:rPr lang="en-GB" b="0" dirty="0"/>
              <a:t>Give parents a moment to refer to the parent pack</a:t>
            </a:r>
            <a:r>
              <a:rPr lang="en-GB" b="0" dirty="0" smtClean="0"/>
              <a:t>.</a:t>
            </a:r>
            <a:endParaRPr lang="en-GB" b="0"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a:p>
        </p:txBody>
      </p:sp>
    </p:spTree>
    <p:extLst>
      <p:ext uri="{BB962C8B-B14F-4D97-AF65-F5344CB8AC3E}">
        <p14:creationId xmlns:p14="http://schemas.microsoft.com/office/powerpoint/2010/main" val="140678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Remind parents about the </a:t>
            </a:r>
            <a:r>
              <a:rPr lang="en-GB" dirty="0"/>
              <a:t>opportunities to support with mathematics at home</a:t>
            </a:r>
          </a:p>
          <a:p>
            <a:pPr marL="0" indent="0">
              <a:buNone/>
            </a:pPr>
            <a:r>
              <a:rPr lang="en-GB" b="1" dirty="0"/>
              <a:t>Facilitation: </a:t>
            </a:r>
          </a:p>
          <a:p>
            <a:pPr marL="0" indent="0">
              <a:buNone/>
            </a:pPr>
            <a:r>
              <a:rPr lang="en-GB" b="0" dirty="0"/>
              <a:t>This was also included in the Autumn workshop but the messaging may be worth reiterating. Make </a:t>
            </a:r>
            <a:r>
              <a:rPr lang="en-GB" b="0" baseline="0" dirty="0"/>
              <a:t>the following points: </a:t>
            </a:r>
            <a:endParaRPr lang="en-GB" b="1" dirty="0"/>
          </a:p>
          <a:p>
            <a:pPr marL="228600" indent="-228600">
              <a:buAutoNum type="arabicParenR"/>
            </a:pPr>
            <a:r>
              <a:rPr lang="en-GB" dirty="0"/>
              <a:t>Everyday Talk: try to talk about maths when doing activities like shopping, cooking, time etc. 5 minutes a day can make a big difference! </a:t>
            </a:r>
          </a:p>
          <a:p>
            <a:pPr marL="228600" indent="-228600">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228600" indent="-228600">
              <a:buAutoNum type="arabicParenR"/>
            </a:pPr>
            <a:r>
              <a:rPr lang="en-GB" dirty="0"/>
              <a:t>Mistakes are opportunities for learning. </a:t>
            </a:r>
          </a:p>
          <a:p>
            <a:pPr marL="228600" indent="-228600">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228600" indent="-228600">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1200" kern="1200" dirty="0">
                <a:solidFill>
                  <a:schemeClr val="tx1"/>
                </a:solidFill>
                <a:latin typeface="+mn-lt"/>
                <a:ea typeface="+mn-ea"/>
                <a:cs typeface="+mn-cs"/>
              </a:rPr>
              <a:t>but if your child hears you saying that, or that it's not important to be good at maths, they will believe that too!</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a:p>
        </p:txBody>
      </p:sp>
    </p:spTree>
    <p:extLst>
      <p:ext uri="{BB962C8B-B14F-4D97-AF65-F5344CB8AC3E}">
        <p14:creationId xmlns:p14="http://schemas.microsoft.com/office/powerpoint/2010/main" val="184188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parents how we use the big picture to connect maths to a context/the real world.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i="0" dirty="0"/>
              <a:t>Explain that </a:t>
            </a:r>
            <a:r>
              <a:rPr lang="en-GB" i="0" dirty="0"/>
              <a:t>Big Pictures are used to provide children with opportunities to connect maths with the real world, make connections and </a:t>
            </a:r>
            <a:r>
              <a:rPr lang="en-GB" i="0" dirty="0" smtClean="0"/>
              <a:t>support </a:t>
            </a:r>
            <a:r>
              <a:rPr lang="en-GB" i="0" dirty="0"/>
              <a:t>mathematical talk and reasoning. Give parents a copy of the Mother Hubbard Big Picture (in parent pack, or display on the board) and explain that the Big Pictures in Reception are all related to nursery rhymes that the pupils spend time singing along to. This </a:t>
            </a:r>
            <a:r>
              <a:rPr lang="en-GB" i="0" dirty="0" smtClean="0"/>
              <a:t>one </a:t>
            </a:r>
            <a:r>
              <a:rPr lang="en-GB" i="0" dirty="0"/>
              <a:t>is used in the numbers to fifteen unit, which is our focus today. Allow them to discuss what maths they can see with their children</a:t>
            </a:r>
            <a:r>
              <a:rPr lang="en-GB" i="0" baseline="0" dirty="0"/>
              <a:t> and take some feedback. </a:t>
            </a:r>
            <a:endParaRPr lang="en-GB" i="0" dirty="0"/>
          </a:p>
          <a:p>
            <a:r>
              <a:rPr lang="en-GB" i="0" dirty="0"/>
              <a:t>Mathematics Mastery encourages pupils to make connections between the maths they are doing and real contexts. Often pupils are asked to relate the maths they are doing to a real life problem which we call a “maths story”.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5</a:t>
            </a:fld>
            <a:endParaRPr lang="en-GB"/>
          </a:p>
        </p:txBody>
      </p:sp>
    </p:spTree>
    <p:extLst>
      <p:ext uri="{BB962C8B-B14F-4D97-AF65-F5344CB8AC3E}">
        <p14:creationId xmlns:p14="http://schemas.microsoft.com/office/powerpoint/2010/main" val="69905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a:t>
            </a:r>
            <a:r>
              <a:rPr lang="en-GB" dirty="0"/>
              <a:t>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Spring curriculum map with parents.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Allow parents to view the Reception curriculum map for Spring and briefly talk through the focus of each unit (no need to go through the individual objectives) </a:t>
            </a:r>
          </a:p>
          <a:p>
            <a:r>
              <a:rPr lang="en-GB" dirty="0"/>
              <a:t>Explain that the Spring map is in the parent pack. </a:t>
            </a:r>
          </a:p>
          <a:p>
            <a:r>
              <a:rPr lang="en-GB" dirty="0"/>
              <a:t>You may want to handout entire Reception curriculum map for parents to take home.  Entire curriculum map:</a:t>
            </a:r>
          </a:p>
          <a:p>
            <a:r>
              <a:rPr lang="en-GB" dirty="0"/>
              <a:t>http://toolkit.mathematicsmastery.org/download/5ce3b97817654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a:p>
        </p:txBody>
      </p:sp>
    </p:spTree>
    <p:extLst>
      <p:ext uri="{BB962C8B-B14F-4D97-AF65-F5344CB8AC3E}">
        <p14:creationId xmlns:p14="http://schemas.microsoft.com/office/powerpoint/2010/main" val="12189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for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each unit is broken down into small progressive steps. This term pupils will spend/have spent three weeks exploring numbers within ten, before moving on to numbers to fifteen in depth and finally numbers to 20. Pupils need to do more than just be able to count, they will need to be able to know what one greater or less than a given number is, be able to order numbers, problem solve and reason with numbers and are expected to show their answers in different representations and explain their thinking. This helps them to gain a greater understanding of the structure of numbers which will help them later when calculating. The slide shows how one of the mentioned units - </a:t>
            </a:r>
            <a:r>
              <a:rPr lang="en-GB" b="0" dirty="0" smtClean="0"/>
              <a:t>‘numbers </a:t>
            </a:r>
            <a:r>
              <a:rPr lang="en-GB" b="0" dirty="0"/>
              <a:t>to </a:t>
            </a:r>
            <a:r>
              <a:rPr lang="en-GB" b="0" dirty="0" smtClean="0"/>
              <a:t>15’ </a:t>
            </a:r>
            <a:r>
              <a:rPr lang="en-GB" b="0" dirty="0"/>
              <a:t>- is broken down into steps.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a:p>
        </p:txBody>
      </p:sp>
    </p:spTree>
    <p:extLst>
      <p:ext uri="{BB962C8B-B14F-4D97-AF65-F5344CB8AC3E}">
        <p14:creationId xmlns:p14="http://schemas.microsoft.com/office/powerpoint/2010/main" val="149973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3-5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remind parents of key early number 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Facilitation:  </a:t>
            </a:r>
            <a:r>
              <a:rPr lang="en-GB" b="0" dirty="0"/>
              <a:t>Remind parents that in the Autumn workshop we explored the key early number skills and these will be developed throughout all number units this term. (If this is the first workshop being run this year, please refer to the slides and video in the Autumn workshop files). Remind parents again about the importance of having a deep understanding of number, which is a lot more than simply being able to count aloud. Briefly explain each skill using objects or cubes to demonstrate. </a:t>
            </a:r>
            <a:endParaRPr lang="en-GB" b="1" dirty="0"/>
          </a:p>
          <a:p>
            <a:pPr marL="171450" indent="-171450">
              <a:buFont typeface="Arial" panose="020B0604020202020204" pitchFamily="34" charset="0"/>
              <a:buChar char="•"/>
            </a:pPr>
            <a:r>
              <a:rPr lang="en-GB" baseline="0" dirty="0"/>
              <a:t>One to one correspondence – matching a number with an object. </a:t>
            </a:r>
          </a:p>
          <a:p>
            <a:pPr marL="171450" indent="-171450">
              <a:buFont typeface="Arial" panose="020B0604020202020204" pitchFamily="34" charset="0"/>
              <a:buChar char="•"/>
            </a:pPr>
            <a:r>
              <a:rPr lang="en-GB" baseline="0" dirty="0"/>
              <a:t>Stable order – </a:t>
            </a:r>
            <a:r>
              <a:rPr lang="en-GB" baseline="0" dirty="0" smtClean="0"/>
              <a:t>numbers </a:t>
            </a:r>
            <a:r>
              <a:rPr lang="en-GB" baseline="0" dirty="0"/>
              <a:t>should be named in order, 1,2 </a:t>
            </a:r>
            <a:r>
              <a:rPr lang="en-GB" baseline="0" dirty="0" smtClean="0"/>
              <a:t>3. Some </a:t>
            </a:r>
            <a:r>
              <a:rPr lang="en-GB" baseline="0" dirty="0"/>
              <a:t>children may begin counting in order but may count another set of numbers in a different order, or miss numbers out </a:t>
            </a:r>
            <a:r>
              <a:rPr lang="en-GB" baseline="0" dirty="0" err="1"/>
              <a:t>e.g</a:t>
            </a:r>
            <a:r>
              <a:rPr lang="en-GB" baseline="0" dirty="0"/>
              <a:t> 1,2,4,5,3,  </a:t>
            </a:r>
          </a:p>
          <a:p>
            <a:pPr marL="171450" indent="-171450">
              <a:buFont typeface="Arial" panose="020B0604020202020204" pitchFamily="34" charset="0"/>
              <a:buChar char="•"/>
            </a:pPr>
            <a:r>
              <a:rPr lang="en-GB" baseline="0" dirty="0"/>
              <a:t>Cardinal principle - </a:t>
            </a:r>
            <a:r>
              <a:rPr lang="en-GB" sz="1200" kern="1200" dirty="0">
                <a:solidFill>
                  <a:schemeClr val="tx1"/>
                </a:solidFill>
                <a:effectLst/>
                <a:ea typeface="+mn-ea"/>
                <a:cs typeface="+mn-cs"/>
              </a:rPr>
              <a:t>refers to the number of objects as a whole; developing an understanding of the ‘three-ness of three’ rather than a number in a sequence of numbers: 1, 2, 3. The final number in the count represents the </a:t>
            </a:r>
            <a:r>
              <a:rPr lang="en-GB" sz="1200" b="1" kern="1200" dirty="0">
                <a:solidFill>
                  <a:schemeClr val="tx1"/>
                </a:solidFill>
                <a:effectLst/>
                <a:ea typeface="+mn-ea"/>
                <a:cs typeface="+mn-cs"/>
              </a:rPr>
              <a:t>cardinal value </a:t>
            </a:r>
            <a:r>
              <a:rPr lang="en-GB" sz="1200" kern="1200" dirty="0">
                <a:solidFill>
                  <a:schemeClr val="tx1"/>
                </a:solidFill>
                <a:effectLst/>
                <a:ea typeface="+mn-ea"/>
                <a:cs typeface="+mn-cs"/>
              </a:rPr>
              <a:t>of the number.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ea typeface="+mn-ea"/>
                <a:cs typeface="+mn-cs"/>
              </a:rPr>
              <a:t>Abstraction principle - counting objects that are not visible such as hand claps, dropping coins into a tin.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ea typeface="+mn-ea"/>
                <a:cs typeface="+mn-cs"/>
              </a:rPr>
              <a:t>Order irrelevance - to understand that objects can be counted in any order. For example, counting does not have to take place from left to right – they can be counted in any order and the total number will be the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a:p>
        </p:txBody>
      </p:sp>
    </p:spTree>
    <p:extLst>
      <p:ext uri="{BB962C8B-B14F-4D97-AF65-F5344CB8AC3E}">
        <p14:creationId xmlns:p14="http://schemas.microsoft.com/office/powerpoint/2010/main" val="164297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2-3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and explain key early number skills.</a:t>
            </a:r>
          </a:p>
          <a:p>
            <a:pPr marL="0" indent="0">
              <a:buFont typeface="Arial" panose="020B0604020202020204" pitchFamily="34" charset="0"/>
              <a:buNone/>
            </a:pPr>
            <a:r>
              <a:rPr lang="en-GB" b="1" dirty="0"/>
              <a:t>Facilitation:</a:t>
            </a:r>
          </a:p>
          <a:p>
            <a:pPr marL="171450" indent="-171450">
              <a:buFont typeface="Arial" panose="020B0604020202020204" pitchFamily="34" charset="0"/>
              <a:buChar char="•"/>
            </a:pPr>
            <a:r>
              <a:rPr lang="en-GB" baseline="0" dirty="0"/>
              <a:t>Conservation of number – the ability to know that a set of counted objects, such as cubes, when rearranged differently, is the same number – we don’t need to recount each time.  Young children will often need to keep checking the number of fingers on each hand for example as they have not yet established conservation of number.  This is a developmental stage and through frequent exposure to number will be grasped by pupils.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Subitising – the ability to know how many objects in a set without counting.  Generally five is seen as the maximum number that can be subitised, for numbers larger than this you see smaller numbers, for example, for six, someone may see three dots and three dots and know that is six without counting them all. Using dotted dice is a good way of knowing if a pupil can subitise or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ea typeface="+mn-ea"/>
                <a:cs typeface="+mn-cs"/>
              </a:rPr>
              <a:t>Explain that we will refer to these skills throughout the rest of the workshop and not to worry too much about the technical terms but the skills being demonstrated.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a:p>
        </p:txBody>
      </p:sp>
    </p:spTree>
    <p:extLst>
      <p:ext uri="{BB962C8B-B14F-4D97-AF65-F5344CB8AC3E}">
        <p14:creationId xmlns:p14="http://schemas.microsoft.com/office/powerpoint/2010/main" val="338331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B0C2D0BF-B527-4229-8E94-7CFE0190B686}"/>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xmlns=""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85E44D5-8DB3-4CED-92C3-C71277DE4090}"/>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xmlns=""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C521FFB-9540-44AA-BE60-1DC4F06CB6CE}"/>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xmlns=""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40409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22BC78C-570C-4143-AA27-1D93AAED53CF}"/>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xmlns=""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7155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129FB34-317E-48FD-9337-8EFB7ECA421D}"/>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xmlns=""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B516FCA-51A0-41A4-94D5-5AF0D2F17B65}"/>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6" name="Footer Placeholder 5">
            <a:extLst>
              <a:ext uri="{FF2B5EF4-FFF2-40B4-BE49-F238E27FC236}">
                <a16:creationId xmlns:a16="http://schemas.microsoft.com/office/drawing/2014/main" xmlns=""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333F70F-2757-4718-95F4-4BCBC9EAA889}"/>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8" name="Footer Placeholder 7">
            <a:extLst>
              <a:ext uri="{FF2B5EF4-FFF2-40B4-BE49-F238E27FC236}">
                <a16:creationId xmlns:a16="http://schemas.microsoft.com/office/drawing/2014/main" xmlns=""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CDE361F-5A17-4402-B04A-FE08553C7C08}"/>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4" name="Footer Placeholder 3">
            <a:extLst>
              <a:ext uri="{FF2B5EF4-FFF2-40B4-BE49-F238E27FC236}">
                <a16:creationId xmlns:a16="http://schemas.microsoft.com/office/drawing/2014/main" xmlns=""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F5AD37-FE09-47A3-B678-E9DE7D5D83B4}"/>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3" name="Footer Placeholder 2">
            <a:extLst>
              <a:ext uri="{FF2B5EF4-FFF2-40B4-BE49-F238E27FC236}">
                <a16:creationId xmlns:a16="http://schemas.microsoft.com/office/drawing/2014/main" xmlns=""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AA0B29-7E24-4568-819D-3289CD65AD1A}"/>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6" name="Footer Placeholder 5">
            <a:extLst>
              <a:ext uri="{FF2B5EF4-FFF2-40B4-BE49-F238E27FC236}">
                <a16:creationId xmlns:a16="http://schemas.microsoft.com/office/drawing/2014/main" xmlns=""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9E880BD-F454-4B5F-BB33-04F833D42547}"/>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6" name="Footer Placeholder 5">
            <a:extLst>
              <a:ext uri="{FF2B5EF4-FFF2-40B4-BE49-F238E27FC236}">
                <a16:creationId xmlns:a16="http://schemas.microsoft.com/office/drawing/2014/main" xmlns=""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xmlns=""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A6C7872-C30E-4512-B6B4-B8D5A10D97E0}"/>
              </a:ext>
            </a:extLst>
          </p:cNvPr>
          <p:cNvSpPr/>
          <p:nvPr/>
        </p:nvSpPr>
        <p:spPr>
          <a:xfrm>
            <a:off x="1358576" y="987890"/>
            <a:ext cx="2929220"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latin typeface="Arial" panose="020B0604020202020204" pitchFamily="34" charset="0"/>
                <a:cs typeface="Arial" panose="020B0604020202020204" pitchFamily="34" charset="0"/>
              </a:rPr>
              <a:t>Spring Term</a:t>
            </a:r>
          </a:p>
        </p:txBody>
      </p:sp>
      <p:pic>
        <p:nvPicPr>
          <p:cNvPr id="5" name="Picture 4">
            <a:extLst>
              <a:ext uri="{FF2B5EF4-FFF2-40B4-BE49-F238E27FC236}">
                <a16:creationId xmlns:a16="http://schemas.microsoft.com/office/drawing/2014/main" xmlns=""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9F0ACA7B-E5AA-4DCC-9A8F-2F21D5B37FFB}"/>
              </a:ext>
            </a:extLst>
          </p:cNvPr>
          <p:cNvSpPr/>
          <p:nvPr/>
        </p:nvSpPr>
        <p:spPr>
          <a:xfrm>
            <a:off x="234834" y="205203"/>
            <a:ext cx="2929220"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Arial" panose="020B0604020202020204" pitchFamily="34" charset="0"/>
                <a:cs typeface="Arial" panose="020B0604020202020204" pitchFamily="34" charset="0"/>
              </a:rPr>
              <a:t>Reception</a:t>
            </a:r>
          </a:p>
        </p:txBody>
      </p:sp>
      <p:pic>
        <p:nvPicPr>
          <p:cNvPr id="7" name="Picture 6">
            <a:extLst>
              <a:ext uri="{FF2B5EF4-FFF2-40B4-BE49-F238E27FC236}">
                <a16:creationId xmlns:a16="http://schemas.microsoft.com/office/drawing/2014/main" xmlns=""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xmlns=""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xmlns=""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xmlns=""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Parent workshop</a:t>
              </a:r>
            </a:p>
          </p:txBody>
        </p:sp>
        <p:sp>
          <p:nvSpPr>
            <p:cNvPr id="11" name="Oval 10">
              <a:extLst>
                <a:ext uri="{FF2B5EF4-FFF2-40B4-BE49-F238E27FC236}">
                  <a16:creationId xmlns:a16="http://schemas.microsoft.com/office/drawing/2014/main" xmlns=""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xmlns="" id="{9C0C3ABB-A714-4F46-8118-4A31604312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6451190" cy="584775"/>
          </a:xfrm>
          <a:prstGeom prst="rect">
            <a:avLst/>
          </a:prstGeom>
          <a:noFill/>
        </p:spPr>
        <p:txBody>
          <a:bodyPr wrap="none" rtlCol="0">
            <a:spAutoFit/>
          </a:bodyPr>
          <a:lstStyle/>
          <a:p>
            <a:r>
              <a:rPr lang="en-GB" sz="3200" b="1">
                <a:solidFill>
                  <a:schemeClr val="bg1"/>
                </a:solidFill>
              </a:rPr>
              <a:t>Key representations – The ten frame </a:t>
            </a:r>
          </a:p>
        </p:txBody>
      </p:sp>
      <p:graphicFrame>
        <p:nvGraphicFramePr>
          <p:cNvPr id="6" name="Table 5">
            <a:extLst>
              <a:ext uri="{FF2B5EF4-FFF2-40B4-BE49-F238E27FC236}">
                <a16:creationId xmlns:a16="http://schemas.microsoft.com/office/drawing/2014/main" xmlns="" id="{A28A80BF-5DE3-44D4-9B4A-CB639BD9B249}"/>
              </a:ext>
            </a:extLst>
          </p:cNvPr>
          <p:cNvGraphicFramePr>
            <a:graphicFrameLocks noGrp="1"/>
          </p:cNvGraphicFramePr>
          <p:nvPr>
            <p:extLst>
              <p:ext uri="{D42A27DB-BD31-4B8C-83A1-F6EECF244321}">
                <p14:modId xmlns:p14="http://schemas.microsoft.com/office/powerpoint/2010/main" val="2138525975"/>
              </p:ext>
            </p:extLst>
          </p:nvPr>
        </p:nvGraphicFramePr>
        <p:xfrm>
          <a:off x="2288146" y="2796720"/>
          <a:ext cx="7137715" cy="2942998"/>
        </p:xfrm>
        <a:graphic>
          <a:graphicData uri="http://schemas.openxmlformats.org/drawingml/2006/table">
            <a:tbl>
              <a:tblPr firstRow="1" bandRow="1">
                <a:tableStyleId>{5C22544A-7EE6-4342-B048-85BDC9FD1C3A}</a:tableStyleId>
              </a:tblPr>
              <a:tblGrid>
                <a:gridCol w="1427543">
                  <a:extLst>
                    <a:ext uri="{9D8B030D-6E8A-4147-A177-3AD203B41FA5}">
                      <a16:colId xmlns:a16="http://schemas.microsoft.com/office/drawing/2014/main" xmlns="" val="20000"/>
                    </a:ext>
                  </a:extLst>
                </a:gridCol>
                <a:gridCol w="1427543">
                  <a:extLst>
                    <a:ext uri="{9D8B030D-6E8A-4147-A177-3AD203B41FA5}">
                      <a16:colId xmlns:a16="http://schemas.microsoft.com/office/drawing/2014/main" xmlns="" val="20001"/>
                    </a:ext>
                  </a:extLst>
                </a:gridCol>
                <a:gridCol w="1427543">
                  <a:extLst>
                    <a:ext uri="{9D8B030D-6E8A-4147-A177-3AD203B41FA5}">
                      <a16:colId xmlns:a16="http://schemas.microsoft.com/office/drawing/2014/main" xmlns="" val="20002"/>
                    </a:ext>
                  </a:extLst>
                </a:gridCol>
                <a:gridCol w="1427543">
                  <a:extLst>
                    <a:ext uri="{9D8B030D-6E8A-4147-A177-3AD203B41FA5}">
                      <a16:colId xmlns:a16="http://schemas.microsoft.com/office/drawing/2014/main" xmlns="" val="20003"/>
                    </a:ext>
                  </a:extLst>
                </a:gridCol>
                <a:gridCol w="1427543">
                  <a:extLst>
                    <a:ext uri="{9D8B030D-6E8A-4147-A177-3AD203B41FA5}">
                      <a16:colId xmlns:a16="http://schemas.microsoft.com/office/drawing/2014/main" xmlns="" val="20004"/>
                    </a:ext>
                  </a:extLst>
                </a:gridCol>
              </a:tblGrid>
              <a:tr h="1471499">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71499">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7" name="Picture 6">
            <a:extLst>
              <a:ext uri="{FF2B5EF4-FFF2-40B4-BE49-F238E27FC236}">
                <a16:creationId xmlns:a16="http://schemas.microsoft.com/office/drawing/2014/main" xmlns="" id="{D25530D7-9A24-44D2-B65F-6E3971F638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 name="Picture 7">
            <a:extLst>
              <a:ext uri="{FF2B5EF4-FFF2-40B4-BE49-F238E27FC236}">
                <a16:creationId xmlns:a16="http://schemas.microsoft.com/office/drawing/2014/main" xmlns="" id="{BF2B0BB9-4A09-4B8F-B074-1DD4D7970D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 name="Picture 8">
            <a:extLst>
              <a:ext uri="{FF2B5EF4-FFF2-40B4-BE49-F238E27FC236}">
                <a16:creationId xmlns:a16="http://schemas.microsoft.com/office/drawing/2014/main" xmlns="" id="{B9650D81-14C5-488D-8F41-3F3804204A0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 name="Picture 9">
            <a:extLst>
              <a:ext uri="{FF2B5EF4-FFF2-40B4-BE49-F238E27FC236}">
                <a16:creationId xmlns:a16="http://schemas.microsoft.com/office/drawing/2014/main" xmlns="" id="{C7535F2D-379F-49AB-871D-C099450CBF0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 name="Picture 10">
            <a:extLst>
              <a:ext uri="{FF2B5EF4-FFF2-40B4-BE49-F238E27FC236}">
                <a16:creationId xmlns:a16="http://schemas.microsoft.com/office/drawing/2014/main" xmlns="" id="{E66C87A8-FFC5-45B1-9136-C20055079F4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 name="Picture 11">
            <a:extLst>
              <a:ext uri="{FF2B5EF4-FFF2-40B4-BE49-F238E27FC236}">
                <a16:creationId xmlns:a16="http://schemas.microsoft.com/office/drawing/2014/main" xmlns="" id="{F1C4815C-A37B-4D68-9DAD-9E7487AD6E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 name="Picture 12">
            <a:extLst>
              <a:ext uri="{FF2B5EF4-FFF2-40B4-BE49-F238E27FC236}">
                <a16:creationId xmlns:a16="http://schemas.microsoft.com/office/drawing/2014/main" xmlns="" id="{7FBF11C9-CDA3-4DC6-944C-86ACF142A42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 name="Picture 13">
            <a:extLst>
              <a:ext uri="{FF2B5EF4-FFF2-40B4-BE49-F238E27FC236}">
                <a16:creationId xmlns:a16="http://schemas.microsoft.com/office/drawing/2014/main" xmlns="" id="{A6B0A537-DBCD-4F77-8D9E-C8784AC280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 name="Picture 14">
            <a:extLst>
              <a:ext uri="{FF2B5EF4-FFF2-40B4-BE49-F238E27FC236}">
                <a16:creationId xmlns:a16="http://schemas.microsoft.com/office/drawing/2014/main" xmlns="" id="{FC0C5061-8E93-4BB9-8E03-68A229A598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 name="Picture 15">
            <a:extLst>
              <a:ext uri="{FF2B5EF4-FFF2-40B4-BE49-F238E27FC236}">
                <a16:creationId xmlns:a16="http://schemas.microsoft.com/office/drawing/2014/main" xmlns="" id="{688E374A-52B3-4F7E-BE15-C007F08688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 name="Picture 16">
            <a:extLst>
              <a:ext uri="{FF2B5EF4-FFF2-40B4-BE49-F238E27FC236}">
                <a16:creationId xmlns:a16="http://schemas.microsoft.com/office/drawing/2014/main" xmlns="" id="{4BF85233-D458-4375-BDDA-2677EB7A1E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 name="Picture 17">
            <a:extLst>
              <a:ext uri="{FF2B5EF4-FFF2-40B4-BE49-F238E27FC236}">
                <a16:creationId xmlns:a16="http://schemas.microsoft.com/office/drawing/2014/main" xmlns="" id="{F18264A6-F507-42B4-BC76-2197B660C1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 name="Picture 18">
            <a:extLst>
              <a:ext uri="{FF2B5EF4-FFF2-40B4-BE49-F238E27FC236}">
                <a16:creationId xmlns:a16="http://schemas.microsoft.com/office/drawing/2014/main" xmlns="" id="{D62B6CF9-E9A9-4CBE-B082-EF541BD720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 name="Picture 19">
            <a:extLst>
              <a:ext uri="{FF2B5EF4-FFF2-40B4-BE49-F238E27FC236}">
                <a16:creationId xmlns:a16="http://schemas.microsoft.com/office/drawing/2014/main" xmlns="" id="{62C80FF1-FCD6-4984-87EF-7FE537F72FD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 name="Picture 20">
            <a:extLst>
              <a:ext uri="{FF2B5EF4-FFF2-40B4-BE49-F238E27FC236}">
                <a16:creationId xmlns:a16="http://schemas.microsoft.com/office/drawing/2014/main" xmlns="" id="{3215E26F-7D82-46D3-AB0D-0FF7619DCA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 name="Picture 21">
            <a:extLst>
              <a:ext uri="{FF2B5EF4-FFF2-40B4-BE49-F238E27FC236}">
                <a16:creationId xmlns:a16="http://schemas.microsoft.com/office/drawing/2014/main" xmlns="" id="{69B64812-ACB9-498D-ADC6-7580E0EE17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 name="Picture 22">
            <a:extLst>
              <a:ext uri="{FF2B5EF4-FFF2-40B4-BE49-F238E27FC236}">
                <a16:creationId xmlns:a16="http://schemas.microsoft.com/office/drawing/2014/main" xmlns="" id="{04A9B455-5F55-497E-AE61-0A89D76E11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 name="Picture 23">
            <a:extLst>
              <a:ext uri="{FF2B5EF4-FFF2-40B4-BE49-F238E27FC236}">
                <a16:creationId xmlns:a16="http://schemas.microsoft.com/office/drawing/2014/main" xmlns="" id="{B7C575EE-29DF-4A43-8CFA-EEECB123C1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 name="Picture 24">
            <a:extLst>
              <a:ext uri="{FF2B5EF4-FFF2-40B4-BE49-F238E27FC236}">
                <a16:creationId xmlns:a16="http://schemas.microsoft.com/office/drawing/2014/main" xmlns="" id="{0CCA1482-E5F5-4524-B97F-450798F245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 name="Picture 25">
            <a:extLst>
              <a:ext uri="{FF2B5EF4-FFF2-40B4-BE49-F238E27FC236}">
                <a16:creationId xmlns:a16="http://schemas.microsoft.com/office/drawing/2014/main" xmlns="" id="{E8FCFE27-15A8-4C77-81A5-25356E07D3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 name="Picture 26">
            <a:extLst>
              <a:ext uri="{FF2B5EF4-FFF2-40B4-BE49-F238E27FC236}">
                <a16:creationId xmlns:a16="http://schemas.microsoft.com/office/drawing/2014/main" xmlns="" id="{45194FEF-D993-4E56-9450-91D0D04C28F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 name="Picture 27">
            <a:extLst>
              <a:ext uri="{FF2B5EF4-FFF2-40B4-BE49-F238E27FC236}">
                <a16:creationId xmlns:a16="http://schemas.microsoft.com/office/drawing/2014/main" xmlns="" id="{1D007B71-DA5D-4DF2-9794-4176262B24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9" name="Picture 28">
            <a:extLst>
              <a:ext uri="{FF2B5EF4-FFF2-40B4-BE49-F238E27FC236}">
                <a16:creationId xmlns:a16="http://schemas.microsoft.com/office/drawing/2014/main" xmlns="" id="{D3B253DF-101E-47AC-9AE9-667731B44A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0" name="Picture 29">
            <a:extLst>
              <a:ext uri="{FF2B5EF4-FFF2-40B4-BE49-F238E27FC236}">
                <a16:creationId xmlns:a16="http://schemas.microsoft.com/office/drawing/2014/main" xmlns="" id="{DCF7B6F7-DBDB-4F66-A29C-32F3B5EA25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1" name="Picture 30">
            <a:extLst>
              <a:ext uri="{FF2B5EF4-FFF2-40B4-BE49-F238E27FC236}">
                <a16:creationId xmlns:a16="http://schemas.microsoft.com/office/drawing/2014/main" xmlns="" id="{94F07242-FA75-45B9-91E5-A34BAE6279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2" name="Picture 31">
            <a:extLst>
              <a:ext uri="{FF2B5EF4-FFF2-40B4-BE49-F238E27FC236}">
                <a16:creationId xmlns:a16="http://schemas.microsoft.com/office/drawing/2014/main" xmlns="" id="{6AD8C518-1CBC-4ED4-B207-D4E90BE8FFC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3" name="Picture 32">
            <a:extLst>
              <a:ext uri="{FF2B5EF4-FFF2-40B4-BE49-F238E27FC236}">
                <a16:creationId xmlns:a16="http://schemas.microsoft.com/office/drawing/2014/main" xmlns="" id="{215E7398-0435-414B-9072-A79ABAE488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4" name="Picture 33">
            <a:extLst>
              <a:ext uri="{FF2B5EF4-FFF2-40B4-BE49-F238E27FC236}">
                <a16:creationId xmlns:a16="http://schemas.microsoft.com/office/drawing/2014/main" xmlns="" id="{9BF3E791-D59B-4296-A484-1F05EC47D7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5" name="Picture 34">
            <a:extLst>
              <a:ext uri="{FF2B5EF4-FFF2-40B4-BE49-F238E27FC236}">
                <a16:creationId xmlns:a16="http://schemas.microsoft.com/office/drawing/2014/main" xmlns="" id="{871860E5-ACD2-44CF-89FC-0F45D3F627D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6" name="Picture 35">
            <a:extLst>
              <a:ext uri="{FF2B5EF4-FFF2-40B4-BE49-F238E27FC236}">
                <a16:creationId xmlns:a16="http://schemas.microsoft.com/office/drawing/2014/main" xmlns="" id="{AE435A1E-C9F1-4C1E-A864-5286664406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7" name="Picture 36">
            <a:extLst>
              <a:ext uri="{FF2B5EF4-FFF2-40B4-BE49-F238E27FC236}">
                <a16:creationId xmlns:a16="http://schemas.microsoft.com/office/drawing/2014/main" xmlns="" id="{496701A6-5F19-4CBC-B700-EE1C6AE6A3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8" name="Picture 37">
            <a:extLst>
              <a:ext uri="{FF2B5EF4-FFF2-40B4-BE49-F238E27FC236}">
                <a16:creationId xmlns:a16="http://schemas.microsoft.com/office/drawing/2014/main" xmlns="" id="{E3077AF0-A6AF-46E3-8A2C-B0004D1A8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39" name="Picture 38">
            <a:extLst>
              <a:ext uri="{FF2B5EF4-FFF2-40B4-BE49-F238E27FC236}">
                <a16:creationId xmlns:a16="http://schemas.microsoft.com/office/drawing/2014/main" xmlns="" id="{863DBC79-ABDE-4DBF-9943-2B1DC22101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0" name="Picture 39">
            <a:extLst>
              <a:ext uri="{FF2B5EF4-FFF2-40B4-BE49-F238E27FC236}">
                <a16:creationId xmlns:a16="http://schemas.microsoft.com/office/drawing/2014/main" xmlns="" id="{618FCEA8-05A0-48C2-A3B9-4CDFFE02C2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1" name="Picture 40">
            <a:extLst>
              <a:ext uri="{FF2B5EF4-FFF2-40B4-BE49-F238E27FC236}">
                <a16:creationId xmlns:a16="http://schemas.microsoft.com/office/drawing/2014/main" xmlns="" id="{BEB7A255-7A1E-4B30-92E3-07089C91F3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2" name="Picture 41">
            <a:extLst>
              <a:ext uri="{FF2B5EF4-FFF2-40B4-BE49-F238E27FC236}">
                <a16:creationId xmlns:a16="http://schemas.microsoft.com/office/drawing/2014/main" xmlns="" id="{462AC53D-F83E-438A-994D-0B6EFA3A3F8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3" name="Picture 42">
            <a:extLst>
              <a:ext uri="{FF2B5EF4-FFF2-40B4-BE49-F238E27FC236}">
                <a16:creationId xmlns:a16="http://schemas.microsoft.com/office/drawing/2014/main" xmlns="" id="{A8181318-C1C6-49BA-8F19-9764423D8D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4" name="Picture 43">
            <a:extLst>
              <a:ext uri="{FF2B5EF4-FFF2-40B4-BE49-F238E27FC236}">
                <a16:creationId xmlns:a16="http://schemas.microsoft.com/office/drawing/2014/main" xmlns="" id="{4984B606-76FE-4CD8-AE49-E04303249D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5" name="Picture 44">
            <a:extLst>
              <a:ext uri="{FF2B5EF4-FFF2-40B4-BE49-F238E27FC236}">
                <a16:creationId xmlns:a16="http://schemas.microsoft.com/office/drawing/2014/main" xmlns="" id="{B239BC7E-08CF-4746-9115-10EFCF6986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6" name="Picture 45">
            <a:extLst>
              <a:ext uri="{FF2B5EF4-FFF2-40B4-BE49-F238E27FC236}">
                <a16:creationId xmlns:a16="http://schemas.microsoft.com/office/drawing/2014/main" xmlns="" id="{12AA3976-3D46-4DDD-AFBE-52FA69017F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7" name="Picture 46">
            <a:extLst>
              <a:ext uri="{FF2B5EF4-FFF2-40B4-BE49-F238E27FC236}">
                <a16:creationId xmlns:a16="http://schemas.microsoft.com/office/drawing/2014/main" xmlns="" id="{9846CA4D-B93E-4166-B114-DB5A8990C4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8" name="Picture 47">
            <a:extLst>
              <a:ext uri="{FF2B5EF4-FFF2-40B4-BE49-F238E27FC236}">
                <a16:creationId xmlns:a16="http://schemas.microsoft.com/office/drawing/2014/main" xmlns="" id="{FA678B0E-5FF2-4121-B89D-1540755EF8C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49" name="Picture 48">
            <a:extLst>
              <a:ext uri="{FF2B5EF4-FFF2-40B4-BE49-F238E27FC236}">
                <a16:creationId xmlns:a16="http://schemas.microsoft.com/office/drawing/2014/main" xmlns="" id="{A2D056CE-8B5B-4F2D-A84A-AEB003A811C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0" name="Picture 49">
            <a:extLst>
              <a:ext uri="{FF2B5EF4-FFF2-40B4-BE49-F238E27FC236}">
                <a16:creationId xmlns:a16="http://schemas.microsoft.com/office/drawing/2014/main" xmlns="" id="{66C9AA02-85BC-4804-B1E3-527791FF20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1" name="Picture 50">
            <a:extLst>
              <a:ext uri="{FF2B5EF4-FFF2-40B4-BE49-F238E27FC236}">
                <a16:creationId xmlns:a16="http://schemas.microsoft.com/office/drawing/2014/main" xmlns="" id="{210ED517-7156-4E0E-B27F-BE0C7AEC98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2" name="Picture 51">
            <a:extLst>
              <a:ext uri="{FF2B5EF4-FFF2-40B4-BE49-F238E27FC236}">
                <a16:creationId xmlns:a16="http://schemas.microsoft.com/office/drawing/2014/main" xmlns="" id="{24F837C0-3929-4740-BA52-487F8EFDEC1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3" name="Picture 52">
            <a:extLst>
              <a:ext uri="{FF2B5EF4-FFF2-40B4-BE49-F238E27FC236}">
                <a16:creationId xmlns:a16="http://schemas.microsoft.com/office/drawing/2014/main" xmlns="" id="{1DB2E39E-C56A-4574-9CB2-341CA72025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4" name="Picture 53">
            <a:extLst>
              <a:ext uri="{FF2B5EF4-FFF2-40B4-BE49-F238E27FC236}">
                <a16:creationId xmlns:a16="http://schemas.microsoft.com/office/drawing/2014/main" xmlns="" id="{ECF170F6-7FB5-44A8-A2F0-28FC29F6C9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5" name="Picture 54">
            <a:extLst>
              <a:ext uri="{FF2B5EF4-FFF2-40B4-BE49-F238E27FC236}">
                <a16:creationId xmlns:a16="http://schemas.microsoft.com/office/drawing/2014/main" xmlns="" id="{E5F37ED8-56E2-47EA-8F8F-AA68C8C2C8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6" name="Picture 55">
            <a:extLst>
              <a:ext uri="{FF2B5EF4-FFF2-40B4-BE49-F238E27FC236}">
                <a16:creationId xmlns:a16="http://schemas.microsoft.com/office/drawing/2014/main" xmlns="" id="{D28BD8D4-573D-4193-9E4F-585F469D0F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7" name="Picture 56">
            <a:extLst>
              <a:ext uri="{FF2B5EF4-FFF2-40B4-BE49-F238E27FC236}">
                <a16:creationId xmlns:a16="http://schemas.microsoft.com/office/drawing/2014/main" xmlns="" id="{F34458D6-FC72-42B8-BC5C-4839AE6FC5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8" name="Picture 57">
            <a:extLst>
              <a:ext uri="{FF2B5EF4-FFF2-40B4-BE49-F238E27FC236}">
                <a16:creationId xmlns:a16="http://schemas.microsoft.com/office/drawing/2014/main" xmlns="" id="{093FFA8B-5AEA-4EF8-9DC1-A7C6187C6F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59" name="Picture 58">
            <a:extLst>
              <a:ext uri="{FF2B5EF4-FFF2-40B4-BE49-F238E27FC236}">
                <a16:creationId xmlns:a16="http://schemas.microsoft.com/office/drawing/2014/main" xmlns="" id="{8EEB3B67-9A21-43E7-9D13-41EF86F116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0" name="Picture 59">
            <a:extLst>
              <a:ext uri="{FF2B5EF4-FFF2-40B4-BE49-F238E27FC236}">
                <a16:creationId xmlns:a16="http://schemas.microsoft.com/office/drawing/2014/main" xmlns="" id="{3DD6A403-0259-46BE-BE41-E170B2D950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1" name="Picture 60">
            <a:extLst>
              <a:ext uri="{FF2B5EF4-FFF2-40B4-BE49-F238E27FC236}">
                <a16:creationId xmlns:a16="http://schemas.microsoft.com/office/drawing/2014/main" xmlns="" id="{25F36A11-C0C2-4274-AFAA-E1CA456F25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2" name="Picture 61">
            <a:extLst>
              <a:ext uri="{FF2B5EF4-FFF2-40B4-BE49-F238E27FC236}">
                <a16:creationId xmlns:a16="http://schemas.microsoft.com/office/drawing/2014/main" xmlns="" id="{0C343678-4AF3-4306-9F61-C79FE90FCF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3" name="Picture 62">
            <a:extLst>
              <a:ext uri="{FF2B5EF4-FFF2-40B4-BE49-F238E27FC236}">
                <a16:creationId xmlns:a16="http://schemas.microsoft.com/office/drawing/2014/main" xmlns="" id="{A8A9CF89-829C-4863-BD6F-1605EBE85E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4" name="Picture 63">
            <a:extLst>
              <a:ext uri="{FF2B5EF4-FFF2-40B4-BE49-F238E27FC236}">
                <a16:creationId xmlns:a16="http://schemas.microsoft.com/office/drawing/2014/main" xmlns="" id="{E4EF0110-BEBA-473E-8653-A80DFF6E33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5" name="Picture 64">
            <a:extLst>
              <a:ext uri="{FF2B5EF4-FFF2-40B4-BE49-F238E27FC236}">
                <a16:creationId xmlns:a16="http://schemas.microsoft.com/office/drawing/2014/main" xmlns="" id="{9FBB57BB-3E25-4D93-8A28-A72560678F7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6" name="Picture 65">
            <a:extLst>
              <a:ext uri="{FF2B5EF4-FFF2-40B4-BE49-F238E27FC236}">
                <a16:creationId xmlns:a16="http://schemas.microsoft.com/office/drawing/2014/main" xmlns="" id="{F831B491-0117-4D62-BF44-7DB60799280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7" name="Picture 66">
            <a:extLst>
              <a:ext uri="{FF2B5EF4-FFF2-40B4-BE49-F238E27FC236}">
                <a16:creationId xmlns:a16="http://schemas.microsoft.com/office/drawing/2014/main" xmlns="" id="{24938078-F2FB-4DFF-9634-79EBF1DC4B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8" name="Picture 67">
            <a:extLst>
              <a:ext uri="{FF2B5EF4-FFF2-40B4-BE49-F238E27FC236}">
                <a16:creationId xmlns:a16="http://schemas.microsoft.com/office/drawing/2014/main" xmlns="" id="{4892F48B-F994-4FBF-B305-F2270E20C7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69" name="Picture 68">
            <a:extLst>
              <a:ext uri="{FF2B5EF4-FFF2-40B4-BE49-F238E27FC236}">
                <a16:creationId xmlns:a16="http://schemas.microsoft.com/office/drawing/2014/main" xmlns="" id="{9C569658-ED0D-453F-BDBD-DEE11D4BC5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0" name="Picture 69">
            <a:extLst>
              <a:ext uri="{FF2B5EF4-FFF2-40B4-BE49-F238E27FC236}">
                <a16:creationId xmlns:a16="http://schemas.microsoft.com/office/drawing/2014/main" xmlns="" id="{BED4D3EF-3559-4333-BAD1-4E2135F75E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1" name="Picture 70">
            <a:extLst>
              <a:ext uri="{FF2B5EF4-FFF2-40B4-BE49-F238E27FC236}">
                <a16:creationId xmlns:a16="http://schemas.microsoft.com/office/drawing/2014/main" xmlns="" id="{1414487D-1D32-4D1B-9C6B-11B33E1978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2" name="Picture 71">
            <a:extLst>
              <a:ext uri="{FF2B5EF4-FFF2-40B4-BE49-F238E27FC236}">
                <a16:creationId xmlns:a16="http://schemas.microsoft.com/office/drawing/2014/main" xmlns="" id="{5F4DDE66-C94F-4160-9E81-397C3DC45B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3" name="Picture 72">
            <a:extLst>
              <a:ext uri="{FF2B5EF4-FFF2-40B4-BE49-F238E27FC236}">
                <a16:creationId xmlns:a16="http://schemas.microsoft.com/office/drawing/2014/main" xmlns="" id="{340612C1-2C31-4812-B0D4-7009A66E9A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4" name="Picture 73">
            <a:extLst>
              <a:ext uri="{FF2B5EF4-FFF2-40B4-BE49-F238E27FC236}">
                <a16:creationId xmlns:a16="http://schemas.microsoft.com/office/drawing/2014/main" xmlns="" id="{2AFCC3B4-0B72-45CC-935F-FA46D152A1D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5" name="Picture 74">
            <a:extLst>
              <a:ext uri="{FF2B5EF4-FFF2-40B4-BE49-F238E27FC236}">
                <a16:creationId xmlns:a16="http://schemas.microsoft.com/office/drawing/2014/main" xmlns="" id="{B62F6B74-EBFE-46A8-ABA0-4EB5511ADB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6" name="Picture 75">
            <a:extLst>
              <a:ext uri="{FF2B5EF4-FFF2-40B4-BE49-F238E27FC236}">
                <a16:creationId xmlns:a16="http://schemas.microsoft.com/office/drawing/2014/main" xmlns="" id="{0CB4B9DF-8C9A-4DF9-B387-480214CED76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7" name="Picture 76">
            <a:extLst>
              <a:ext uri="{FF2B5EF4-FFF2-40B4-BE49-F238E27FC236}">
                <a16:creationId xmlns:a16="http://schemas.microsoft.com/office/drawing/2014/main" xmlns="" id="{D0B2C9BF-D165-4A8C-97B1-02BFC13C85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8" name="Picture 77">
            <a:extLst>
              <a:ext uri="{FF2B5EF4-FFF2-40B4-BE49-F238E27FC236}">
                <a16:creationId xmlns:a16="http://schemas.microsoft.com/office/drawing/2014/main" xmlns="" id="{42D9306E-B641-4492-A17D-C9189AC3ED9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79" name="Picture 78">
            <a:extLst>
              <a:ext uri="{FF2B5EF4-FFF2-40B4-BE49-F238E27FC236}">
                <a16:creationId xmlns:a16="http://schemas.microsoft.com/office/drawing/2014/main" xmlns="" id="{3C4A4240-AD36-4F98-A189-7862D2885BE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2" name="Picture 81">
            <a:extLst>
              <a:ext uri="{FF2B5EF4-FFF2-40B4-BE49-F238E27FC236}">
                <a16:creationId xmlns:a16="http://schemas.microsoft.com/office/drawing/2014/main" xmlns="" id="{09E0ED45-BF92-477B-A677-82CCC72CAF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3" name="Picture 82">
            <a:extLst>
              <a:ext uri="{FF2B5EF4-FFF2-40B4-BE49-F238E27FC236}">
                <a16:creationId xmlns:a16="http://schemas.microsoft.com/office/drawing/2014/main" xmlns="" id="{5D78B37D-DFF2-4653-AFCA-1475F0A78D5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4" name="Picture 83">
            <a:extLst>
              <a:ext uri="{FF2B5EF4-FFF2-40B4-BE49-F238E27FC236}">
                <a16:creationId xmlns:a16="http://schemas.microsoft.com/office/drawing/2014/main" xmlns="" id="{173A469D-1D6F-4E08-9516-1D5B28259B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5" name="Picture 84">
            <a:extLst>
              <a:ext uri="{FF2B5EF4-FFF2-40B4-BE49-F238E27FC236}">
                <a16:creationId xmlns:a16="http://schemas.microsoft.com/office/drawing/2014/main" xmlns="" id="{AFC08AB0-2C46-45BE-86A3-9E2C389D41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6" name="Picture 85">
            <a:extLst>
              <a:ext uri="{FF2B5EF4-FFF2-40B4-BE49-F238E27FC236}">
                <a16:creationId xmlns:a16="http://schemas.microsoft.com/office/drawing/2014/main" xmlns="" id="{DC280B48-8F00-4F61-8C59-6AF2939A5B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7" name="Picture 86">
            <a:extLst>
              <a:ext uri="{FF2B5EF4-FFF2-40B4-BE49-F238E27FC236}">
                <a16:creationId xmlns:a16="http://schemas.microsoft.com/office/drawing/2014/main" xmlns="" id="{73538ACD-B9BB-47D6-93F4-2EDEA0EDDB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8" name="Picture 87">
            <a:extLst>
              <a:ext uri="{FF2B5EF4-FFF2-40B4-BE49-F238E27FC236}">
                <a16:creationId xmlns:a16="http://schemas.microsoft.com/office/drawing/2014/main" xmlns="" id="{F9F5996A-B58E-4EE5-9D37-28CE26D045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89" name="Picture 88">
            <a:extLst>
              <a:ext uri="{FF2B5EF4-FFF2-40B4-BE49-F238E27FC236}">
                <a16:creationId xmlns:a16="http://schemas.microsoft.com/office/drawing/2014/main" xmlns="" id="{0D6C2063-DD35-47AC-95C7-0E5D11FA532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0" name="Picture 89">
            <a:extLst>
              <a:ext uri="{FF2B5EF4-FFF2-40B4-BE49-F238E27FC236}">
                <a16:creationId xmlns:a16="http://schemas.microsoft.com/office/drawing/2014/main" xmlns="" id="{FC5B3339-262D-443A-BC76-42C3D0890C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1" name="Picture 90">
            <a:extLst>
              <a:ext uri="{FF2B5EF4-FFF2-40B4-BE49-F238E27FC236}">
                <a16:creationId xmlns:a16="http://schemas.microsoft.com/office/drawing/2014/main" xmlns="" id="{B278583F-01C6-4590-BF57-9518E3FA913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2" name="Picture 91">
            <a:extLst>
              <a:ext uri="{FF2B5EF4-FFF2-40B4-BE49-F238E27FC236}">
                <a16:creationId xmlns:a16="http://schemas.microsoft.com/office/drawing/2014/main" xmlns="" id="{64AC5F92-3D70-42B1-8034-CCAFCEB997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3" name="Picture 92">
            <a:extLst>
              <a:ext uri="{FF2B5EF4-FFF2-40B4-BE49-F238E27FC236}">
                <a16:creationId xmlns:a16="http://schemas.microsoft.com/office/drawing/2014/main" xmlns="" id="{C49D5926-0EAB-47E9-965D-DAE426C45B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4" name="Picture 93">
            <a:extLst>
              <a:ext uri="{FF2B5EF4-FFF2-40B4-BE49-F238E27FC236}">
                <a16:creationId xmlns:a16="http://schemas.microsoft.com/office/drawing/2014/main" xmlns="" id="{5B6746AF-906C-414D-B2D9-2D39DCBD62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5" name="Picture 94">
            <a:extLst>
              <a:ext uri="{FF2B5EF4-FFF2-40B4-BE49-F238E27FC236}">
                <a16:creationId xmlns:a16="http://schemas.microsoft.com/office/drawing/2014/main" xmlns="" id="{88B5B07F-8A82-4473-A39D-8C87E78C86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6" name="Picture 95">
            <a:extLst>
              <a:ext uri="{FF2B5EF4-FFF2-40B4-BE49-F238E27FC236}">
                <a16:creationId xmlns:a16="http://schemas.microsoft.com/office/drawing/2014/main" xmlns="" id="{CD0E1280-4B2F-4C04-ABF4-D90E1C3529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7" name="Picture 96">
            <a:extLst>
              <a:ext uri="{FF2B5EF4-FFF2-40B4-BE49-F238E27FC236}">
                <a16:creationId xmlns:a16="http://schemas.microsoft.com/office/drawing/2014/main" xmlns="" id="{E697D5D2-826F-47C7-8E68-6BF185B0DB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8" name="Picture 97">
            <a:extLst>
              <a:ext uri="{FF2B5EF4-FFF2-40B4-BE49-F238E27FC236}">
                <a16:creationId xmlns:a16="http://schemas.microsoft.com/office/drawing/2014/main" xmlns="" id="{149142BA-4A78-4A05-91C5-D63D2C5E2E4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99" name="Picture 98">
            <a:extLst>
              <a:ext uri="{FF2B5EF4-FFF2-40B4-BE49-F238E27FC236}">
                <a16:creationId xmlns:a16="http://schemas.microsoft.com/office/drawing/2014/main" xmlns="" id="{6D791530-DFC2-40CF-93BF-7F1EB955F1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0" name="Picture 99">
            <a:extLst>
              <a:ext uri="{FF2B5EF4-FFF2-40B4-BE49-F238E27FC236}">
                <a16:creationId xmlns:a16="http://schemas.microsoft.com/office/drawing/2014/main" xmlns="" id="{F9CE9F9D-E12F-4BEC-BE14-2031A630927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1" name="Picture 100">
            <a:extLst>
              <a:ext uri="{FF2B5EF4-FFF2-40B4-BE49-F238E27FC236}">
                <a16:creationId xmlns:a16="http://schemas.microsoft.com/office/drawing/2014/main" xmlns="" id="{372BF75D-9904-4CEF-84F9-DEF4067E33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2" name="Picture 101">
            <a:extLst>
              <a:ext uri="{FF2B5EF4-FFF2-40B4-BE49-F238E27FC236}">
                <a16:creationId xmlns:a16="http://schemas.microsoft.com/office/drawing/2014/main" xmlns="" id="{BF3B9620-EE72-401E-B985-B73D842BDAB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3" name="Picture 102">
            <a:extLst>
              <a:ext uri="{FF2B5EF4-FFF2-40B4-BE49-F238E27FC236}">
                <a16:creationId xmlns:a16="http://schemas.microsoft.com/office/drawing/2014/main" xmlns="" id="{EE9F88FE-D83E-45F8-81CF-41F995A39C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4" name="Picture 103">
            <a:extLst>
              <a:ext uri="{FF2B5EF4-FFF2-40B4-BE49-F238E27FC236}">
                <a16:creationId xmlns:a16="http://schemas.microsoft.com/office/drawing/2014/main" xmlns="" id="{3330BCA8-2483-4D76-8371-6F553DDCAB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5" name="Picture 104">
            <a:extLst>
              <a:ext uri="{FF2B5EF4-FFF2-40B4-BE49-F238E27FC236}">
                <a16:creationId xmlns:a16="http://schemas.microsoft.com/office/drawing/2014/main" xmlns="" id="{2866ABE6-C3F2-4C9D-8DBC-F148B287D4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6" name="Picture 105">
            <a:extLst>
              <a:ext uri="{FF2B5EF4-FFF2-40B4-BE49-F238E27FC236}">
                <a16:creationId xmlns:a16="http://schemas.microsoft.com/office/drawing/2014/main" xmlns="" id="{A76F849B-7DE3-4B3F-8FCD-B4AFF825D3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7" name="Picture 106">
            <a:extLst>
              <a:ext uri="{FF2B5EF4-FFF2-40B4-BE49-F238E27FC236}">
                <a16:creationId xmlns:a16="http://schemas.microsoft.com/office/drawing/2014/main" xmlns="" id="{2D12BC40-CCFC-4E2D-AC37-777BBB930A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8" name="Picture 107">
            <a:extLst>
              <a:ext uri="{FF2B5EF4-FFF2-40B4-BE49-F238E27FC236}">
                <a16:creationId xmlns:a16="http://schemas.microsoft.com/office/drawing/2014/main" xmlns="" id="{F356F9F1-C439-47D6-93FC-7B3626ED6B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09" name="Picture 108">
            <a:extLst>
              <a:ext uri="{FF2B5EF4-FFF2-40B4-BE49-F238E27FC236}">
                <a16:creationId xmlns:a16="http://schemas.microsoft.com/office/drawing/2014/main" xmlns="" id="{0777BC6B-DFBA-4BA1-9C11-2FE80DCF3A5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0" name="Picture 109">
            <a:extLst>
              <a:ext uri="{FF2B5EF4-FFF2-40B4-BE49-F238E27FC236}">
                <a16:creationId xmlns:a16="http://schemas.microsoft.com/office/drawing/2014/main" xmlns="" id="{F53EE42D-6B53-471B-9EA8-80E0C4B52A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1" name="Picture 110">
            <a:extLst>
              <a:ext uri="{FF2B5EF4-FFF2-40B4-BE49-F238E27FC236}">
                <a16:creationId xmlns:a16="http://schemas.microsoft.com/office/drawing/2014/main" xmlns="" id="{A2317B41-312C-4E6B-B455-949AEBF8E8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2" name="Picture 111">
            <a:extLst>
              <a:ext uri="{FF2B5EF4-FFF2-40B4-BE49-F238E27FC236}">
                <a16:creationId xmlns:a16="http://schemas.microsoft.com/office/drawing/2014/main" xmlns="" id="{892CC790-232C-432A-9442-59FA15293D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3" name="Picture 112">
            <a:extLst>
              <a:ext uri="{FF2B5EF4-FFF2-40B4-BE49-F238E27FC236}">
                <a16:creationId xmlns:a16="http://schemas.microsoft.com/office/drawing/2014/main" xmlns="" id="{337FFB55-3D1C-4C09-9533-2A40541F90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4" name="Picture 113">
            <a:extLst>
              <a:ext uri="{FF2B5EF4-FFF2-40B4-BE49-F238E27FC236}">
                <a16:creationId xmlns:a16="http://schemas.microsoft.com/office/drawing/2014/main" xmlns="" id="{83750BD0-93A0-4BCD-9C9B-E0456AEADF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5" name="Picture 114">
            <a:extLst>
              <a:ext uri="{FF2B5EF4-FFF2-40B4-BE49-F238E27FC236}">
                <a16:creationId xmlns:a16="http://schemas.microsoft.com/office/drawing/2014/main" xmlns="" id="{91A6162A-12BC-40F9-866A-2A3CD3EB7E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6" name="Picture 115">
            <a:extLst>
              <a:ext uri="{FF2B5EF4-FFF2-40B4-BE49-F238E27FC236}">
                <a16:creationId xmlns:a16="http://schemas.microsoft.com/office/drawing/2014/main" xmlns="" id="{50DC5ACF-2416-437D-9D87-F660E5DE680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7" name="Picture 116">
            <a:extLst>
              <a:ext uri="{FF2B5EF4-FFF2-40B4-BE49-F238E27FC236}">
                <a16:creationId xmlns:a16="http://schemas.microsoft.com/office/drawing/2014/main" xmlns="" id="{CFAA6923-82D9-4F85-9E1B-1E070653AB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8" name="Picture 117">
            <a:extLst>
              <a:ext uri="{FF2B5EF4-FFF2-40B4-BE49-F238E27FC236}">
                <a16:creationId xmlns:a16="http://schemas.microsoft.com/office/drawing/2014/main" xmlns="" id="{FC4A3E90-F7B0-4F48-8E31-386E08403A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19" name="Picture 118">
            <a:extLst>
              <a:ext uri="{FF2B5EF4-FFF2-40B4-BE49-F238E27FC236}">
                <a16:creationId xmlns:a16="http://schemas.microsoft.com/office/drawing/2014/main" xmlns="" id="{C974B083-66E1-47CD-B0B3-8BB4B964D7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0" name="Picture 119">
            <a:extLst>
              <a:ext uri="{FF2B5EF4-FFF2-40B4-BE49-F238E27FC236}">
                <a16:creationId xmlns:a16="http://schemas.microsoft.com/office/drawing/2014/main" xmlns="" id="{98F5DCE7-E989-4F3A-AA33-B8D2F92AD2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1" name="Picture 120">
            <a:extLst>
              <a:ext uri="{FF2B5EF4-FFF2-40B4-BE49-F238E27FC236}">
                <a16:creationId xmlns:a16="http://schemas.microsoft.com/office/drawing/2014/main" xmlns="" id="{02B9DE4F-0EE6-48E5-AFAD-CFE4282D68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2" name="Picture 121">
            <a:extLst>
              <a:ext uri="{FF2B5EF4-FFF2-40B4-BE49-F238E27FC236}">
                <a16:creationId xmlns:a16="http://schemas.microsoft.com/office/drawing/2014/main" xmlns="" id="{E95321A3-2619-459F-A737-3E5443A899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3" name="Picture 122">
            <a:extLst>
              <a:ext uri="{FF2B5EF4-FFF2-40B4-BE49-F238E27FC236}">
                <a16:creationId xmlns:a16="http://schemas.microsoft.com/office/drawing/2014/main" xmlns="" id="{B1C19477-442A-448D-9BC2-802495748F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4" name="Picture 123">
            <a:extLst>
              <a:ext uri="{FF2B5EF4-FFF2-40B4-BE49-F238E27FC236}">
                <a16:creationId xmlns:a16="http://schemas.microsoft.com/office/drawing/2014/main" xmlns="" id="{593BFF12-AFA3-40D3-B9CB-1BAE734AD3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5" name="Picture 124">
            <a:extLst>
              <a:ext uri="{FF2B5EF4-FFF2-40B4-BE49-F238E27FC236}">
                <a16:creationId xmlns:a16="http://schemas.microsoft.com/office/drawing/2014/main" xmlns="" id="{2784481A-CA9A-40CA-9C9D-1145885D92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6" name="Picture 125">
            <a:extLst>
              <a:ext uri="{FF2B5EF4-FFF2-40B4-BE49-F238E27FC236}">
                <a16:creationId xmlns:a16="http://schemas.microsoft.com/office/drawing/2014/main" xmlns="" id="{3D714288-149C-4099-8C84-44FA1D3B65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7" name="Picture 126">
            <a:extLst>
              <a:ext uri="{FF2B5EF4-FFF2-40B4-BE49-F238E27FC236}">
                <a16:creationId xmlns:a16="http://schemas.microsoft.com/office/drawing/2014/main" xmlns="" id="{3BCE678B-4945-47BD-A26E-DF945E996E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8" name="Picture 127">
            <a:extLst>
              <a:ext uri="{FF2B5EF4-FFF2-40B4-BE49-F238E27FC236}">
                <a16:creationId xmlns:a16="http://schemas.microsoft.com/office/drawing/2014/main" xmlns="" id="{F61F1BDB-B212-4E75-AA27-7DBE3B5641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29" name="Picture 128">
            <a:extLst>
              <a:ext uri="{FF2B5EF4-FFF2-40B4-BE49-F238E27FC236}">
                <a16:creationId xmlns:a16="http://schemas.microsoft.com/office/drawing/2014/main" xmlns="" id="{D8E669C1-FB3A-430E-961F-48554F8BCB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0" name="Picture 129">
            <a:extLst>
              <a:ext uri="{FF2B5EF4-FFF2-40B4-BE49-F238E27FC236}">
                <a16:creationId xmlns:a16="http://schemas.microsoft.com/office/drawing/2014/main" xmlns="" id="{CFDA466B-4422-44D0-AB37-9FFE42B9E9C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1" name="Picture 130">
            <a:extLst>
              <a:ext uri="{FF2B5EF4-FFF2-40B4-BE49-F238E27FC236}">
                <a16:creationId xmlns:a16="http://schemas.microsoft.com/office/drawing/2014/main" xmlns="" id="{3F0A951E-2443-4D99-8B15-9E01C71F63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2" name="Picture 131">
            <a:extLst>
              <a:ext uri="{FF2B5EF4-FFF2-40B4-BE49-F238E27FC236}">
                <a16:creationId xmlns:a16="http://schemas.microsoft.com/office/drawing/2014/main" xmlns="" id="{FCD34A6F-1F7C-40CE-9118-2CBC557F99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3" name="Picture 132">
            <a:extLst>
              <a:ext uri="{FF2B5EF4-FFF2-40B4-BE49-F238E27FC236}">
                <a16:creationId xmlns:a16="http://schemas.microsoft.com/office/drawing/2014/main" xmlns="" id="{2EA6827A-31E0-49AC-8505-C59D129729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4" name="Picture 133">
            <a:extLst>
              <a:ext uri="{FF2B5EF4-FFF2-40B4-BE49-F238E27FC236}">
                <a16:creationId xmlns:a16="http://schemas.microsoft.com/office/drawing/2014/main" xmlns="" id="{31720CED-DEF1-48DE-A6F0-950BF71EC3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5" name="Picture 134">
            <a:extLst>
              <a:ext uri="{FF2B5EF4-FFF2-40B4-BE49-F238E27FC236}">
                <a16:creationId xmlns:a16="http://schemas.microsoft.com/office/drawing/2014/main" xmlns="" id="{7DBB88D8-9C75-4852-8ECC-1BCAA848B85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6" name="Picture 135">
            <a:extLst>
              <a:ext uri="{FF2B5EF4-FFF2-40B4-BE49-F238E27FC236}">
                <a16:creationId xmlns:a16="http://schemas.microsoft.com/office/drawing/2014/main" xmlns="" id="{BFC7DE92-4A3C-44D0-A805-3045DD4143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7" name="Picture 136">
            <a:extLst>
              <a:ext uri="{FF2B5EF4-FFF2-40B4-BE49-F238E27FC236}">
                <a16:creationId xmlns:a16="http://schemas.microsoft.com/office/drawing/2014/main" xmlns="" id="{2EC0DC8A-B79A-4AB6-9DD7-1A58DFB1C4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8" name="Picture 137">
            <a:extLst>
              <a:ext uri="{FF2B5EF4-FFF2-40B4-BE49-F238E27FC236}">
                <a16:creationId xmlns:a16="http://schemas.microsoft.com/office/drawing/2014/main" xmlns="" id="{71017534-8E56-453D-B777-ACEA3DAC6C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39" name="Picture 138">
            <a:extLst>
              <a:ext uri="{FF2B5EF4-FFF2-40B4-BE49-F238E27FC236}">
                <a16:creationId xmlns:a16="http://schemas.microsoft.com/office/drawing/2014/main" xmlns="" id="{5856AEF4-47F9-4492-99C7-DD7960BE6A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0" name="Picture 139">
            <a:extLst>
              <a:ext uri="{FF2B5EF4-FFF2-40B4-BE49-F238E27FC236}">
                <a16:creationId xmlns:a16="http://schemas.microsoft.com/office/drawing/2014/main" xmlns="" id="{FB7A7CE8-4C5B-4A60-839D-E464AC0D56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1" name="Picture 140">
            <a:extLst>
              <a:ext uri="{FF2B5EF4-FFF2-40B4-BE49-F238E27FC236}">
                <a16:creationId xmlns:a16="http://schemas.microsoft.com/office/drawing/2014/main" xmlns="" id="{7C4C3537-D7A8-4D9D-B718-5337C3502D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2" name="Picture 141">
            <a:extLst>
              <a:ext uri="{FF2B5EF4-FFF2-40B4-BE49-F238E27FC236}">
                <a16:creationId xmlns:a16="http://schemas.microsoft.com/office/drawing/2014/main" xmlns="" id="{2521C5C2-784C-4346-A70E-8392EC903F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3" name="Picture 142">
            <a:extLst>
              <a:ext uri="{FF2B5EF4-FFF2-40B4-BE49-F238E27FC236}">
                <a16:creationId xmlns:a16="http://schemas.microsoft.com/office/drawing/2014/main" xmlns="" id="{E99E0C4C-7A18-4479-A611-BA307E19B26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4" name="Picture 143">
            <a:extLst>
              <a:ext uri="{FF2B5EF4-FFF2-40B4-BE49-F238E27FC236}">
                <a16:creationId xmlns:a16="http://schemas.microsoft.com/office/drawing/2014/main" xmlns="" id="{8D1968DE-796E-481E-8098-F7E2516552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5" name="Picture 144">
            <a:extLst>
              <a:ext uri="{FF2B5EF4-FFF2-40B4-BE49-F238E27FC236}">
                <a16:creationId xmlns:a16="http://schemas.microsoft.com/office/drawing/2014/main" xmlns="" id="{50D2AAAE-8AA6-4542-B667-29C1A8BA2B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6" name="Picture 145">
            <a:extLst>
              <a:ext uri="{FF2B5EF4-FFF2-40B4-BE49-F238E27FC236}">
                <a16:creationId xmlns:a16="http://schemas.microsoft.com/office/drawing/2014/main" xmlns="" id="{BE0EAAB5-807D-4D3C-870E-523C2C48FA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7" name="Picture 146">
            <a:extLst>
              <a:ext uri="{FF2B5EF4-FFF2-40B4-BE49-F238E27FC236}">
                <a16:creationId xmlns:a16="http://schemas.microsoft.com/office/drawing/2014/main" xmlns="" id="{83F8590D-6098-441C-A3AE-901BD64EE2B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8" name="Picture 147">
            <a:extLst>
              <a:ext uri="{FF2B5EF4-FFF2-40B4-BE49-F238E27FC236}">
                <a16:creationId xmlns:a16="http://schemas.microsoft.com/office/drawing/2014/main" xmlns="" id="{6424CAC4-D313-4E45-A411-FB90E24ED9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49" name="Picture 148">
            <a:extLst>
              <a:ext uri="{FF2B5EF4-FFF2-40B4-BE49-F238E27FC236}">
                <a16:creationId xmlns:a16="http://schemas.microsoft.com/office/drawing/2014/main" xmlns="" id="{82AA3CA3-4066-4B11-A4CC-2B2502A128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0" name="Picture 149">
            <a:extLst>
              <a:ext uri="{FF2B5EF4-FFF2-40B4-BE49-F238E27FC236}">
                <a16:creationId xmlns:a16="http://schemas.microsoft.com/office/drawing/2014/main" xmlns="" id="{ED2D8EAA-DA03-4F32-9F6A-9A86645C5E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1" name="Picture 150">
            <a:extLst>
              <a:ext uri="{FF2B5EF4-FFF2-40B4-BE49-F238E27FC236}">
                <a16:creationId xmlns:a16="http://schemas.microsoft.com/office/drawing/2014/main" xmlns="" id="{ED423D83-0DEC-4CEB-A2C6-8C686CF2B5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2" name="Picture 151">
            <a:extLst>
              <a:ext uri="{FF2B5EF4-FFF2-40B4-BE49-F238E27FC236}">
                <a16:creationId xmlns:a16="http://schemas.microsoft.com/office/drawing/2014/main" xmlns="" id="{4C966122-ED0D-460A-AEC1-09EF083870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3" name="Picture 152">
            <a:extLst>
              <a:ext uri="{FF2B5EF4-FFF2-40B4-BE49-F238E27FC236}">
                <a16:creationId xmlns:a16="http://schemas.microsoft.com/office/drawing/2014/main" xmlns="" id="{EE2A0CD8-C451-45C1-A01C-C62E0CB7DB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4" name="Picture 153">
            <a:extLst>
              <a:ext uri="{FF2B5EF4-FFF2-40B4-BE49-F238E27FC236}">
                <a16:creationId xmlns:a16="http://schemas.microsoft.com/office/drawing/2014/main" xmlns="" id="{721869E4-7A6D-4520-867D-86C7B84718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5" name="Picture 154">
            <a:extLst>
              <a:ext uri="{FF2B5EF4-FFF2-40B4-BE49-F238E27FC236}">
                <a16:creationId xmlns:a16="http://schemas.microsoft.com/office/drawing/2014/main" xmlns="" id="{F1B359E6-7292-4D14-8952-A9C8CCF21C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6" name="Picture 155">
            <a:extLst>
              <a:ext uri="{FF2B5EF4-FFF2-40B4-BE49-F238E27FC236}">
                <a16:creationId xmlns:a16="http://schemas.microsoft.com/office/drawing/2014/main" xmlns="" id="{3558CA3C-A7FB-4EB2-8B0A-2CC154464F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7" name="Picture 156">
            <a:extLst>
              <a:ext uri="{FF2B5EF4-FFF2-40B4-BE49-F238E27FC236}">
                <a16:creationId xmlns:a16="http://schemas.microsoft.com/office/drawing/2014/main" xmlns="" id="{5EB72124-8773-4149-A564-36AD9A8F4C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8" name="Picture 157">
            <a:extLst>
              <a:ext uri="{FF2B5EF4-FFF2-40B4-BE49-F238E27FC236}">
                <a16:creationId xmlns:a16="http://schemas.microsoft.com/office/drawing/2014/main" xmlns="" id="{8C5F9F4F-1007-4FB2-8833-CCF1A7063E6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59" name="Picture 158">
            <a:extLst>
              <a:ext uri="{FF2B5EF4-FFF2-40B4-BE49-F238E27FC236}">
                <a16:creationId xmlns:a16="http://schemas.microsoft.com/office/drawing/2014/main" xmlns="" id="{31F428C2-7E87-499D-8B5A-6BE479D2FE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0" name="Picture 159">
            <a:extLst>
              <a:ext uri="{FF2B5EF4-FFF2-40B4-BE49-F238E27FC236}">
                <a16:creationId xmlns:a16="http://schemas.microsoft.com/office/drawing/2014/main" xmlns="" id="{FF8202A3-B8BE-424D-9835-F9ECB67D7F6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1" name="Picture 160">
            <a:extLst>
              <a:ext uri="{FF2B5EF4-FFF2-40B4-BE49-F238E27FC236}">
                <a16:creationId xmlns:a16="http://schemas.microsoft.com/office/drawing/2014/main" xmlns="" id="{660E9302-1FD2-4856-A52A-27D4AA7683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2" name="Picture 161">
            <a:extLst>
              <a:ext uri="{FF2B5EF4-FFF2-40B4-BE49-F238E27FC236}">
                <a16:creationId xmlns:a16="http://schemas.microsoft.com/office/drawing/2014/main" xmlns="" id="{7E9426A7-50BF-4636-9F1C-676888C73FB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3" name="Picture 162">
            <a:extLst>
              <a:ext uri="{FF2B5EF4-FFF2-40B4-BE49-F238E27FC236}">
                <a16:creationId xmlns:a16="http://schemas.microsoft.com/office/drawing/2014/main" xmlns="" id="{2E803B74-CA8F-4D36-A8BA-09DDDEEDEC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4" name="Picture 163">
            <a:extLst>
              <a:ext uri="{FF2B5EF4-FFF2-40B4-BE49-F238E27FC236}">
                <a16:creationId xmlns:a16="http://schemas.microsoft.com/office/drawing/2014/main" xmlns="" id="{98CEF759-AACE-47BD-9803-336A5E364E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5" name="Picture 164">
            <a:extLst>
              <a:ext uri="{FF2B5EF4-FFF2-40B4-BE49-F238E27FC236}">
                <a16:creationId xmlns:a16="http://schemas.microsoft.com/office/drawing/2014/main" xmlns="" id="{B5CFAD0C-B33E-462D-A774-03451A657F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6" name="Picture 165">
            <a:extLst>
              <a:ext uri="{FF2B5EF4-FFF2-40B4-BE49-F238E27FC236}">
                <a16:creationId xmlns:a16="http://schemas.microsoft.com/office/drawing/2014/main" xmlns="" id="{8EB0F562-4CFE-4C99-9241-FA225CA36E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7" name="Picture 166">
            <a:extLst>
              <a:ext uri="{FF2B5EF4-FFF2-40B4-BE49-F238E27FC236}">
                <a16:creationId xmlns:a16="http://schemas.microsoft.com/office/drawing/2014/main" xmlns="" id="{962CFF7E-D8E4-4BF5-B484-F0D38C77F81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8" name="Picture 167">
            <a:extLst>
              <a:ext uri="{FF2B5EF4-FFF2-40B4-BE49-F238E27FC236}">
                <a16:creationId xmlns:a16="http://schemas.microsoft.com/office/drawing/2014/main" xmlns="" id="{BBB18155-A7CC-476C-8725-AF6B818543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69" name="Picture 168">
            <a:extLst>
              <a:ext uri="{FF2B5EF4-FFF2-40B4-BE49-F238E27FC236}">
                <a16:creationId xmlns:a16="http://schemas.microsoft.com/office/drawing/2014/main" xmlns="" id="{FD2B3DF0-D49C-4CF3-9F24-E244C6CD49E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0" name="Picture 169">
            <a:extLst>
              <a:ext uri="{FF2B5EF4-FFF2-40B4-BE49-F238E27FC236}">
                <a16:creationId xmlns:a16="http://schemas.microsoft.com/office/drawing/2014/main" xmlns="" id="{2D28674C-5DAF-484D-BD00-1E2434545E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1" name="Picture 170">
            <a:extLst>
              <a:ext uri="{FF2B5EF4-FFF2-40B4-BE49-F238E27FC236}">
                <a16:creationId xmlns:a16="http://schemas.microsoft.com/office/drawing/2014/main" xmlns="" id="{28B239C0-0B23-42E8-B3B9-58D8C896D25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2" name="Picture 171">
            <a:extLst>
              <a:ext uri="{FF2B5EF4-FFF2-40B4-BE49-F238E27FC236}">
                <a16:creationId xmlns:a16="http://schemas.microsoft.com/office/drawing/2014/main" xmlns="" id="{5CD20F9E-EB5F-465E-A294-ABB8240FC9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3" name="Picture 172">
            <a:extLst>
              <a:ext uri="{FF2B5EF4-FFF2-40B4-BE49-F238E27FC236}">
                <a16:creationId xmlns:a16="http://schemas.microsoft.com/office/drawing/2014/main" xmlns="" id="{B2CE10A9-82F2-4475-A3E3-AF75B72151C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4" name="Picture 173">
            <a:extLst>
              <a:ext uri="{FF2B5EF4-FFF2-40B4-BE49-F238E27FC236}">
                <a16:creationId xmlns:a16="http://schemas.microsoft.com/office/drawing/2014/main" xmlns="" id="{29EB5C5F-D105-42A7-A5D1-E277698A11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5" name="Picture 174">
            <a:extLst>
              <a:ext uri="{FF2B5EF4-FFF2-40B4-BE49-F238E27FC236}">
                <a16:creationId xmlns:a16="http://schemas.microsoft.com/office/drawing/2014/main" xmlns="" id="{95B604D4-E48A-4C0A-8EE8-80EBC22696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6" name="Picture 175">
            <a:extLst>
              <a:ext uri="{FF2B5EF4-FFF2-40B4-BE49-F238E27FC236}">
                <a16:creationId xmlns:a16="http://schemas.microsoft.com/office/drawing/2014/main" xmlns="" id="{1451AAC5-7792-4E89-83F5-AC1067E4E2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7" name="Picture 176">
            <a:extLst>
              <a:ext uri="{FF2B5EF4-FFF2-40B4-BE49-F238E27FC236}">
                <a16:creationId xmlns:a16="http://schemas.microsoft.com/office/drawing/2014/main" xmlns="" id="{5B336E15-61DF-44CE-A2BC-DFE6B4051B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8" name="Picture 177">
            <a:extLst>
              <a:ext uri="{FF2B5EF4-FFF2-40B4-BE49-F238E27FC236}">
                <a16:creationId xmlns:a16="http://schemas.microsoft.com/office/drawing/2014/main" xmlns="" id="{EF86E1B9-51CC-4C40-84B7-A984A12E74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79" name="Picture 178">
            <a:extLst>
              <a:ext uri="{FF2B5EF4-FFF2-40B4-BE49-F238E27FC236}">
                <a16:creationId xmlns:a16="http://schemas.microsoft.com/office/drawing/2014/main" xmlns="" id="{4171C506-8ABF-4397-869A-607A86D461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0" name="Picture 179">
            <a:extLst>
              <a:ext uri="{FF2B5EF4-FFF2-40B4-BE49-F238E27FC236}">
                <a16:creationId xmlns:a16="http://schemas.microsoft.com/office/drawing/2014/main" xmlns="" id="{DE95C1BB-4F4B-4C00-9079-CA0D837D9A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1" name="Picture 180">
            <a:extLst>
              <a:ext uri="{FF2B5EF4-FFF2-40B4-BE49-F238E27FC236}">
                <a16:creationId xmlns:a16="http://schemas.microsoft.com/office/drawing/2014/main" xmlns="" id="{F53081FF-A297-4BA3-88E1-85BFBB72F0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2" name="Picture 181">
            <a:extLst>
              <a:ext uri="{FF2B5EF4-FFF2-40B4-BE49-F238E27FC236}">
                <a16:creationId xmlns:a16="http://schemas.microsoft.com/office/drawing/2014/main" xmlns="" id="{214650C8-0A0D-4664-AB2C-2BCA165820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3" name="Picture 182">
            <a:extLst>
              <a:ext uri="{FF2B5EF4-FFF2-40B4-BE49-F238E27FC236}">
                <a16:creationId xmlns:a16="http://schemas.microsoft.com/office/drawing/2014/main" xmlns="" id="{06DF2BB3-9FB8-4A9C-A176-2987A26811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4" name="Picture 183">
            <a:extLst>
              <a:ext uri="{FF2B5EF4-FFF2-40B4-BE49-F238E27FC236}">
                <a16:creationId xmlns:a16="http://schemas.microsoft.com/office/drawing/2014/main" xmlns="" id="{99762020-1ACE-4D35-A666-F7380959442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5" name="Picture 184">
            <a:extLst>
              <a:ext uri="{FF2B5EF4-FFF2-40B4-BE49-F238E27FC236}">
                <a16:creationId xmlns:a16="http://schemas.microsoft.com/office/drawing/2014/main" xmlns="" id="{D4BD57F2-F477-4F27-9BFD-15FCD65650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6" name="Picture 185">
            <a:extLst>
              <a:ext uri="{FF2B5EF4-FFF2-40B4-BE49-F238E27FC236}">
                <a16:creationId xmlns:a16="http://schemas.microsoft.com/office/drawing/2014/main" xmlns="" id="{3D575088-2535-4E17-8CD1-24167308CE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7" name="Picture 186">
            <a:extLst>
              <a:ext uri="{FF2B5EF4-FFF2-40B4-BE49-F238E27FC236}">
                <a16:creationId xmlns:a16="http://schemas.microsoft.com/office/drawing/2014/main" xmlns="" id="{D4C79361-CD00-43AB-B7F2-3421970B472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8" name="Picture 187">
            <a:extLst>
              <a:ext uri="{FF2B5EF4-FFF2-40B4-BE49-F238E27FC236}">
                <a16:creationId xmlns:a16="http://schemas.microsoft.com/office/drawing/2014/main" xmlns="" id="{03D05844-BD30-40A9-A019-FF2E6017E2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89" name="Picture 188">
            <a:extLst>
              <a:ext uri="{FF2B5EF4-FFF2-40B4-BE49-F238E27FC236}">
                <a16:creationId xmlns:a16="http://schemas.microsoft.com/office/drawing/2014/main" xmlns="" id="{9F98CF48-CD35-4A93-A599-2E69949ACA6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0" name="Picture 189">
            <a:extLst>
              <a:ext uri="{FF2B5EF4-FFF2-40B4-BE49-F238E27FC236}">
                <a16:creationId xmlns:a16="http://schemas.microsoft.com/office/drawing/2014/main" xmlns="" id="{C22FF670-F58F-4895-A350-288E63608A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1" name="Picture 190">
            <a:extLst>
              <a:ext uri="{FF2B5EF4-FFF2-40B4-BE49-F238E27FC236}">
                <a16:creationId xmlns:a16="http://schemas.microsoft.com/office/drawing/2014/main" xmlns="" id="{79D77603-D5D6-4F5E-8648-E20A4BEDA9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2" name="Picture 191">
            <a:extLst>
              <a:ext uri="{FF2B5EF4-FFF2-40B4-BE49-F238E27FC236}">
                <a16:creationId xmlns:a16="http://schemas.microsoft.com/office/drawing/2014/main" xmlns="" id="{0264AE85-9D1C-43F5-9452-13A2387B277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3" name="Picture 192">
            <a:extLst>
              <a:ext uri="{FF2B5EF4-FFF2-40B4-BE49-F238E27FC236}">
                <a16:creationId xmlns:a16="http://schemas.microsoft.com/office/drawing/2014/main" xmlns="" id="{373F48F0-1138-4FE0-B2B4-3BBC8EEA0E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4" name="Picture 193">
            <a:extLst>
              <a:ext uri="{FF2B5EF4-FFF2-40B4-BE49-F238E27FC236}">
                <a16:creationId xmlns:a16="http://schemas.microsoft.com/office/drawing/2014/main" xmlns="" id="{E3A69989-DCD5-4254-9519-F571BF14C7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5" name="Picture 194">
            <a:extLst>
              <a:ext uri="{FF2B5EF4-FFF2-40B4-BE49-F238E27FC236}">
                <a16:creationId xmlns:a16="http://schemas.microsoft.com/office/drawing/2014/main" xmlns="" id="{4C7553E9-64C5-4438-AAEE-D3D5B56102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6" name="Picture 195">
            <a:extLst>
              <a:ext uri="{FF2B5EF4-FFF2-40B4-BE49-F238E27FC236}">
                <a16:creationId xmlns:a16="http://schemas.microsoft.com/office/drawing/2014/main" xmlns="" id="{BD95CCB7-2D4A-4A50-8F4E-FE8B6E2078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7" name="Picture 196">
            <a:extLst>
              <a:ext uri="{FF2B5EF4-FFF2-40B4-BE49-F238E27FC236}">
                <a16:creationId xmlns:a16="http://schemas.microsoft.com/office/drawing/2014/main" xmlns="" id="{FD922E50-9579-4DBA-BDED-EA0A269C97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8" name="Picture 197">
            <a:extLst>
              <a:ext uri="{FF2B5EF4-FFF2-40B4-BE49-F238E27FC236}">
                <a16:creationId xmlns:a16="http://schemas.microsoft.com/office/drawing/2014/main" xmlns="" id="{48551184-22EF-4172-827A-7A328FE9FC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199" name="Picture 198">
            <a:extLst>
              <a:ext uri="{FF2B5EF4-FFF2-40B4-BE49-F238E27FC236}">
                <a16:creationId xmlns:a16="http://schemas.microsoft.com/office/drawing/2014/main" xmlns="" id="{5B090FAD-C2FD-4080-A871-3FD315BE5EA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0" name="Picture 199">
            <a:extLst>
              <a:ext uri="{FF2B5EF4-FFF2-40B4-BE49-F238E27FC236}">
                <a16:creationId xmlns:a16="http://schemas.microsoft.com/office/drawing/2014/main" xmlns="" id="{6C88F702-1BB2-4F1D-B4F2-BD9E576576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1" name="Picture 200">
            <a:extLst>
              <a:ext uri="{FF2B5EF4-FFF2-40B4-BE49-F238E27FC236}">
                <a16:creationId xmlns:a16="http://schemas.microsoft.com/office/drawing/2014/main" xmlns="" id="{01E5334E-7C13-4932-B511-DA76FD4A97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2" name="Picture 201">
            <a:extLst>
              <a:ext uri="{FF2B5EF4-FFF2-40B4-BE49-F238E27FC236}">
                <a16:creationId xmlns:a16="http://schemas.microsoft.com/office/drawing/2014/main" xmlns="" id="{F3F65C0D-6FF1-4E7A-9E49-320C3CE73C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3" name="Picture 202">
            <a:extLst>
              <a:ext uri="{FF2B5EF4-FFF2-40B4-BE49-F238E27FC236}">
                <a16:creationId xmlns:a16="http://schemas.microsoft.com/office/drawing/2014/main" xmlns="" id="{8D80CD85-251B-4873-B408-D31C62E10D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4" name="Picture 203">
            <a:extLst>
              <a:ext uri="{FF2B5EF4-FFF2-40B4-BE49-F238E27FC236}">
                <a16:creationId xmlns:a16="http://schemas.microsoft.com/office/drawing/2014/main" xmlns="" id="{ADC90F53-E312-416A-AFEE-0D33C6051F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5" name="Picture 204">
            <a:extLst>
              <a:ext uri="{FF2B5EF4-FFF2-40B4-BE49-F238E27FC236}">
                <a16:creationId xmlns:a16="http://schemas.microsoft.com/office/drawing/2014/main" xmlns="" id="{3A062696-013D-49FC-B99B-0337D03174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6" name="Picture 205">
            <a:extLst>
              <a:ext uri="{FF2B5EF4-FFF2-40B4-BE49-F238E27FC236}">
                <a16:creationId xmlns:a16="http://schemas.microsoft.com/office/drawing/2014/main" xmlns="" id="{D1F32146-F500-44E7-B716-FAB78DA8D5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7" name="Picture 206">
            <a:extLst>
              <a:ext uri="{FF2B5EF4-FFF2-40B4-BE49-F238E27FC236}">
                <a16:creationId xmlns:a16="http://schemas.microsoft.com/office/drawing/2014/main" xmlns="" id="{BD6A4ED0-C4C7-4DEA-9B4F-7ABB1276FA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8" name="Picture 207">
            <a:extLst>
              <a:ext uri="{FF2B5EF4-FFF2-40B4-BE49-F238E27FC236}">
                <a16:creationId xmlns:a16="http://schemas.microsoft.com/office/drawing/2014/main" xmlns="" id="{83A0CB29-4236-4068-93C2-DC18204A296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09" name="Picture 208">
            <a:extLst>
              <a:ext uri="{FF2B5EF4-FFF2-40B4-BE49-F238E27FC236}">
                <a16:creationId xmlns:a16="http://schemas.microsoft.com/office/drawing/2014/main" xmlns="" id="{202506A0-BF8F-45C4-A4FA-D7ED4431656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0" name="Picture 209">
            <a:extLst>
              <a:ext uri="{FF2B5EF4-FFF2-40B4-BE49-F238E27FC236}">
                <a16:creationId xmlns:a16="http://schemas.microsoft.com/office/drawing/2014/main" xmlns="" id="{77F2B90F-47A3-4CB4-B16F-71EAD2EEC1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1" name="Picture 210">
            <a:extLst>
              <a:ext uri="{FF2B5EF4-FFF2-40B4-BE49-F238E27FC236}">
                <a16:creationId xmlns:a16="http://schemas.microsoft.com/office/drawing/2014/main" xmlns="" id="{407B0806-FB51-46BD-BB5F-6C406B602C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2" name="Picture 211">
            <a:extLst>
              <a:ext uri="{FF2B5EF4-FFF2-40B4-BE49-F238E27FC236}">
                <a16:creationId xmlns:a16="http://schemas.microsoft.com/office/drawing/2014/main" xmlns="" id="{57690EAB-2D19-4E2D-BC91-FFE751F701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3" name="Picture 212">
            <a:extLst>
              <a:ext uri="{FF2B5EF4-FFF2-40B4-BE49-F238E27FC236}">
                <a16:creationId xmlns:a16="http://schemas.microsoft.com/office/drawing/2014/main" xmlns="" id="{5733D194-1241-4344-B412-633D1AB22E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4" name="Picture 213">
            <a:extLst>
              <a:ext uri="{FF2B5EF4-FFF2-40B4-BE49-F238E27FC236}">
                <a16:creationId xmlns:a16="http://schemas.microsoft.com/office/drawing/2014/main" xmlns="" id="{8B23305A-0814-4BF5-A93B-DC97F829C1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5" name="Picture 214">
            <a:extLst>
              <a:ext uri="{FF2B5EF4-FFF2-40B4-BE49-F238E27FC236}">
                <a16:creationId xmlns:a16="http://schemas.microsoft.com/office/drawing/2014/main" xmlns="" id="{86BB70A4-D490-4ECC-87BF-9998F8110D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6" name="Picture 215">
            <a:extLst>
              <a:ext uri="{FF2B5EF4-FFF2-40B4-BE49-F238E27FC236}">
                <a16:creationId xmlns:a16="http://schemas.microsoft.com/office/drawing/2014/main" xmlns="" id="{C36D9D85-5B55-4729-B1C5-59B650ECF20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7" name="Picture 216">
            <a:extLst>
              <a:ext uri="{FF2B5EF4-FFF2-40B4-BE49-F238E27FC236}">
                <a16:creationId xmlns:a16="http://schemas.microsoft.com/office/drawing/2014/main" xmlns="" id="{C14EA7B0-49F0-4A55-BAC1-28166701C3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8" name="Picture 217">
            <a:extLst>
              <a:ext uri="{FF2B5EF4-FFF2-40B4-BE49-F238E27FC236}">
                <a16:creationId xmlns:a16="http://schemas.microsoft.com/office/drawing/2014/main" xmlns="" id="{01066610-170D-4C81-BDA7-EB45892F77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19" name="Picture 218">
            <a:extLst>
              <a:ext uri="{FF2B5EF4-FFF2-40B4-BE49-F238E27FC236}">
                <a16:creationId xmlns:a16="http://schemas.microsoft.com/office/drawing/2014/main" xmlns="" id="{C4BBB313-9BC6-4EF6-A012-EF61C054B3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0" name="Picture 219">
            <a:extLst>
              <a:ext uri="{FF2B5EF4-FFF2-40B4-BE49-F238E27FC236}">
                <a16:creationId xmlns:a16="http://schemas.microsoft.com/office/drawing/2014/main" xmlns="" id="{76DEB5C4-4AE2-40DC-A0BC-740BBE0D4D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1" name="Picture 220">
            <a:extLst>
              <a:ext uri="{FF2B5EF4-FFF2-40B4-BE49-F238E27FC236}">
                <a16:creationId xmlns:a16="http://schemas.microsoft.com/office/drawing/2014/main" xmlns="" id="{ED2650C3-5502-4839-93F6-5DE61A2D99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2" name="Picture 221">
            <a:extLst>
              <a:ext uri="{FF2B5EF4-FFF2-40B4-BE49-F238E27FC236}">
                <a16:creationId xmlns:a16="http://schemas.microsoft.com/office/drawing/2014/main" xmlns="" id="{A7650002-6BB5-4AFE-A710-A31A572221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3" name="Picture 222">
            <a:extLst>
              <a:ext uri="{FF2B5EF4-FFF2-40B4-BE49-F238E27FC236}">
                <a16:creationId xmlns:a16="http://schemas.microsoft.com/office/drawing/2014/main" xmlns="" id="{68C93851-89EE-4B94-A572-0A06D614C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4" name="Picture 223">
            <a:extLst>
              <a:ext uri="{FF2B5EF4-FFF2-40B4-BE49-F238E27FC236}">
                <a16:creationId xmlns:a16="http://schemas.microsoft.com/office/drawing/2014/main" xmlns="" id="{B8B634F3-E918-448D-9DDD-1FAB217093C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5" name="Picture 224">
            <a:extLst>
              <a:ext uri="{FF2B5EF4-FFF2-40B4-BE49-F238E27FC236}">
                <a16:creationId xmlns:a16="http://schemas.microsoft.com/office/drawing/2014/main" xmlns="" id="{E53F7E0A-6F93-4E86-9791-DCAB96B3C6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6" name="Picture 225">
            <a:extLst>
              <a:ext uri="{FF2B5EF4-FFF2-40B4-BE49-F238E27FC236}">
                <a16:creationId xmlns:a16="http://schemas.microsoft.com/office/drawing/2014/main" xmlns="" id="{C9A92163-5C00-45E8-94EA-AC53170BF2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7" name="Picture 226">
            <a:extLst>
              <a:ext uri="{FF2B5EF4-FFF2-40B4-BE49-F238E27FC236}">
                <a16:creationId xmlns:a16="http://schemas.microsoft.com/office/drawing/2014/main" xmlns="" id="{5FBB3434-BA6D-4E42-A025-51BC2A08825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8" name="Picture 227">
            <a:extLst>
              <a:ext uri="{FF2B5EF4-FFF2-40B4-BE49-F238E27FC236}">
                <a16:creationId xmlns:a16="http://schemas.microsoft.com/office/drawing/2014/main" xmlns="" id="{14336218-282F-43B7-A1A1-C3C8609D1D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29" name="Picture 228">
            <a:extLst>
              <a:ext uri="{FF2B5EF4-FFF2-40B4-BE49-F238E27FC236}">
                <a16:creationId xmlns:a16="http://schemas.microsoft.com/office/drawing/2014/main" xmlns="" id="{CF3FBC77-AA88-4FDC-97FF-57631B1B9F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0" name="Picture 229">
            <a:extLst>
              <a:ext uri="{FF2B5EF4-FFF2-40B4-BE49-F238E27FC236}">
                <a16:creationId xmlns:a16="http://schemas.microsoft.com/office/drawing/2014/main" xmlns="" id="{31DE5B25-0D01-4195-9334-A8C24F1C82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1" name="Picture 230">
            <a:extLst>
              <a:ext uri="{FF2B5EF4-FFF2-40B4-BE49-F238E27FC236}">
                <a16:creationId xmlns:a16="http://schemas.microsoft.com/office/drawing/2014/main" xmlns="" id="{4F85FAAA-9D31-4E46-B3B6-26AD6E19FAA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2" name="Picture 231">
            <a:extLst>
              <a:ext uri="{FF2B5EF4-FFF2-40B4-BE49-F238E27FC236}">
                <a16:creationId xmlns:a16="http://schemas.microsoft.com/office/drawing/2014/main" xmlns="" id="{89908378-01DB-44A1-B8B0-7AF1565077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3" name="Picture 232">
            <a:extLst>
              <a:ext uri="{FF2B5EF4-FFF2-40B4-BE49-F238E27FC236}">
                <a16:creationId xmlns:a16="http://schemas.microsoft.com/office/drawing/2014/main" xmlns="" id="{ECCB7C65-2D45-4C1A-A11B-F75BD1AADF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4" name="Picture 233">
            <a:extLst>
              <a:ext uri="{FF2B5EF4-FFF2-40B4-BE49-F238E27FC236}">
                <a16:creationId xmlns:a16="http://schemas.microsoft.com/office/drawing/2014/main" xmlns="" id="{625D63AF-1C64-442F-97CE-504D4031FE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5" name="Picture 234">
            <a:extLst>
              <a:ext uri="{FF2B5EF4-FFF2-40B4-BE49-F238E27FC236}">
                <a16:creationId xmlns:a16="http://schemas.microsoft.com/office/drawing/2014/main" xmlns="" id="{DB5155CD-8C9A-4938-9A72-73BC84C65F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6" name="Picture 235">
            <a:extLst>
              <a:ext uri="{FF2B5EF4-FFF2-40B4-BE49-F238E27FC236}">
                <a16:creationId xmlns:a16="http://schemas.microsoft.com/office/drawing/2014/main" xmlns="" id="{1576F9C9-0513-4ED0-AF7B-5DD2F885846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7" name="Picture 236">
            <a:extLst>
              <a:ext uri="{FF2B5EF4-FFF2-40B4-BE49-F238E27FC236}">
                <a16:creationId xmlns:a16="http://schemas.microsoft.com/office/drawing/2014/main" xmlns="" id="{16B9AB93-F091-4363-A945-385460DD594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8" name="Picture 237">
            <a:extLst>
              <a:ext uri="{FF2B5EF4-FFF2-40B4-BE49-F238E27FC236}">
                <a16:creationId xmlns:a16="http://schemas.microsoft.com/office/drawing/2014/main" xmlns="" id="{405D5C69-038E-4024-AF29-38B2098907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39" name="Picture 238">
            <a:extLst>
              <a:ext uri="{FF2B5EF4-FFF2-40B4-BE49-F238E27FC236}">
                <a16:creationId xmlns:a16="http://schemas.microsoft.com/office/drawing/2014/main" xmlns="" id="{263CE9CB-634A-41BA-A9C6-89894FA99B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0" name="Picture 239">
            <a:extLst>
              <a:ext uri="{FF2B5EF4-FFF2-40B4-BE49-F238E27FC236}">
                <a16:creationId xmlns:a16="http://schemas.microsoft.com/office/drawing/2014/main" xmlns="" id="{EFFE5A43-75E5-46A0-AF9C-E8DB97950C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1" name="Picture 240">
            <a:extLst>
              <a:ext uri="{FF2B5EF4-FFF2-40B4-BE49-F238E27FC236}">
                <a16:creationId xmlns:a16="http://schemas.microsoft.com/office/drawing/2014/main" xmlns="" id="{AFC8CA81-B9FF-4F40-A8B8-ECAE5E06F9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2" name="Picture 241">
            <a:extLst>
              <a:ext uri="{FF2B5EF4-FFF2-40B4-BE49-F238E27FC236}">
                <a16:creationId xmlns:a16="http://schemas.microsoft.com/office/drawing/2014/main" xmlns="" id="{CC21B9C6-414D-481D-A578-65A9359917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3" name="Picture 242">
            <a:extLst>
              <a:ext uri="{FF2B5EF4-FFF2-40B4-BE49-F238E27FC236}">
                <a16:creationId xmlns:a16="http://schemas.microsoft.com/office/drawing/2014/main" xmlns="" id="{9025344A-426A-431F-8F6C-532F87300D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4" name="Picture 243">
            <a:extLst>
              <a:ext uri="{FF2B5EF4-FFF2-40B4-BE49-F238E27FC236}">
                <a16:creationId xmlns:a16="http://schemas.microsoft.com/office/drawing/2014/main" xmlns="" id="{503954AE-B25B-48DE-BC76-7A127CB504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5" name="Picture 244">
            <a:extLst>
              <a:ext uri="{FF2B5EF4-FFF2-40B4-BE49-F238E27FC236}">
                <a16:creationId xmlns:a16="http://schemas.microsoft.com/office/drawing/2014/main" xmlns="" id="{49B4E72C-ADB6-4DC5-9ABA-4C823CCB96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6" name="Picture 245">
            <a:extLst>
              <a:ext uri="{FF2B5EF4-FFF2-40B4-BE49-F238E27FC236}">
                <a16:creationId xmlns:a16="http://schemas.microsoft.com/office/drawing/2014/main" xmlns="" id="{F530F2C0-92F0-4AD8-AA07-EBCD2C7E8C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7" name="Picture 246">
            <a:extLst>
              <a:ext uri="{FF2B5EF4-FFF2-40B4-BE49-F238E27FC236}">
                <a16:creationId xmlns:a16="http://schemas.microsoft.com/office/drawing/2014/main" xmlns="" id="{4298FED5-BC2E-4520-B165-391AFF5DF6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8" name="Picture 247">
            <a:extLst>
              <a:ext uri="{FF2B5EF4-FFF2-40B4-BE49-F238E27FC236}">
                <a16:creationId xmlns:a16="http://schemas.microsoft.com/office/drawing/2014/main" xmlns="" id="{D2DAB9DC-CD61-42B3-B3FA-9DDD166FA1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49" name="Picture 248">
            <a:extLst>
              <a:ext uri="{FF2B5EF4-FFF2-40B4-BE49-F238E27FC236}">
                <a16:creationId xmlns:a16="http://schemas.microsoft.com/office/drawing/2014/main" xmlns="" id="{5CA8A61A-BB64-4D9B-92CB-5145DE4CAC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0" name="Picture 249">
            <a:extLst>
              <a:ext uri="{FF2B5EF4-FFF2-40B4-BE49-F238E27FC236}">
                <a16:creationId xmlns:a16="http://schemas.microsoft.com/office/drawing/2014/main" xmlns="" id="{200DA8BD-89BB-44D5-BB1B-B7B369F9FE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1" name="Picture 250">
            <a:extLst>
              <a:ext uri="{FF2B5EF4-FFF2-40B4-BE49-F238E27FC236}">
                <a16:creationId xmlns:a16="http://schemas.microsoft.com/office/drawing/2014/main" xmlns="" id="{7F37C3F5-2ACC-4E8C-A27B-0369B5C177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2" name="Picture 251">
            <a:extLst>
              <a:ext uri="{FF2B5EF4-FFF2-40B4-BE49-F238E27FC236}">
                <a16:creationId xmlns:a16="http://schemas.microsoft.com/office/drawing/2014/main" xmlns="" id="{95CBAC9B-2706-4BF8-B6EB-88238FB495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3" name="Picture 252">
            <a:extLst>
              <a:ext uri="{FF2B5EF4-FFF2-40B4-BE49-F238E27FC236}">
                <a16:creationId xmlns:a16="http://schemas.microsoft.com/office/drawing/2014/main" xmlns="" id="{067FE201-55D2-4772-A255-BC0E42ECD9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4" name="Picture 253">
            <a:extLst>
              <a:ext uri="{FF2B5EF4-FFF2-40B4-BE49-F238E27FC236}">
                <a16:creationId xmlns:a16="http://schemas.microsoft.com/office/drawing/2014/main" xmlns="" id="{332E2556-445C-4AFC-A847-88909A497CF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5" name="Picture 254">
            <a:extLst>
              <a:ext uri="{FF2B5EF4-FFF2-40B4-BE49-F238E27FC236}">
                <a16:creationId xmlns:a16="http://schemas.microsoft.com/office/drawing/2014/main" xmlns="" id="{22478BEF-063D-43B5-94B5-6B675A76DCB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6" name="Picture 255">
            <a:extLst>
              <a:ext uri="{FF2B5EF4-FFF2-40B4-BE49-F238E27FC236}">
                <a16:creationId xmlns:a16="http://schemas.microsoft.com/office/drawing/2014/main" xmlns="" id="{7B2586A0-740F-44EF-B488-F65F7A2C068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7" name="Picture 256">
            <a:extLst>
              <a:ext uri="{FF2B5EF4-FFF2-40B4-BE49-F238E27FC236}">
                <a16:creationId xmlns:a16="http://schemas.microsoft.com/office/drawing/2014/main" xmlns="" id="{E82EE12E-55F2-4A91-BDDB-C417AE4A3B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8" name="Picture 257">
            <a:extLst>
              <a:ext uri="{FF2B5EF4-FFF2-40B4-BE49-F238E27FC236}">
                <a16:creationId xmlns:a16="http://schemas.microsoft.com/office/drawing/2014/main" xmlns="" id="{839C70AF-48EB-4638-A996-A16036C9FC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59" name="Picture 258">
            <a:extLst>
              <a:ext uri="{FF2B5EF4-FFF2-40B4-BE49-F238E27FC236}">
                <a16:creationId xmlns:a16="http://schemas.microsoft.com/office/drawing/2014/main" xmlns="" id="{A25E935F-9D86-49B4-AFBD-DF74738A0A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0" name="Picture 259">
            <a:extLst>
              <a:ext uri="{FF2B5EF4-FFF2-40B4-BE49-F238E27FC236}">
                <a16:creationId xmlns:a16="http://schemas.microsoft.com/office/drawing/2014/main" xmlns="" id="{B0B6DBA3-3BDE-4FE5-B591-345D28FD39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1" name="Picture 260">
            <a:extLst>
              <a:ext uri="{FF2B5EF4-FFF2-40B4-BE49-F238E27FC236}">
                <a16:creationId xmlns:a16="http://schemas.microsoft.com/office/drawing/2014/main" xmlns="" id="{E25CD3B3-4E5B-45BD-8DFA-31BB2B9D4F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2" name="Picture 261">
            <a:extLst>
              <a:ext uri="{FF2B5EF4-FFF2-40B4-BE49-F238E27FC236}">
                <a16:creationId xmlns:a16="http://schemas.microsoft.com/office/drawing/2014/main" xmlns="" id="{4B8265F5-77B4-496E-AF3C-58E1EAEA0E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3" name="Picture 262">
            <a:extLst>
              <a:ext uri="{FF2B5EF4-FFF2-40B4-BE49-F238E27FC236}">
                <a16:creationId xmlns:a16="http://schemas.microsoft.com/office/drawing/2014/main" xmlns="" id="{08F416F2-A6C4-4F6C-8255-8CEAB3972EB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4" name="Picture 263">
            <a:extLst>
              <a:ext uri="{FF2B5EF4-FFF2-40B4-BE49-F238E27FC236}">
                <a16:creationId xmlns:a16="http://schemas.microsoft.com/office/drawing/2014/main" xmlns="" id="{D6A19C90-F24B-4657-A074-9E1EFFBDA6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5" name="Picture 264">
            <a:extLst>
              <a:ext uri="{FF2B5EF4-FFF2-40B4-BE49-F238E27FC236}">
                <a16:creationId xmlns:a16="http://schemas.microsoft.com/office/drawing/2014/main" xmlns="" id="{482071FE-2F3D-4410-8183-BAAF79AF9A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6" name="Picture 265">
            <a:extLst>
              <a:ext uri="{FF2B5EF4-FFF2-40B4-BE49-F238E27FC236}">
                <a16:creationId xmlns:a16="http://schemas.microsoft.com/office/drawing/2014/main" xmlns="" id="{8D3C71DA-A5D4-430F-9D1E-69785624E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7" name="Picture 266">
            <a:extLst>
              <a:ext uri="{FF2B5EF4-FFF2-40B4-BE49-F238E27FC236}">
                <a16:creationId xmlns:a16="http://schemas.microsoft.com/office/drawing/2014/main" xmlns="" id="{F67EB578-0ADC-454F-8C0F-E16CB41FF5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8" name="Picture 267">
            <a:extLst>
              <a:ext uri="{FF2B5EF4-FFF2-40B4-BE49-F238E27FC236}">
                <a16:creationId xmlns:a16="http://schemas.microsoft.com/office/drawing/2014/main" xmlns="" id="{836B1EFA-D8A8-4D4C-95C7-99216335CA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69" name="Picture 268">
            <a:extLst>
              <a:ext uri="{FF2B5EF4-FFF2-40B4-BE49-F238E27FC236}">
                <a16:creationId xmlns:a16="http://schemas.microsoft.com/office/drawing/2014/main" xmlns="" id="{6541D086-C52A-433A-8820-30B29C82A8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0" name="Picture 269">
            <a:extLst>
              <a:ext uri="{FF2B5EF4-FFF2-40B4-BE49-F238E27FC236}">
                <a16:creationId xmlns:a16="http://schemas.microsoft.com/office/drawing/2014/main" xmlns="" id="{A6C06D9D-A6A3-4669-A6FB-83E64E35316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1" name="Picture 270">
            <a:extLst>
              <a:ext uri="{FF2B5EF4-FFF2-40B4-BE49-F238E27FC236}">
                <a16:creationId xmlns:a16="http://schemas.microsoft.com/office/drawing/2014/main" xmlns="" id="{F2BE9555-70FD-456A-8E25-3AFF4E5D01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2" name="Picture 271">
            <a:extLst>
              <a:ext uri="{FF2B5EF4-FFF2-40B4-BE49-F238E27FC236}">
                <a16:creationId xmlns:a16="http://schemas.microsoft.com/office/drawing/2014/main" xmlns="" id="{5E61F56D-29AD-4A21-9DA9-9D00F1FD213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3" name="Picture 272">
            <a:extLst>
              <a:ext uri="{FF2B5EF4-FFF2-40B4-BE49-F238E27FC236}">
                <a16:creationId xmlns:a16="http://schemas.microsoft.com/office/drawing/2014/main" xmlns="" id="{C051E8DE-1033-4FC9-99CE-081EEF0930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4" name="Picture 273">
            <a:extLst>
              <a:ext uri="{FF2B5EF4-FFF2-40B4-BE49-F238E27FC236}">
                <a16:creationId xmlns:a16="http://schemas.microsoft.com/office/drawing/2014/main" xmlns="" id="{072FAF4D-1266-4718-B4B4-8E8A2C26ED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5" name="Picture 274">
            <a:extLst>
              <a:ext uri="{FF2B5EF4-FFF2-40B4-BE49-F238E27FC236}">
                <a16:creationId xmlns:a16="http://schemas.microsoft.com/office/drawing/2014/main" xmlns="" id="{B61BB45C-9403-472A-B84D-8680BB1769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6" name="Picture 275">
            <a:extLst>
              <a:ext uri="{FF2B5EF4-FFF2-40B4-BE49-F238E27FC236}">
                <a16:creationId xmlns:a16="http://schemas.microsoft.com/office/drawing/2014/main" xmlns="" id="{054A01BC-C4EA-49B9-AD2E-DE431F11CA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7" name="Picture 276">
            <a:extLst>
              <a:ext uri="{FF2B5EF4-FFF2-40B4-BE49-F238E27FC236}">
                <a16:creationId xmlns:a16="http://schemas.microsoft.com/office/drawing/2014/main" xmlns="" id="{340E082F-59AD-4D52-9A71-FEF8791DD8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8" name="Picture 277">
            <a:extLst>
              <a:ext uri="{FF2B5EF4-FFF2-40B4-BE49-F238E27FC236}">
                <a16:creationId xmlns:a16="http://schemas.microsoft.com/office/drawing/2014/main" xmlns="" id="{1D6500F0-DC01-4BC3-B3E6-A0391752D8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79" name="Picture 278">
            <a:extLst>
              <a:ext uri="{FF2B5EF4-FFF2-40B4-BE49-F238E27FC236}">
                <a16:creationId xmlns:a16="http://schemas.microsoft.com/office/drawing/2014/main" xmlns="" id="{BA49AB0E-BAD1-4B9F-99E2-527C1D7C27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0" name="Picture 279">
            <a:extLst>
              <a:ext uri="{FF2B5EF4-FFF2-40B4-BE49-F238E27FC236}">
                <a16:creationId xmlns:a16="http://schemas.microsoft.com/office/drawing/2014/main" xmlns="" id="{C84A4B1A-137B-4F4A-9E15-A561FD6074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1" name="Picture 280">
            <a:extLst>
              <a:ext uri="{FF2B5EF4-FFF2-40B4-BE49-F238E27FC236}">
                <a16:creationId xmlns:a16="http://schemas.microsoft.com/office/drawing/2014/main" xmlns="" id="{DDE91ABA-6F4C-456D-9A93-F39DEB1CF9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2" name="Picture 281">
            <a:extLst>
              <a:ext uri="{FF2B5EF4-FFF2-40B4-BE49-F238E27FC236}">
                <a16:creationId xmlns:a16="http://schemas.microsoft.com/office/drawing/2014/main" xmlns="" id="{1AD230E6-F320-44C2-ABD9-4B99AE6C4B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3" name="Picture 282">
            <a:extLst>
              <a:ext uri="{FF2B5EF4-FFF2-40B4-BE49-F238E27FC236}">
                <a16:creationId xmlns:a16="http://schemas.microsoft.com/office/drawing/2014/main" xmlns="" id="{5529DE2B-A184-4191-A91F-2A0242B802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4" name="Picture 283">
            <a:extLst>
              <a:ext uri="{FF2B5EF4-FFF2-40B4-BE49-F238E27FC236}">
                <a16:creationId xmlns:a16="http://schemas.microsoft.com/office/drawing/2014/main" xmlns="" id="{6BE7F9DC-091F-47DD-980A-D37692540B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5" name="Picture 284">
            <a:extLst>
              <a:ext uri="{FF2B5EF4-FFF2-40B4-BE49-F238E27FC236}">
                <a16:creationId xmlns:a16="http://schemas.microsoft.com/office/drawing/2014/main" xmlns="" id="{12EA6B46-9834-462F-B3C6-02A99477792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6" name="Picture 285">
            <a:extLst>
              <a:ext uri="{FF2B5EF4-FFF2-40B4-BE49-F238E27FC236}">
                <a16:creationId xmlns:a16="http://schemas.microsoft.com/office/drawing/2014/main" xmlns="" id="{D3EE899D-0612-4F2E-9A19-7A7C7613CEB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7" name="Picture 286">
            <a:extLst>
              <a:ext uri="{FF2B5EF4-FFF2-40B4-BE49-F238E27FC236}">
                <a16:creationId xmlns:a16="http://schemas.microsoft.com/office/drawing/2014/main" xmlns="" id="{448C621A-22B8-4CC9-97B8-9ABE6F88D1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8" name="Picture 287">
            <a:extLst>
              <a:ext uri="{FF2B5EF4-FFF2-40B4-BE49-F238E27FC236}">
                <a16:creationId xmlns:a16="http://schemas.microsoft.com/office/drawing/2014/main" xmlns="" id="{B6A9C136-7BB0-42DD-B4B0-8DA78536E4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89" name="Picture 288">
            <a:extLst>
              <a:ext uri="{FF2B5EF4-FFF2-40B4-BE49-F238E27FC236}">
                <a16:creationId xmlns:a16="http://schemas.microsoft.com/office/drawing/2014/main" xmlns="" id="{3C2AE587-9298-4429-B923-85BFBF4D61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90" name="Picture 289">
            <a:extLst>
              <a:ext uri="{FF2B5EF4-FFF2-40B4-BE49-F238E27FC236}">
                <a16:creationId xmlns:a16="http://schemas.microsoft.com/office/drawing/2014/main" xmlns="" id="{EFB2AF50-829A-46A8-8924-E0FB45D57B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91" name="Picture 290">
            <a:extLst>
              <a:ext uri="{FF2B5EF4-FFF2-40B4-BE49-F238E27FC236}">
                <a16:creationId xmlns:a16="http://schemas.microsoft.com/office/drawing/2014/main" xmlns="" id="{7C3D6857-75C7-4298-9EC4-215169507B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92" name="Picture 291">
            <a:extLst>
              <a:ext uri="{FF2B5EF4-FFF2-40B4-BE49-F238E27FC236}">
                <a16:creationId xmlns:a16="http://schemas.microsoft.com/office/drawing/2014/main" xmlns="" id="{EB8C1FAF-295F-4F48-8E67-55A2C1058D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pic>
        <p:nvPicPr>
          <p:cNvPr id="293" name="Picture 292">
            <a:extLst>
              <a:ext uri="{FF2B5EF4-FFF2-40B4-BE49-F238E27FC236}">
                <a16:creationId xmlns:a16="http://schemas.microsoft.com/office/drawing/2014/main" xmlns="" id="{64834B07-1A30-487B-9370-4D527126040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18643" y="4930014"/>
            <a:ext cx="1096530" cy="1133700"/>
          </a:xfrm>
          <a:prstGeom prst="rect">
            <a:avLst/>
          </a:prstGeom>
        </p:spPr>
      </p:pic>
      <p:sp>
        <p:nvSpPr>
          <p:cNvPr id="294" name="Rectangle 293">
            <a:extLst>
              <a:ext uri="{FF2B5EF4-FFF2-40B4-BE49-F238E27FC236}">
                <a16:creationId xmlns:a16="http://schemas.microsoft.com/office/drawing/2014/main" xmlns="" id="{18A6F322-4ADE-40FA-8732-29C41338DAC2}"/>
              </a:ext>
            </a:extLst>
          </p:cNvPr>
          <p:cNvSpPr/>
          <p:nvPr/>
        </p:nvSpPr>
        <p:spPr>
          <a:xfrm>
            <a:off x="418643" y="1513460"/>
            <a:ext cx="9914708" cy="6477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solidFill>
              </a:rPr>
              <a:t>How can we use the ten frame to support key early number skills?</a:t>
            </a:r>
          </a:p>
        </p:txBody>
      </p:sp>
    </p:spTree>
    <p:extLst>
      <p:ext uri="{BB962C8B-B14F-4D97-AF65-F5344CB8AC3E}">
        <p14:creationId xmlns:p14="http://schemas.microsoft.com/office/powerpoint/2010/main" val="405470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6451190" cy="584775"/>
          </a:xfrm>
          <a:prstGeom prst="rect">
            <a:avLst/>
          </a:prstGeom>
          <a:noFill/>
        </p:spPr>
        <p:txBody>
          <a:bodyPr wrap="none" rtlCol="0">
            <a:spAutoFit/>
          </a:bodyPr>
          <a:lstStyle/>
          <a:p>
            <a:r>
              <a:rPr lang="en-GB" sz="3200" b="1">
                <a:solidFill>
                  <a:schemeClr val="bg1"/>
                </a:solidFill>
              </a:rPr>
              <a:t>Key representations – The ten frame </a:t>
            </a:r>
          </a:p>
        </p:txBody>
      </p:sp>
      <p:pic>
        <p:nvPicPr>
          <p:cNvPr id="8" name="Picture 7">
            <a:extLst>
              <a:ext uri="{FF2B5EF4-FFF2-40B4-BE49-F238E27FC236}">
                <a16:creationId xmlns:a16="http://schemas.microsoft.com/office/drawing/2014/main" xmlns="" id="{7E5FEDEC-0E65-499D-93F2-90405E67F74B}"/>
              </a:ext>
            </a:extLst>
          </p:cNvPr>
          <p:cNvPicPr>
            <a:picLocks noChangeAspect="1"/>
          </p:cNvPicPr>
          <p:nvPr/>
        </p:nvPicPr>
        <p:blipFill>
          <a:blip r:embed="rId3"/>
          <a:stretch>
            <a:fillRect/>
          </a:stretch>
        </p:blipFill>
        <p:spPr>
          <a:xfrm>
            <a:off x="1813621" y="1773893"/>
            <a:ext cx="7462250" cy="1655107"/>
          </a:xfrm>
          <a:prstGeom prst="rect">
            <a:avLst/>
          </a:prstGeom>
        </p:spPr>
      </p:pic>
      <p:sp>
        <p:nvSpPr>
          <p:cNvPr id="9" name="Rectangle 8">
            <a:extLst>
              <a:ext uri="{FF2B5EF4-FFF2-40B4-BE49-F238E27FC236}">
                <a16:creationId xmlns:a16="http://schemas.microsoft.com/office/drawing/2014/main" xmlns="" id="{A4D0BDD0-3DF0-4219-83B1-A437C86E64A3}"/>
              </a:ext>
            </a:extLst>
          </p:cNvPr>
          <p:cNvSpPr/>
          <p:nvPr/>
        </p:nvSpPr>
        <p:spPr>
          <a:xfrm>
            <a:off x="1779104" y="4333502"/>
            <a:ext cx="9994253" cy="1384995"/>
          </a:xfrm>
          <a:prstGeom prst="rect">
            <a:avLst/>
          </a:prstGeom>
        </p:spPr>
        <p:txBody>
          <a:bodyPr wrap="square">
            <a:spAutoFit/>
          </a:bodyPr>
          <a:lstStyle/>
          <a:p>
            <a:r>
              <a:rPr lang="en-GB" sz="2800" dirty="0"/>
              <a:t>What numbers are represented?</a:t>
            </a:r>
          </a:p>
          <a:p>
            <a:r>
              <a:rPr lang="en-GB" sz="2800" dirty="0"/>
              <a:t>What does the arrangement tell you about the numbers?</a:t>
            </a:r>
          </a:p>
          <a:p>
            <a:r>
              <a:rPr lang="en-GB" sz="2800" dirty="0"/>
              <a:t>What can you say about each number’s relationship to ten?</a:t>
            </a:r>
          </a:p>
        </p:txBody>
      </p:sp>
    </p:spTree>
    <p:extLst>
      <p:ext uri="{BB962C8B-B14F-4D97-AF65-F5344CB8AC3E}">
        <p14:creationId xmlns:p14="http://schemas.microsoft.com/office/powerpoint/2010/main" val="202920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6451190" cy="584775"/>
          </a:xfrm>
          <a:prstGeom prst="rect">
            <a:avLst/>
          </a:prstGeom>
          <a:noFill/>
        </p:spPr>
        <p:txBody>
          <a:bodyPr wrap="none" rtlCol="0">
            <a:spAutoFit/>
          </a:bodyPr>
          <a:lstStyle/>
          <a:p>
            <a:r>
              <a:rPr lang="en-GB" sz="3200" b="1">
                <a:solidFill>
                  <a:schemeClr val="bg1"/>
                </a:solidFill>
              </a:rPr>
              <a:t>Key representations – The ten frame </a:t>
            </a:r>
          </a:p>
        </p:txBody>
      </p:sp>
      <p:graphicFrame>
        <p:nvGraphicFramePr>
          <p:cNvPr id="6" name="Table 5">
            <a:extLst>
              <a:ext uri="{FF2B5EF4-FFF2-40B4-BE49-F238E27FC236}">
                <a16:creationId xmlns:a16="http://schemas.microsoft.com/office/drawing/2014/main" xmlns="" id="{A28A80BF-5DE3-44D4-9B4A-CB639BD9B249}"/>
              </a:ext>
            </a:extLst>
          </p:cNvPr>
          <p:cNvGraphicFramePr>
            <a:graphicFrameLocks noGrp="1"/>
          </p:cNvGraphicFramePr>
          <p:nvPr>
            <p:extLst>
              <p:ext uri="{D42A27DB-BD31-4B8C-83A1-F6EECF244321}">
                <p14:modId xmlns:p14="http://schemas.microsoft.com/office/powerpoint/2010/main" val="3388179087"/>
              </p:ext>
            </p:extLst>
          </p:nvPr>
        </p:nvGraphicFramePr>
        <p:xfrm>
          <a:off x="2285543" y="1499540"/>
          <a:ext cx="6172655" cy="2443810"/>
        </p:xfrm>
        <a:graphic>
          <a:graphicData uri="http://schemas.openxmlformats.org/drawingml/2006/table">
            <a:tbl>
              <a:tblPr firstRow="1" bandRow="1">
                <a:tableStyleId>{5C22544A-7EE6-4342-B048-85BDC9FD1C3A}</a:tableStyleId>
              </a:tblPr>
              <a:tblGrid>
                <a:gridCol w="1234531">
                  <a:extLst>
                    <a:ext uri="{9D8B030D-6E8A-4147-A177-3AD203B41FA5}">
                      <a16:colId xmlns:a16="http://schemas.microsoft.com/office/drawing/2014/main" xmlns="" val="20000"/>
                    </a:ext>
                  </a:extLst>
                </a:gridCol>
                <a:gridCol w="1234531">
                  <a:extLst>
                    <a:ext uri="{9D8B030D-6E8A-4147-A177-3AD203B41FA5}">
                      <a16:colId xmlns:a16="http://schemas.microsoft.com/office/drawing/2014/main" xmlns="" val="20001"/>
                    </a:ext>
                  </a:extLst>
                </a:gridCol>
                <a:gridCol w="1234531">
                  <a:extLst>
                    <a:ext uri="{9D8B030D-6E8A-4147-A177-3AD203B41FA5}">
                      <a16:colId xmlns:a16="http://schemas.microsoft.com/office/drawing/2014/main" xmlns="" val="20002"/>
                    </a:ext>
                  </a:extLst>
                </a:gridCol>
                <a:gridCol w="1234531">
                  <a:extLst>
                    <a:ext uri="{9D8B030D-6E8A-4147-A177-3AD203B41FA5}">
                      <a16:colId xmlns:a16="http://schemas.microsoft.com/office/drawing/2014/main" xmlns="" val="20003"/>
                    </a:ext>
                  </a:extLst>
                </a:gridCol>
                <a:gridCol w="1234531">
                  <a:extLst>
                    <a:ext uri="{9D8B030D-6E8A-4147-A177-3AD203B41FA5}">
                      <a16:colId xmlns:a16="http://schemas.microsoft.com/office/drawing/2014/main" xmlns="" val="20004"/>
                    </a:ext>
                  </a:extLst>
                </a:gridCol>
              </a:tblGrid>
              <a:tr h="1221905">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221905">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7" name="Table 6">
            <a:extLst>
              <a:ext uri="{FF2B5EF4-FFF2-40B4-BE49-F238E27FC236}">
                <a16:creationId xmlns:a16="http://schemas.microsoft.com/office/drawing/2014/main" xmlns="" id="{6CF35B86-14DB-4553-BD22-C1AF75E580A4}"/>
              </a:ext>
            </a:extLst>
          </p:cNvPr>
          <p:cNvGraphicFramePr>
            <a:graphicFrameLocks noGrp="1"/>
          </p:cNvGraphicFramePr>
          <p:nvPr>
            <p:extLst>
              <p:ext uri="{D42A27DB-BD31-4B8C-83A1-F6EECF244321}">
                <p14:modId xmlns:p14="http://schemas.microsoft.com/office/powerpoint/2010/main" val="2982422080"/>
              </p:ext>
            </p:extLst>
          </p:nvPr>
        </p:nvGraphicFramePr>
        <p:xfrm>
          <a:off x="2285543" y="4136555"/>
          <a:ext cx="6172655" cy="2443810"/>
        </p:xfrm>
        <a:graphic>
          <a:graphicData uri="http://schemas.openxmlformats.org/drawingml/2006/table">
            <a:tbl>
              <a:tblPr firstRow="1" bandRow="1">
                <a:tableStyleId>{5C22544A-7EE6-4342-B048-85BDC9FD1C3A}</a:tableStyleId>
              </a:tblPr>
              <a:tblGrid>
                <a:gridCol w="1234531">
                  <a:extLst>
                    <a:ext uri="{9D8B030D-6E8A-4147-A177-3AD203B41FA5}">
                      <a16:colId xmlns:a16="http://schemas.microsoft.com/office/drawing/2014/main" xmlns="" val="20000"/>
                    </a:ext>
                  </a:extLst>
                </a:gridCol>
                <a:gridCol w="1234531">
                  <a:extLst>
                    <a:ext uri="{9D8B030D-6E8A-4147-A177-3AD203B41FA5}">
                      <a16:colId xmlns:a16="http://schemas.microsoft.com/office/drawing/2014/main" xmlns="" val="20001"/>
                    </a:ext>
                  </a:extLst>
                </a:gridCol>
                <a:gridCol w="1234531">
                  <a:extLst>
                    <a:ext uri="{9D8B030D-6E8A-4147-A177-3AD203B41FA5}">
                      <a16:colId xmlns:a16="http://schemas.microsoft.com/office/drawing/2014/main" xmlns="" val="20002"/>
                    </a:ext>
                  </a:extLst>
                </a:gridCol>
                <a:gridCol w="1234531">
                  <a:extLst>
                    <a:ext uri="{9D8B030D-6E8A-4147-A177-3AD203B41FA5}">
                      <a16:colId xmlns:a16="http://schemas.microsoft.com/office/drawing/2014/main" xmlns="" val="20003"/>
                    </a:ext>
                  </a:extLst>
                </a:gridCol>
                <a:gridCol w="1234531">
                  <a:extLst>
                    <a:ext uri="{9D8B030D-6E8A-4147-A177-3AD203B41FA5}">
                      <a16:colId xmlns:a16="http://schemas.microsoft.com/office/drawing/2014/main" xmlns="" val="20004"/>
                    </a:ext>
                  </a:extLst>
                </a:gridCol>
              </a:tblGrid>
              <a:tr h="1221905">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221905">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8" name="Picture 7">
            <a:extLst>
              <a:ext uri="{FF2B5EF4-FFF2-40B4-BE49-F238E27FC236}">
                <a16:creationId xmlns:a16="http://schemas.microsoft.com/office/drawing/2014/main" xmlns="" id="{35DBCC08-9C4D-4A2D-B585-610B5570CA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2285543" y="1499540"/>
            <a:ext cx="1096530" cy="1133700"/>
          </a:xfrm>
          <a:prstGeom prst="rect">
            <a:avLst/>
          </a:prstGeom>
        </p:spPr>
      </p:pic>
      <p:pic>
        <p:nvPicPr>
          <p:cNvPr id="9" name="Picture 8">
            <a:extLst>
              <a:ext uri="{FF2B5EF4-FFF2-40B4-BE49-F238E27FC236}">
                <a16:creationId xmlns:a16="http://schemas.microsoft.com/office/drawing/2014/main" xmlns="" id="{FAEF17CF-76C4-4D13-9C29-5B153302E61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44238" y="1499540"/>
            <a:ext cx="1096530" cy="1133700"/>
          </a:xfrm>
          <a:prstGeom prst="rect">
            <a:avLst/>
          </a:prstGeom>
        </p:spPr>
      </p:pic>
      <p:pic>
        <p:nvPicPr>
          <p:cNvPr id="19" name="Picture 18">
            <a:extLst>
              <a:ext uri="{FF2B5EF4-FFF2-40B4-BE49-F238E27FC236}">
                <a16:creationId xmlns:a16="http://schemas.microsoft.com/office/drawing/2014/main" xmlns="" id="{8C801BD6-E5C3-4ADB-A62E-B3913E527C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841891" y="1499540"/>
            <a:ext cx="1096530" cy="1133700"/>
          </a:xfrm>
          <a:prstGeom prst="rect">
            <a:avLst/>
          </a:prstGeom>
        </p:spPr>
      </p:pic>
      <p:pic>
        <p:nvPicPr>
          <p:cNvPr id="20" name="Picture 19">
            <a:extLst>
              <a:ext uri="{FF2B5EF4-FFF2-40B4-BE49-F238E27FC236}">
                <a16:creationId xmlns:a16="http://schemas.microsoft.com/office/drawing/2014/main" xmlns="" id="{2642DA5A-9CBA-40E4-9981-D49ECDD0BE1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6039544" y="1499540"/>
            <a:ext cx="1096530" cy="1133700"/>
          </a:xfrm>
          <a:prstGeom prst="rect">
            <a:avLst/>
          </a:prstGeom>
        </p:spPr>
      </p:pic>
      <p:pic>
        <p:nvPicPr>
          <p:cNvPr id="21" name="Picture 20">
            <a:extLst>
              <a:ext uri="{FF2B5EF4-FFF2-40B4-BE49-F238E27FC236}">
                <a16:creationId xmlns:a16="http://schemas.microsoft.com/office/drawing/2014/main" xmlns="" id="{968829FA-4DD6-40AA-B941-58045F1783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7237197" y="1499540"/>
            <a:ext cx="1096530" cy="1133700"/>
          </a:xfrm>
          <a:prstGeom prst="rect">
            <a:avLst/>
          </a:prstGeom>
        </p:spPr>
      </p:pic>
      <p:pic>
        <p:nvPicPr>
          <p:cNvPr id="22" name="Picture 21">
            <a:extLst>
              <a:ext uri="{FF2B5EF4-FFF2-40B4-BE49-F238E27FC236}">
                <a16:creationId xmlns:a16="http://schemas.microsoft.com/office/drawing/2014/main" xmlns="" id="{CD059689-D5E7-4278-9908-9C12B20BAF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2285543" y="2779638"/>
            <a:ext cx="1096530" cy="1133700"/>
          </a:xfrm>
          <a:prstGeom prst="rect">
            <a:avLst/>
          </a:prstGeom>
        </p:spPr>
      </p:pic>
      <p:pic>
        <p:nvPicPr>
          <p:cNvPr id="23" name="Picture 22">
            <a:extLst>
              <a:ext uri="{FF2B5EF4-FFF2-40B4-BE49-F238E27FC236}">
                <a16:creationId xmlns:a16="http://schemas.microsoft.com/office/drawing/2014/main" xmlns="" id="{E357E1CC-C45A-4C40-B0EE-1710DFBADB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44238" y="2779638"/>
            <a:ext cx="1096530" cy="1133700"/>
          </a:xfrm>
          <a:prstGeom prst="rect">
            <a:avLst/>
          </a:prstGeom>
        </p:spPr>
      </p:pic>
      <p:pic>
        <p:nvPicPr>
          <p:cNvPr id="24" name="Picture 23">
            <a:extLst>
              <a:ext uri="{FF2B5EF4-FFF2-40B4-BE49-F238E27FC236}">
                <a16:creationId xmlns:a16="http://schemas.microsoft.com/office/drawing/2014/main" xmlns="" id="{E064E3B2-5CDC-4D45-960F-2BF6AA93E3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841891" y="2779638"/>
            <a:ext cx="1096530" cy="1133700"/>
          </a:xfrm>
          <a:prstGeom prst="rect">
            <a:avLst/>
          </a:prstGeom>
        </p:spPr>
      </p:pic>
      <p:pic>
        <p:nvPicPr>
          <p:cNvPr id="25" name="Picture 24">
            <a:extLst>
              <a:ext uri="{FF2B5EF4-FFF2-40B4-BE49-F238E27FC236}">
                <a16:creationId xmlns:a16="http://schemas.microsoft.com/office/drawing/2014/main" xmlns="" id="{F03A6015-D80D-4A29-AEE5-E1EC700559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6039544" y="2779638"/>
            <a:ext cx="1096530" cy="1133700"/>
          </a:xfrm>
          <a:prstGeom prst="rect">
            <a:avLst/>
          </a:prstGeom>
        </p:spPr>
      </p:pic>
      <p:pic>
        <p:nvPicPr>
          <p:cNvPr id="26" name="Picture 25">
            <a:extLst>
              <a:ext uri="{FF2B5EF4-FFF2-40B4-BE49-F238E27FC236}">
                <a16:creationId xmlns:a16="http://schemas.microsoft.com/office/drawing/2014/main" xmlns="" id="{D86D81AD-55AF-4F34-859F-254F30693A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7237197" y="2779638"/>
            <a:ext cx="1096530" cy="1133700"/>
          </a:xfrm>
          <a:prstGeom prst="rect">
            <a:avLst/>
          </a:prstGeom>
        </p:spPr>
      </p:pic>
      <p:pic>
        <p:nvPicPr>
          <p:cNvPr id="27" name="Picture 26">
            <a:extLst>
              <a:ext uri="{FF2B5EF4-FFF2-40B4-BE49-F238E27FC236}">
                <a16:creationId xmlns:a16="http://schemas.microsoft.com/office/drawing/2014/main" xmlns="" id="{0F5EFD86-FEF5-4303-8283-BA18DF4A0D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2285543" y="4224760"/>
            <a:ext cx="1096530" cy="1133700"/>
          </a:xfrm>
          <a:prstGeom prst="rect">
            <a:avLst/>
          </a:prstGeom>
        </p:spPr>
      </p:pic>
      <p:pic>
        <p:nvPicPr>
          <p:cNvPr id="28" name="Picture 27">
            <a:extLst>
              <a:ext uri="{FF2B5EF4-FFF2-40B4-BE49-F238E27FC236}">
                <a16:creationId xmlns:a16="http://schemas.microsoft.com/office/drawing/2014/main" xmlns="" id="{804238CA-D90B-434D-8752-BC584D0F825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44238" y="4224760"/>
            <a:ext cx="1096530" cy="1133700"/>
          </a:xfrm>
          <a:prstGeom prst="rect">
            <a:avLst/>
          </a:prstGeom>
        </p:spPr>
      </p:pic>
      <p:pic>
        <p:nvPicPr>
          <p:cNvPr id="29" name="Picture 28">
            <a:extLst>
              <a:ext uri="{FF2B5EF4-FFF2-40B4-BE49-F238E27FC236}">
                <a16:creationId xmlns:a16="http://schemas.microsoft.com/office/drawing/2014/main" xmlns="" id="{92C95605-BBFA-4DC5-8B87-EA76140EA6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841891" y="4224760"/>
            <a:ext cx="1096530" cy="1133700"/>
          </a:xfrm>
          <a:prstGeom prst="rect">
            <a:avLst/>
          </a:prstGeom>
        </p:spPr>
      </p:pic>
      <p:pic>
        <p:nvPicPr>
          <p:cNvPr id="30" name="Picture 29">
            <a:extLst>
              <a:ext uri="{FF2B5EF4-FFF2-40B4-BE49-F238E27FC236}">
                <a16:creationId xmlns:a16="http://schemas.microsoft.com/office/drawing/2014/main" xmlns="" id="{D474CC30-8067-4336-851E-695DD042B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6039544" y="4224760"/>
            <a:ext cx="1096530" cy="1133700"/>
          </a:xfrm>
          <a:prstGeom prst="rect">
            <a:avLst/>
          </a:prstGeom>
        </p:spPr>
      </p:pic>
    </p:spTree>
    <p:extLst>
      <p:ext uri="{BB962C8B-B14F-4D97-AF65-F5344CB8AC3E}">
        <p14:creationId xmlns:p14="http://schemas.microsoft.com/office/powerpoint/2010/main" val="401253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96296E-6 L -0.20925 0.38148 " pathEditMode="relative" rAng="0" ptsTypes="AA">
                                      <p:cBhvr>
                                        <p:cTn id="6" dur="2000" fill="hold"/>
                                        <p:tgtEl>
                                          <p:spTgt spid="24"/>
                                        </p:tgtEl>
                                        <p:attrNameLst>
                                          <p:attrName>ppt_x</p:attrName>
                                          <p:attrName>ppt_y</p:attrName>
                                        </p:attrNameLst>
                                      </p:cBhvr>
                                      <p:rCtr x="-10469" y="19074"/>
                                    </p:animMotion>
                                  </p:childTnLst>
                                </p:cTn>
                              </p:par>
                              <p:par>
                                <p:cTn id="7" presetID="42" presetClass="path" presetSubtype="0" accel="50000" decel="50000" fill="hold" nodeType="withEffect">
                                  <p:stCondLst>
                                    <p:cond delay="0"/>
                                  </p:stCondLst>
                                  <p:childTnLst>
                                    <p:animMotion origin="layout" path="M -4.375E-6 -2.96296E-6 L -0.20742 0.38426 " pathEditMode="relative" rAng="0" ptsTypes="AA">
                                      <p:cBhvr>
                                        <p:cTn id="8" dur="2000" fill="hold"/>
                                        <p:tgtEl>
                                          <p:spTgt spid="25"/>
                                        </p:tgtEl>
                                        <p:attrNameLst>
                                          <p:attrName>ppt_x</p:attrName>
                                          <p:attrName>ppt_y</p:attrName>
                                        </p:attrNameLst>
                                      </p:cBhvr>
                                      <p:rCtr x="-10378" y="19213"/>
                                    </p:animMotion>
                                  </p:childTnLst>
                                </p:cTn>
                              </p:par>
                              <p:par>
                                <p:cTn id="9" presetID="56" presetClass="path" presetSubtype="0" accel="50000" decel="50000" fill="hold" nodeType="withEffect">
                                  <p:stCondLst>
                                    <p:cond delay="0"/>
                                  </p:stCondLst>
                                  <p:childTnLst>
                                    <p:animMotion origin="layout" path="M -1.66667E-6 -2.96296E-6 L 0.00209 0.21204 " pathEditMode="relative" rAng="0" ptsTypes="AA">
                                      <p:cBhvr>
                                        <p:cTn id="10" dur="2000" fill="hold"/>
                                        <p:tgtEl>
                                          <p:spTgt spid="26"/>
                                        </p:tgtEl>
                                        <p:attrNameLst>
                                          <p:attrName>ppt_x</p:attrName>
                                          <p:attrName>ppt_y</p:attrName>
                                        </p:attrNameLst>
                                      </p:cBhvr>
                                      <p:rCtr x="104" y="1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6451190" cy="584775"/>
          </a:xfrm>
          <a:prstGeom prst="rect">
            <a:avLst/>
          </a:prstGeom>
          <a:noFill/>
        </p:spPr>
        <p:txBody>
          <a:bodyPr wrap="none" rtlCol="0">
            <a:spAutoFit/>
          </a:bodyPr>
          <a:lstStyle/>
          <a:p>
            <a:r>
              <a:rPr lang="en-GB" sz="3200" b="1">
                <a:solidFill>
                  <a:schemeClr val="bg1"/>
                </a:solidFill>
              </a:rPr>
              <a:t>Key representations – The ten frame </a:t>
            </a:r>
          </a:p>
        </p:txBody>
      </p:sp>
      <p:graphicFrame>
        <p:nvGraphicFramePr>
          <p:cNvPr id="6" name="Table 5">
            <a:extLst>
              <a:ext uri="{FF2B5EF4-FFF2-40B4-BE49-F238E27FC236}">
                <a16:creationId xmlns:a16="http://schemas.microsoft.com/office/drawing/2014/main" xmlns="" id="{A28A80BF-5DE3-44D4-9B4A-CB639BD9B249}"/>
              </a:ext>
            </a:extLst>
          </p:cNvPr>
          <p:cNvGraphicFramePr>
            <a:graphicFrameLocks noGrp="1"/>
          </p:cNvGraphicFramePr>
          <p:nvPr/>
        </p:nvGraphicFramePr>
        <p:xfrm>
          <a:off x="2285543" y="1499540"/>
          <a:ext cx="6172655" cy="2443810"/>
        </p:xfrm>
        <a:graphic>
          <a:graphicData uri="http://schemas.openxmlformats.org/drawingml/2006/table">
            <a:tbl>
              <a:tblPr firstRow="1" bandRow="1">
                <a:tableStyleId>{5C22544A-7EE6-4342-B048-85BDC9FD1C3A}</a:tableStyleId>
              </a:tblPr>
              <a:tblGrid>
                <a:gridCol w="1234531">
                  <a:extLst>
                    <a:ext uri="{9D8B030D-6E8A-4147-A177-3AD203B41FA5}">
                      <a16:colId xmlns:a16="http://schemas.microsoft.com/office/drawing/2014/main" xmlns="" val="20000"/>
                    </a:ext>
                  </a:extLst>
                </a:gridCol>
                <a:gridCol w="1234531">
                  <a:extLst>
                    <a:ext uri="{9D8B030D-6E8A-4147-A177-3AD203B41FA5}">
                      <a16:colId xmlns:a16="http://schemas.microsoft.com/office/drawing/2014/main" xmlns="" val="20001"/>
                    </a:ext>
                  </a:extLst>
                </a:gridCol>
                <a:gridCol w="1234531">
                  <a:extLst>
                    <a:ext uri="{9D8B030D-6E8A-4147-A177-3AD203B41FA5}">
                      <a16:colId xmlns:a16="http://schemas.microsoft.com/office/drawing/2014/main" xmlns="" val="20002"/>
                    </a:ext>
                  </a:extLst>
                </a:gridCol>
                <a:gridCol w="1234531">
                  <a:extLst>
                    <a:ext uri="{9D8B030D-6E8A-4147-A177-3AD203B41FA5}">
                      <a16:colId xmlns:a16="http://schemas.microsoft.com/office/drawing/2014/main" xmlns="" val="20003"/>
                    </a:ext>
                  </a:extLst>
                </a:gridCol>
                <a:gridCol w="1234531">
                  <a:extLst>
                    <a:ext uri="{9D8B030D-6E8A-4147-A177-3AD203B41FA5}">
                      <a16:colId xmlns:a16="http://schemas.microsoft.com/office/drawing/2014/main" xmlns="" val="20004"/>
                    </a:ext>
                  </a:extLst>
                </a:gridCol>
              </a:tblGrid>
              <a:tr h="1221905">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221905">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7" name="Table 6">
            <a:extLst>
              <a:ext uri="{FF2B5EF4-FFF2-40B4-BE49-F238E27FC236}">
                <a16:creationId xmlns:a16="http://schemas.microsoft.com/office/drawing/2014/main" xmlns="" id="{6CF35B86-14DB-4553-BD22-C1AF75E580A4}"/>
              </a:ext>
            </a:extLst>
          </p:cNvPr>
          <p:cNvGraphicFramePr>
            <a:graphicFrameLocks noGrp="1"/>
          </p:cNvGraphicFramePr>
          <p:nvPr/>
        </p:nvGraphicFramePr>
        <p:xfrm>
          <a:off x="2285543" y="4136555"/>
          <a:ext cx="6172655" cy="2443810"/>
        </p:xfrm>
        <a:graphic>
          <a:graphicData uri="http://schemas.openxmlformats.org/drawingml/2006/table">
            <a:tbl>
              <a:tblPr firstRow="1" bandRow="1">
                <a:tableStyleId>{5C22544A-7EE6-4342-B048-85BDC9FD1C3A}</a:tableStyleId>
              </a:tblPr>
              <a:tblGrid>
                <a:gridCol w="1234531">
                  <a:extLst>
                    <a:ext uri="{9D8B030D-6E8A-4147-A177-3AD203B41FA5}">
                      <a16:colId xmlns:a16="http://schemas.microsoft.com/office/drawing/2014/main" xmlns="" val="20000"/>
                    </a:ext>
                  </a:extLst>
                </a:gridCol>
                <a:gridCol w="1234531">
                  <a:extLst>
                    <a:ext uri="{9D8B030D-6E8A-4147-A177-3AD203B41FA5}">
                      <a16:colId xmlns:a16="http://schemas.microsoft.com/office/drawing/2014/main" xmlns="" val="20001"/>
                    </a:ext>
                  </a:extLst>
                </a:gridCol>
                <a:gridCol w="1234531">
                  <a:extLst>
                    <a:ext uri="{9D8B030D-6E8A-4147-A177-3AD203B41FA5}">
                      <a16:colId xmlns:a16="http://schemas.microsoft.com/office/drawing/2014/main" xmlns="" val="20002"/>
                    </a:ext>
                  </a:extLst>
                </a:gridCol>
                <a:gridCol w="1234531">
                  <a:extLst>
                    <a:ext uri="{9D8B030D-6E8A-4147-A177-3AD203B41FA5}">
                      <a16:colId xmlns:a16="http://schemas.microsoft.com/office/drawing/2014/main" xmlns="" val="20003"/>
                    </a:ext>
                  </a:extLst>
                </a:gridCol>
                <a:gridCol w="1234531">
                  <a:extLst>
                    <a:ext uri="{9D8B030D-6E8A-4147-A177-3AD203B41FA5}">
                      <a16:colId xmlns:a16="http://schemas.microsoft.com/office/drawing/2014/main" xmlns="" val="20004"/>
                    </a:ext>
                  </a:extLst>
                </a:gridCol>
              </a:tblGrid>
              <a:tr h="1221905">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221905">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8" name="Picture 7">
            <a:extLst>
              <a:ext uri="{FF2B5EF4-FFF2-40B4-BE49-F238E27FC236}">
                <a16:creationId xmlns:a16="http://schemas.microsoft.com/office/drawing/2014/main" xmlns="" id="{35DBCC08-9C4D-4A2D-B585-610B5570CA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2285543" y="1499540"/>
            <a:ext cx="1096530" cy="1133700"/>
          </a:xfrm>
          <a:prstGeom prst="rect">
            <a:avLst/>
          </a:prstGeom>
        </p:spPr>
      </p:pic>
      <p:pic>
        <p:nvPicPr>
          <p:cNvPr id="9" name="Picture 8">
            <a:extLst>
              <a:ext uri="{FF2B5EF4-FFF2-40B4-BE49-F238E27FC236}">
                <a16:creationId xmlns:a16="http://schemas.microsoft.com/office/drawing/2014/main" xmlns="" id="{FAEF17CF-76C4-4D13-9C29-5B153302E61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44238" y="1499540"/>
            <a:ext cx="1096530" cy="1133700"/>
          </a:xfrm>
          <a:prstGeom prst="rect">
            <a:avLst/>
          </a:prstGeom>
        </p:spPr>
      </p:pic>
      <p:pic>
        <p:nvPicPr>
          <p:cNvPr id="19" name="Picture 18">
            <a:extLst>
              <a:ext uri="{FF2B5EF4-FFF2-40B4-BE49-F238E27FC236}">
                <a16:creationId xmlns:a16="http://schemas.microsoft.com/office/drawing/2014/main" xmlns="" id="{8C801BD6-E5C3-4ADB-A62E-B3913E527C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841891" y="1499540"/>
            <a:ext cx="1096530" cy="1133700"/>
          </a:xfrm>
          <a:prstGeom prst="rect">
            <a:avLst/>
          </a:prstGeom>
        </p:spPr>
      </p:pic>
      <p:pic>
        <p:nvPicPr>
          <p:cNvPr id="20" name="Picture 19">
            <a:extLst>
              <a:ext uri="{FF2B5EF4-FFF2-40B4-BE49-F238E27FC236}">
                <a16:creationId xmlns:a16="http://schemas.microsoft.com/office/drawing/2014/main" xmlns="" id="{2642DA5A-9CBA-40E4-9981-D49ECDD0BE1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6039544" y="1499540"/>
            <a:ext cx="1096530" cy="1133700"/>
          </a:xfrm>
          <a:prstGeom prst="rect">
            <a:avLst/>
          </a:prstGeom>
        </p:spPr>
      </p:pic>
      <p:pic>
        <p:nvPicPr>
          <p:cNvPr id="21" name="Picture 20">
            <a:extLst>
              <a:ext uri="{FF2B5EF4-FFF2-40B4-BE49-F238E27FC236}">
                <a16:creationId xmlns:a16="http://schemas.microsoft.com/office/drawing/2014/main" xmlns="" id="{968829FA-4DD6-40AA-B941-58045F1783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7237197" y="1499540"/>
            <a:ext cx="1096530" cy="1133700"/>
          </a:xfrm>
          <a:prstGeom prst="rect">
            <a:avLst/>
          </a:prstGeom>
        </p:spPr>
      </p:pic>
      <p:pic>
        <p:nvPicPr>
          <p:cNvPr id="22" name="Picture 21">
            <a:extLst>
              <a:ext uri="{FF2B5EF4-FFF2-40B4-BE49-F238E27FC236}">
                <a16:creationId xmlns:a16="http://schemas.microsoft.com/office/drawing/2014/main" xmlns="" id="{CD059689-D5E7-4278-9908-9C12B20BAF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2285543" y="2779638"/>
            <a:ext cx="1096530" cy="1133700"/>
          </a:xfrm>
          <a:prstGeom prst="rect">
            <a:avLst/>
          </a:prstGeom>
        </p:spPr>
      </p:pic>
      <p:pic>
        <p:nvPicPr>
          <p:cNvPr id="23" name="Picture 22">
            <a:extLst>
              <a:ext uri="{FF2B5EF4-FFF2-40B4-BE49-F238E27FC236}">
                <a16:creationId xmlns:a16="http://schemas.microsoft.com/office/drawing/2014/main" xmlns="" id="{E357E1CC-C45A-4C40-B0EE-1710DFBADB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44238" y="2779638"/>
            <a:ext cx="1096530" cy="1133700"/>
          </a:xfrm>
          <a:prstGeom prst="rect">
            <a:avLst/>
          </a:prstGeom>
        </p:spPr>
      </p:pic>
      <p:pic>
        <p:nvPicPr>
          <p:cNvPr id="24" name="Picture 23">
            <a:extLst>
              <a:ext uri="{FF2B5EF4-FFF2-40B4-BE49-F238E27FC236}">
                <a16:creationId xmlns:a16="http://schemas.microsoft.com/office/drawing/2014/main" xmlns="" id="{E064E3B2-5CDC-4D45-960F-2BF6AA93E3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2285543" y="5446665"/>
            <a:ext cx="1096530" cy="1133700"/>
          </a:xfrm>
          <a:prstGeom prst="rect">
            <a:avLst/>
          </a:prstGeom>
        </p:spPr>
      </p:pic>
      <p:pic>
        <p:nvPicPr>
          <p:cNvPr id="25" name="Picture 24">
            <a:extLst>
              <a:ext uri="{FF2B5EF4-FFF2-40B4-BE49-F238E27FC236}">
                <a16:creationId xmlns:a16="http://schemas.microsoft.com/office/drawing/2014/main" xmlns="" id="{F03A6015-D80D-4A29-AEE5-E1EC700559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44238" y="5402562"/>
            <a:ext cx="1096530" cy="1133700"/>
          </a:xfrm>
          <a:prstGeom prst="rect">
            <a:avLst/>
          </a:prstGeom>
        </p:spPr>
      </p:pic>
      <p:pic>
        <p:nvPicPr>
          <p:cNvPr id="26" name="Picture 25">
            <a:extLst>
              <a:ext uri="{FF2B5EF4-FFF2-40B4-BE49-F238E27FC236}">
                <a16:creationId xmlns:a16="http://schemas.microsoft.com/office/drawing/2014/main" xmlns="" id="{D86D81AD-55AF-4F34-859F-254F30693A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7248871" y="4224760"/>
            <a:ext cx="1096530" cy="1133700"/>
          </a:xfrm>
          <a:prstGeom prst="rect">
            <a:avLst/>
          </a:prstGeom>
        </p:spPr>
      </p:pic>
      <p:pic>
        <p:nvPicPr>
          <p:cNvPr id="27" name="Picture 26">
            <a:extLst>
              <a:ext uri="{FF2B5EF4-FFF2-40B4-BE49-F238E27FC236}">
                <a16:creationId xmlns:a16="http://schemas.microsoft.com/office/drawing/2014/main" xmlns="" id="{0F5EFD86-FEF5-4303-8283-BA18DF4A0D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2285543" y="4224760"/>
            <a:ext cx="1096530" cy="1133700"/>
          </a:xfrm>
          <a:prstGeom prst="rect">
            <a:avLst/>
          </a:prstGeom>
        </p:spPr>
      </p:pic>
      <p:pic>
        <p:nvPicPr>
          <p:cNvPr id="28" name="Picture 27">
            <a:extLst>
              <a:ext uri="{FF2B5EF4-FFF2-40B4-BE49-F238E27FC236}">
                <a16:creationId xmlns:a16="http://schemas.microsoft.com/office/drawing/2014/main" xmlns="" id="{804238CA-D90B-434D-8752-BC584D0F825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44238" y="4224760"/>
            <a:ext cx="1096530" cy="1133700"/>
          </a:xfrm>
          <a:prstGeom prst="rect">
            <a:avLst/>
          </a:prstGeom>
        </p:spPr>
      </p:pic>
      <p:pic>
        <p:nvPicPr>
          <p:cNvPr id="29" name="Picture 28">
            <a:extLst>
              <a:ext uri="{FF2B5EF4-FFF2-40B4-BE49-F238E27FC236}">
                <a16:creationId xmlns:a16="http://schemas.microsoft.com/office/drawing/2014/main" xmlns="" id="{92C95605-BBFA-4DC5-8B87-EA76140EA6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4841891" y="4224760"/>
            <a:ext cx="1096530" cy="1133700"/>
          </a:xfrm>
          <a:prstGeom prst="rect">
            <a:avLst/>
          </a:prstGeom>
        </p:spPr>
      </p:pic>
      <p:pic>
        <p:nvPicPr>
          <p:cNvPr id="30" name="Picture 29">
            <a:extLst>
              <a:ext uri="{FF2B5EF4-FFF2-40B4-BE49-F238E27FC236}">
                <a16:creationId xmlns:a16="http://schemas.microsoft.com/office/drawing/2014/main" xmlns="" id="{D474CC30-8067-4336-851E-695DD042B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6039544" y="4224760"/>
            <a:ext cx="1096530" cy="1133700"/>
          </a:xfrm>
          <a:prstGeom prst="rect">
            <a:avLst/>
          </a:prstGeom>
        </p:spPr>
      </p:pic>
    </p:spTree>
    <p:extLst>
      <p:ext uri="{BB962C8B-B14F-4D97-AF65-F5344CB8AC3E}">
        <p14:creationId xmlns:p14="http://schemas.microsoft.com/office/powerpoint/2010/main" val="25234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1.11111E-6 L -0.00143 -0.20741 " pathEditMode="relative" rAng="0" ptsTypes="AA">
                                      <p:cBhvr>
                                        <p:cTn id="6" dur="2000" fill="hold"/>
                                        <p:tgtEl>
                                          <p:spTgt spid="29"/>
                                        </p:tgtEl>
                                        <p:attrNameLst>
                                          <p:attrName>ppt_x</p:attrName>
                                          <p:attrName>ppt_y</p:attrName>
                                        </p:attrNameLst>
                                      </p:cBhvr>
                                      <p:rCtr x="-78" y="-10370"/>
                                    </p:animMotion>
                                  </p:childTnLst>
                                </p:cTn>
                              </p:par>
                              <p:par>
                                <p:cTn id="7" presetID="42" presetClass="path" presetSubtype="0" accel="50000" decel="50000" fill="hold" nodeType="withEffect">
                                  <p:stCondLst>
                                    <p:cond delay="0"/>
                                  </p:stCondLst>
                                  <p:childTnLst>
                                    <p:animMotion origin="layout" path="M -4.375E-6 -1.11111E-6 L -0.00117 -0.19861 " pathEditMode="relative" rAng="0" ptsTypes="AA">
                                      <p:cBhvr>
                                        <p:cTn id="8" dur="2000" fill="hold"/>
                                        <p:tgtEl>
                                          <p:spTgt spid="30"/>
                                        </p:tgtEl>
                                        <p:attrNameLst>
                                          <p:attrName>ppt_x</p:attrName>
                                          <p:attrName>ppt_y</p:attrName>
                                        </p:attrNameLst>
                                      </p:cBhvr>
                                      <p:rCtr x="-65" y="-9931"/>
                                    </p:animMotion>
                                  </p:childTnLst>
                                </p:cTn>
                              </p:par>
                              <p:par>
                                <p:cTn id="9" presetID="42" presetClass="path" presetSubtype="0" accel="50000" decel="50000" fill="hold" nodeType="withEffect">
                                  <p:stCondLst>
                                    <p:cond delay="0"/>
                                  </p:stCondLst>
                                  <p:childTnLst>
                                    <p:animMotion origin="layout" path="M -3.125E-6 -1.11111E-6 L 0.00274 -0.22083 " pathEditMode="relative" rAng="0" ptsTypes="AA">
                                      <p:cBhvr>
                                        <p:cTn id="10" dur="2000" fill="hold"/>
                                        <p:tgtEl>
                                          <p:spTgt spid="26"/>
                                        </p:tgtEl>
                                        <p:attrNameLst>
                                          <p:attrName>ppt_x</p:attrName>
                                          <p:attrName>ppt_y</p:attrName>
                                        </p:attrNameLst>
                                      </p:cBhvr>
                                      <p:rCtr x="130" y="-1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29800" y="185321"/>
            <a:ext cx="194355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12" name="TextBox 11">
            <a:extLst>
              <a:ext uri="{FF2B5EF4-FFF2-40B4-BE49-F238E27FC236}">
                <a16:creationId xmlns:a16="http://schemas.microsoft.com/office/drawing/2014/main" xmlns="" id="{2F1D79B6-4837-4732-843B-23C269E4AE51}"/>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Bead string and number line</a:t>
            </a:r>
          </a:p>
        </p:txBody>
      </p:sp>
      <p:pic>
        <p:nvPicPr>
          <p:cNvPr id="5" name="Picture 4">
            <a:extLst>
              <a:ext uri="{FF2B5EF4-FFF2-40B4-BE49-F238E27FC236}">
                <a16:creationId xmlns:a16="http://schemas.microsoft.com/office/drawing/2014/main" xmlns="" id="{1B0A10DF-026E-4E9B-8D3B-BCF164349425}"/>
              </a:ext>
            </a:extLst>
          </p:cNvPr>
          <p:cNvPicPr>
            <a:picLocks noChangeAspect="1"/>
          </p:cNvPicPr>
          <p:nvPr/>
        </p:nvPicPr>
        <p:blipFill>
          <a:blip r:embed="rId3"/>
          <a:stretch>
            <a:fillRect/>
          </a:stretch>
        </p:blipFill>
        <p:spPr>
          <a:xfrm rot="16200000">
            <a:off x="4922497" y="-1067486"/>
            <a:ext cx="2347006" cy="9541566"/>
          </a:xfrm>
          <a:prstGeom prst="rect">
            <a:avLst/>
          </a:prstGeom>
        </p:spPr>
      </p:pic>
    </p:spTree>
    <p:extLst>
      <p:ext uri="{BB962C8B-B14F-4D97-AF65-F5344CB8AC3E}">
        <p14:creationId xmlns:p14="http://schemas.microsoft.com/office/powerpoint/2010/main" val="258536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48850" y="185321"/>
            <a:ext cx="192450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Fewer or less?    Greater or more?</a:t>
            </a:r>
          </a:p>
        </p:txBody>
      </p:sp>
      <p:sp>
        <p:nvSpPr>
          <p:cNvPr id="8" name="Rectangle 7">
            <a:extLst>
              <a:ext uri="{FF2B5EF4-FFF2-40B4-BE49-F238E27FC236}">
                <a16:creationId xmlns:a16="http://schemas.microsoft.com/office/drawing/2014/main" xmlns="" id="{56E0B0E9-1F34-4E62-ABF7-5889392F7AE5}"/>
              </a:ext>
            </a:extLst>
          </p:cNvPr>
          <p:cNvSpPr/>
          <p:nvPr/>
        </p:nvSpPr>
        <p:spPr>
          <a:xfrm>
            <a:off x="1778342" y="4897510"/>
            <a:ext cx="7730213" cy="5242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fewer         less          greater         more</a:t>
            </a:r>
          </a:p>
        </p:txBody>
      </p:sp>
      <p:pic>
        <p:nvPicPr>
          <p:cNvPr id="4" name="Picture 3" descr="A picture containing drawing, doll&#10;&#10;Description automatically generated">
            <a:extLst>
              <a:ext uri="{FF2B5EF4-FFF2-40B4-BE49-F238E27FC236}">
                <a16:creationId xmlns:a16="http://schemas.microsoft.com/office/drawing/2014/main" xmlns="" id="{9DD76F1E-CB8C-4731-81AC-BCD4CE478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2103893"/>
            <a:ext cx="927784" cy="2579370"/>
          </a:xfrm>
          <a:prstGeom prst="rect">
            <a:avLst/>
          </a:prstGeom>
        </p:spPr>
      </p:pic>
      <p:sp>
        <p:nvSpPr>
          <p:cNvPr id="9" name="TextBox 8">
            <a:extLst>
              <a:ext uri="{FF2B5EF4-FFF2-40B4-BE49-F238E27FC236}">
                <a16:creationId xmlns:a16="http://schemas.microsoft.com/office/drawing/2014/main" xmlns="" id="{AE238851-EDEC-4018-A6DB-2B6022FC453F}"/>
              </a:ext>
            </a:extLst>
          </p:cNvPr>
          <p:cNvSpPr txBox="1"/>
          <p:nvPr/>
        </p:nvSpPr>
        <p:spPr>
          <a:xfrm>
            <a:off x="424557" y="1496786"/>
            <a:ext cx="11404532" cy="523220"/>
          </a:xfrm>
          <a:prstGeom prst="rect">
            <a:avLst/>
          </a:prstGeom>
          <a:noFill/>
        </p:spPr>
        <p:txBody>
          <a:bodyPr wrap="none" rtlCol="0">
            <a:spAutoFit/>
          </a:bodyPr>
          <a:lstStyle/>
          <a:p>
            <a:r>
              <a:rPr lang="en-GB" sz="2800" b="1" dirty="0"/>
              <a:t>What sentences can you make to describe the picture using the star words?</a:t>
            </a:r>
          </a:p>
        </p:txBody>
      </p:sp>
      <p:pic>
        <p:nvPicPr>
          <p:cNvPr id="10" name="Picture 9">
            <a:extLst>
              <a:ext uri="{FF2B5EF4-FFF2-40B4-BE49-F238E27FC236}">
                <a16:creationId xmlns:a16="http://schemas.microsoft.com/office/drawing/2014/main" xmlns="" id="{6FD51240-6CC1-482E-A834-3648367A85F0}"/>
              </a:ext>
            </a:extLst>
          </p:cNvPr>
          <p:cNvPicPr>
            <a:picLocks noChangeAspect="1"/>
          </p:cNvPicPr>
          <p:nvPr/>
        </p:nvPicPr>
        <p:blipFill>
          <a:blip r:embed="rId4"/>
          <a:stretch>
            <a:fillRect/>
          </a:stretch>
        </p:blipFill>
        <p:spPr>
          <a:xfrm>
            <a:off x="7044246" y="2188835"/>
            <a:ext cx="1128204" cy="2436175"/>
          </a:xfrm>
          <a:prstGeom prst="rect">
            <a:avLst/>
          </a:prstGeom>
        </p:spPr>
      </p:pic>
      <p:sp>
        <p:nvSpPr>
          <p:cNvPr id="11" name="TextBox 10">
            <a:extLst>
              <a:ext uri="{FF2B5EF4-FFF2-40B4-BE49-F238E27FC236}">
                <a16:creationId xmlns:a16="http://schemas.microsoft.com/office/drawing/2014/main" xmlns="" id="{9C3ECAD3-2C88-4812-AADE-DAC3737648ED}"/>
              </a:ext>
            </a:extLst>
          </p:cNvPr>
          <p:cNvSpPr txBox="1"/>
          <p:nvPr/>
        </p:nvSpPr>
        <p:spPr>
          <a:xfrm>
            <a:off x="424557" y="2242509"/>
            <a:ext cx="1012713" cy="523220"/>
          </a:xfrm>
          <a:prstGeom prst="rect">
            <a:avLst/>
          </a:prstGeom>
          <a:noFill/>
        </p:spPr>
        <p:txBody>
          <a:bodyPr wrap="none" rtlCol="0">
            <a:spAutoFit/>
          </a:bodyPr>
          <a:lstStyle/>
          <a:p>
            <a:r>
              <a:rPr lang="en-GB" sz="2800" b="1" dirty="0"/>
              <a:t>Maya</a:t>
            </a:r>
          </a:p>
        </p:txBody>
      </p:sp>
      <p:sp>
        <p:nvSpPr>
          <p:cNvPr id="14" name="TextBox 13">
            <a:extLst>
              <a:ext uri="{FF2B5EF4-FFF2-40B4-BE49-F238E27FC236}">
                <a16:creationId xmlns:a16="http://schemas.microsoft.com/office/drawing/2014/main" xmlns="" id="{2156E7AF-C235-4A9C-B3A0-D9C1F9F56311}"/>
              </a:ext>
            </a:extLst>
          </p:cNvPr>
          <p:cNvSpPr txBox="1"/>
          <p:nvPr/>
        </p:nvSpPr>
        <p:spPr>
          <a:xfrm flipH="1">
            <a:off x="6174205" y="2274587"/>
            <a:ext cx="927785" cy="523220"/>
          </a:xfrm>
          <a:prstGeom prst="rect">
            <a:avLst/>
          </a:prstGeom>
          <a:noFill/>
        </p:spPr>
        <p:txBody>
          <a:bodyPr wrap="square" rtlCol="0">
            <a:spAutoFit/>
          </a:bodyPr>
          <a:lstStyle/>
          <a:p>
            <a:r>
              <a:rPr lang="en-GB" sz="2800" b="1" dirty="0"/>
              <a:t>Zane</a:t>
            </a:r>
          </a:p>
        </p:txBody>
      </p:sp>
      <p:pic>
        <p:nvPicPr>
          <p:cNvPr id="13" name="Picture 12" descr="A picture containing drawing&#10;&#10;Description automatically generated">
            <a:extLst>
              <a:ext uri="{FF2B5EF4-FFF2-40B4-BE49-F238E27FC236}">
                <a16:creationId xmlns:a16="http://schemas.microsoft.com/office/drawing/2014/main" xmlns="" id="{45BB3EF0-84EB-4D18-9143-7FDB5B448A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0187" y="2540632"/>
            <a:ext cx="828675" cy="514350"/>
          </a:xfrm>
          <a:prstGeom prst="rect">
            <a:avLst/>
          </a:prstGeom>
        </p:spPr>
      </p:pic>
      <p:pic>
        <p:nvPicPr>
          <p:cNvPr id="17" name="Picture 16">
            <a:extLst>
              <a:ext uri="{FF2B5EF4-FFF2-40B4-BE49-F238E27FC236}">
                <a16:creationId xmlns:a16="http://schemas.microsoft.com/office/drawing/2014/main" xmlns="" id="{A29B0E05-CA05-48A1-8F65-CEEB6F31D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4987" y="4181356"/>
            <a:ext cx="828675" cy="514350"/>
          </a:xfrm>
          <a:prstGeom prst="rect">
            <a:avLst/>
          </a:prstGeom>
        </p:spPr>
      </p:pic>
      <p:pic>
        <p:nvPicPr>
          <p:cNvPr id="18" name="Picture 17">
            <a:extLst>
              <a:ext uri="{FF2B5EF4-FFF2-40B4-BE49-F238E27FC236}">
                <a16:creationId xmlns:a16="http://schemas.microsoft.com/office/drawing/2014/main" xmlns="" id="{DA5020B5-1E1D-4F57-8BF1-C2DE8E6B9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4987" y="3188093"/>
            <a:ext cx="828675" cy="514350"/>
          </a:xfrm>
          <a:prstGeom prst="rect">
            <a:avLst/>
          </a:prstGeom>
        </p:spPr>
      </p:pic>
      <p:pic>
        <p:nvPicPr>
          <p:cNvPr id="19" name="Picture 18">
            <a:extLst>
              <a:ext uri="{FF2B5EF4-FFF2-40B4-BE49-F238E27FC236}">
                <a16:creationId xmlns:a16="http://schemas.microsoft.com/office/drawing/2014/main" xmlns="" id="{B00E93CC-96C2-4B94-BB18-A92405F71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220" y="2309154"/>
            <a:ext cx="828675" cy="514350"/>
          </a:xfrm>
          <a:prstGeom prst="rect">
            <a:avLst/>
          </a:prstGeom>
        </p:spPr>
      </p:pic>
      <p:pic>
        <p:nvPicPr>
          <p:cNvPr id="20" name="Picture 19">
            <a:extLst>
              <a:ext uri="{FF2B5EF4-FFF2-40B4-BE49-F238E27FC236}">
                <a16:creationId xmlns:a16="http://schemas.microsoft.com/office/drawing/2014/main" xmlns="" id="{51DBC17B-4DB6-4985-A0EC-E06DECDA8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635" y="3569045"/>
            <a:ext cx="828675" cy="514350"/>
          </a:xfrm>
          <a:prstGeom prst="rect">
            <a:avLst/>
          </a:prstGeom>
        </p:spPr>
      </p:pic>
      <p:pic>
        <p:nvPicPr>
          <p:cNvPr id="21" name="Picture 20">
            <a:extLst>
              <a:ext uri="{FF2B5EF4-FFF2-40B4-BE49-F238E27FC236}">
                <a16:creationId xmlns:a16="http://schemas.microsoft.com/office/drawing/2014/main" xmlns="" id="{BF52C3BF-EE7E-41AC-BE73-ECB05434A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6946" y="3076910"/>
            <a:ext cx="828675" cy="51435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xmlns="" id="{804A1904-7428-4D94-9DB9-3334E6C7D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628" y="3933825"/>
            <a:ext cx="828675" cy="514350"/>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xmlns="" id="{70C03259-D3B5-4802-85F4-606854FD22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12" y="3952756"/>
            <a:ext cx="828675" cy="514350"/>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xmlns="" id="{89BFED7A-4163-4947-80C1-59288FEE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8316" y="3573015"/>
            <a:ext cx="828675" cy="514350"/>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xmlns="" id="{24914FA3-3FCA-4D84-BB7D-06BE3D3CEE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2400" y="2926695"/>
            <a:ext cx="828675" cy="51435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xmlns="" id="{8EC6F4E4-7004-439E-A975-D99CF06CC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1274" y="2356127"/>
            <a:ext cx="828675" cy="51435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xmlns="" id="{DB8B1C19-FCA0-41D1-9B12-EB43172586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1096" y="2906057"/>
            <a:ext cx="828675" cy="514350"/>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xmlns="" id="{BB40BAFB-C5A9-44BC-8041-081AEBF871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9923" y="2504119"/>
            <a:ext cx="828675" cy="514350"/>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xmlns="" id="{3B0044D4-2C26-47D7-951D-05336B4387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925" y="2693032"/>
            <a:ext cx="828675" cy="514350"/>
          </a:xfrm>
          <a:prstGeom prst="rect">
            <a:avLst/>
          </a:prstGeom>
        </p:spPr>
      </p:pic>
      <p:sp>
        <p:nvSpPr>
          <p:cNvPr id="26" name="TextBox 25">
            <a:extLst>
              <a:ext uri="{FF2B5EF4-FFF2-40B4-BE49-F238E27FC236}">
                <a16:creationId xmlns:a16="http://schemas.microsoft.com/office/drawing/2014/main" xmlns="" id="{5508E46B-7E82-4CB1-B5E3-B05895B8326C}"/>
              </a:ext>
            </a:extLst>
          </p:cNvPr>
          <p:cNvSpPr txBox="1"/>
          <p:nvPr/>
        </p:nvSpPr>
        <p:spPr>
          <a:xfrm>
            <a:off x="649016" y="5650345"/>
            <a:ext cx="7952305" cy="954107"/>
          </a:xfrm>
          <a:prstGeom prst="rect">
            <a:avLst/>
          </a:prstGeom>
          <a:solidFill>
            <a:schemeClr val="accent2">
              <a:lumMod val="20000"/>
              <a:lumOff val="80000"/>
            </a:schemeClr>
          </a:solidFill>
        </p:spPr>
        <p:txBody>
          <a:bodyPr wrap="none" rtlCol="0">
            <a:spAutoFit/>
          </a:bodyPr>
          <a:lstStyle/>
          <a:p>
            <a:r>
              <a:rPr lang="en-GB" sz="2800" dirty="0"/>
              <a:t>When do we use fewer and when do we use less?   </a:t>
            </a:r>
          </a:p>
          <a:p>
            <a:r>
              <a:rPr lang="en-GB" sz="2800" dirty="0"/>
              <a:t>When do we use greater and when do we use more? </a:t>
            </a:r>
          </a:p>
        </p:txBody>
      </p:sp>
    </p:spTree>
    <p:extLst>
      <p:ext uri="{BB962C8B-B14F-4D97-AF65-F5344CB8AC3E}">
        <p14:creationId xmlns:p14="http://schemas.microsoft.com/office/powerpoint/2010/main" val="229615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48850" y="185321"/>
            <a:ext cx="192450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Fewer or less?    Greater or more?</a:t>
            </a:r>
          </a:p>
        </p:txBody>
      </p:sp>
      <p:pic>
        <p:nvPicPr>
          <p:cNvPr id="4" name="Picture 3" descr="A picture containing drawing, doll&#10;&#10;Description automatically generated">
            <a:extLst>
              <a:ext uri="{FF2B5EF4-FFF2-40B4-BE49-F238E27FC236}">
                <a16:creationId xmlns:a16="http://schemas.microsoft.com/office/drawing/2014/main" xmlns="" id="{9DD76F1E-CB8C-4731-81AC-BCD4CE478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879461"/>
            <a:ext cx="927784" cy="2579370"/>
          </a:xfrm>
          <a:prstGeom prst="rect">
            <a:avLst/>
          </a:prstGeom>
        </p:spPr>
      </p:pic>
      <p:pic>
        <p:nvPicPr>
          <p:cNvPr id="10" name="Picture 9">
            <a:extLst>
              <a:ext uri="{FF2B5EF4-FFF2-40B4-BE49-F238E27FC236}">
                <a16:creationId xmlns:a16="http://schemas.microsoft.com/office/drawing/2014/main" xmlns="" id="{6FD51240-6CC1-482E-A834-3648367A85F0}"/>
              </a:ext>
            </a:extLst>
          </p:cNvPr>
          <p:cNvPicPr>
            <a:picLocks noChangeAspect="1"/>
          </p:cNvPicPr>
          <p:nvPr/>
        </p:nvPicPr>
        <p:blipFill>
          <a:blip r:embed="rId4"/>
          <a:stretch>
            <a:fillRect/>
          </a:stretch>
        </p:blipFill>
        <p:spPr>
          <a:xfrm>
            <a:off x="7215696" y="1964403"/>
            <a:ext cx="1128204" cy="2436175"/>
          </a:xfrm>
          <a:prstGeom prst="rect">
            <a:avLst/>
          </a:prstGeom>
        </p:spPr>
      </p:pic>
      <p:sp>
        <p:nvSpPr>
          <p:cNvPr id="11" name="TextBox 10">
            <a:extLst>
              <a:ext uri="{FF2B5EF4-FFF2-40B4-BE49-F238E27FC236}">
                <a16:creationId xmlns:a16="http://schemas.microsoft.com/office/drawing/2014/main" xmlns="" id="{9C3ECAD3-2C88-4812-AADE-DAC3737648ED}"/>
              </a:ext>
            </a:extLst>
          </p:cNvPr>
          <p:cNvSpPr txBox="1"/>
          <p:nvPr/>
        </p:nvSpPr>
        <p:spPr>
          <a:xfrm>
            <a:off x="596007" y="2018077"/>
            <a:ext cx="1012713" cy="523220"/>
          </a:xfrm>
          <a:prstGeom prst="rect">
            <a:avLst/>
          </a:prstGeom>
          <a:noFill/>
        </p:spPr>
        <p:txBody>
          <a:bodyPr wrap="none" rtlCol="0">
            <a:spAutoFit/>
          </a:bodyPr>
          <a:lstStyle/>
          <a:p>
            <a:r>
              <a:rPr lang="en-GB" sz="2800" b="1" dirty="0"/>
              <a:t>Maya</a:t>
            </a:r>
          </a:p>
        </p:txBody>
      </p:sp>
      <p:sp>
        <p:nvSpPr>
          <p:cNvPr id="14" name="TextBox 13">
            <a:extLst>
              <a:ext uri="{FF2B5EF4-FFF2-40B4-BE49-F238E27FC236}">
                <a16:creationId xmlns:a16="http://schemas.microsoft.com/office/drawing/2014/main" xmlns="" id="{2156E7AF-C235-4A9C-B3A0-D9C1F9F56311}"/>
              </a:ext>
            </a:extLst>
          </p:cNvPr>
          <p:cNvSpPr txBox="1"/>
          <p:nvPr/>
        </p:nvSpPr>
        <p:spPr>
          <a:xfrm flipH="1">
            <a:off x="6345655" y="2050155"/>
            <a:ext cx="927785" cy="523220"/>
          </a:xfrm>
          <a:prstGeom prst="rect">
            <a:avLst/>
          </a:prstGeom>
          <a:noFill/>
        </p:spPr>
        <p:txBody>
          <a:bodyPr wrap="square" rtlCol="0">
            <a:spAutoFit/>
          </a:bodyPr>
          <a:lstStyle/>
          <a:p>
            <a:r>
              <a:rPr lang="en-GB" sz="2800" b="1" dirty="0"/>
              <a:t>Zane</a:t>
            </a:r>
          </a:p>
        </p:txBody>
      </p:sp>
      <p:pic>
        <p:nvPicPr>
          <p:cNvPr id="13" name="Picture 12" descr="A picture containing drawing&#10;&#10;Description automatically generated">
            <a:extLst>
              <a:ext uri="{FF2B5EF4-FFF2-40B4-BE49-F238E27FC236}">
                <a16:creationId xmlns:a16="http://schemas.microsoft.com/office/drawing/2014/main" xmlns="" id="{45BB3EF0-84EB-4D18-9143-7FDB5B448A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1637" y="2316200"/>
            <a:ext cx="828675" cy="514350"/>
          </a:xfrm>
          <a:prstGeom prst="rect">
            <a:avLst/>
          </a:prstGeom>
        </p:spPr>
      </p:pic>
      <p:pic>
        <p:nvPicPr>
          <p:cNvPr id="17" name="Picture 16">
            <a:extLst>
              <a:ext uri="{FF2B5EF4-FFF2-40B4-BE49-F238E27FC236}">
                <a16:creationId xmlns:a16="http://schemas.microsoft.com/office/drawing/2014/main" xmlns="" id="{A29B0E05-CA05-48A1-8F65-CEEB6F31D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6437" y="3956924"/>
            <a:ext cx="828675" cy="514350"/>
          </a:xfrm>
          <a:prstGeom prst="rect">
            <a:avLst/>
          </a:prstGeom>
        </p:spPr>
      </p:pic>
      <p:pic>
        <p:nvPicPr>
          <p:cNvPr id="18" name="Picture 17">
            <a:extLst>
              <a:ext uri="{FF2B5EF4-FFF2-40B4-BE49-F238E27FC236}">
                <a16:creationId xmlns:a16="http://schemas.microsoft.com/office/drawing/2014/main" xmlns="" id="{DA5020B5-1E1D-4F57-8BF1-C2DE8E6B9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6437" y="2963661"/>
            <a:ext cx="828675" cy="514350"/>
          </a:xfrm>
          <a:prstGeom prst="rect">
            <a:avLst/>
          </a:prstGeom>
        </p:spPr>
      </p:pic>
      <p:pic>
        <p:nvPicPr>
          <p:cNvPr id="19" name="Picture 18">
            <a:extLst>
              <a:ext uri="{FF2B5EF4-FFF2-40B4-BE49-F238E27FC236}">
                <a16:creationId xmlns:a16="http://schemas.microsoft.com/office/drawing/2014/main" xmlns="" id="{B00E93CC-96C2-4B94-BB18-A92405F71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4670" y="2084722"/>
            <a:ext cx="828675" cy="514350"/>
          </a:xfrm>
          <a:prstGeom prst="rect">
            <a:avLst/>
          </a:prstGeom>
        </p:spPr>
      </p:pic>
      <p:pic>
        <p:nvPicPr>
          <p:cNvPr id="20" name="Picture 19">
            <a:extLst>
              <a:ext uri="{FF2B5EF4-FFF2-40B4-BE49-F238E27FC236}">
                <a16:creationId xmlns:a16="http://schemas.microsoft.com/office/drawing/2014/main" xmlns="" id="{51DBC17B-4DB6-4985-A0EC-E06DECDA8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085" y="3344613"/>
            <a:ext cx="828675" cy="514350"/>
          </a:xfrm>
          <a:prstGeom prst="rect">
            <a:avLst/>
          </a:prstGeom>
        </p:spPr>
      </p:pic>
      <p:pic>
        <p:nvPicPr>
          <p:cNvPr id="21" name="Picture 20">
            <a:extLst>
              <a:ext uri="{FF2B5EF4-FFF2-40B4-BE49-F238E27FC236}">
                <a16:creationId xmlns:a16="http://schemas.microsoft.com/office/drawing/2014/main" xmlns="" id="{BF52C3BF-EE7E-41AC-BE73-ECB05434A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396" y="2852478"/>
            <a:ext cx="828675" cy="51435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xmlns="" id="{804A1904-7428-4D94-9DB9-3334E6C7D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1078" y="3709393"/>
            <a:ext cx="828675" cy="514350"/>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xmlns="" id="{70C03259-D3B5-4802-85F4-606854FD22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5962" y="3728324"/>
            <a:ext cx="828675" cy="514350"/>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xmlns="" id="{89BFED7A-4163-4947-80C1-59288FEE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766" y="3348583"/>
            <a:ext cx="828675" cy="514350"/>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xmlns="" id="{24914FA3-3FCA-4D84-BB7D-06BE3D3CEE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3850" y="2702263"/>
            <a:ext cx="828675" cy="51435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xmlns="" id="{8EC6F4E4-7004-439E-A975-D99CF06CC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2724" y="2131695"/>
            <a:ext cx="828675" cy="51435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xmlns="" id="{DB8B1C19-FCA0-41D1-9B12-EB43172586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2546" y="2681625"/>
            <a:ext cx="828675" cy="514350"/>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xmlns="" id="{BB40BAFB-C5A9-44BC-8041-081AEBF871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373" y="2279687"/>
            <a:ext cx="828675" cy="514350"/>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xmlns="" id="{3B0044D4-2C26-47D7-951D-05336B4387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375" y="2468600"/>
            <a:ext cx="828675" cy="514350"/>
          </a:xfrm>
          <a:prstGeom prst="rect">
            <a:avLst/>
          </a:prstGeom>
        </p:spPr>
      </p:pic>
      <p:sp>
        <p:nvSpPr>
          <p:cNvPr id="2" name="TextBox 1">
            <a:extLst>
              <a:ext uri="{FF2B5EF4-FFF2-40B4-BE49-F238E27FC236}">
                <a16:creationId xmlns:a16="http://schemas.microsoft.com/office/drawing/2014/main" xmlns="" id="{0C73C310-11F5-4072-B49A-1B5C02B35619}"/>
              </a:ext>
            </a:extLst>
          </p:cNvPr>
          <p:cNvSpPr txBox="1"/>
          <p:nvPr/>
        </p:nvSpPr>
        <p:spPr>
          <a:xfrm>
            <a:off x="861841" y="5393943"/>
            <a:ext cx="9417578" cy="1354217"/>
          </a:xfrm>
          <a:prstGeom prst="rect">
            <a:avLst/>
          </a:prstGeom>
          <a:noFill/>
        </p:spPr>
        <p:txBody>
          <a:bodyPr wrap="none" rtlCol="0">
            <a:spAutoFit/>
          </a:bodyPr>
          <a:lstStyle/>
          <a:p>
            <a:r>
              <a:rPr lang="en-GB" sz="3200" dirty="0"/>
              <a:t>Maya has </a:t>
            </a:r>
            <a:r>
              <a:rPr lang="en-GB" sz="3200" b="1" dirty="0"/>
              <a:t>more sweets </a:t>
            </a:r>
            <a:r>
              <a:rPr lang="en-GB" sz="3200" dirty="0"/>
              <a:t>thane Zane.  8 is greater than 6.</a:t>
            </a:r>
          </a:p>
          <a:p>
            <a:r>
              <a:rPr lang="en-GB" sz="3200" dirty="0"/>
              <a:t>Zane has </a:t>
            </a:r>
            <a:r>
              <a:rPr lang="en-GB" sz="3200" b="1" dirty="0"/>
              <a:t>fewer sweets </a:t>
            </a:r>
            <a:r>
              <a:rPr lang="en-GB" sz="3200" dirty="0"/>
              <a:t>than Maya.  6 is less than 8. </a:t>
            </a:r>
            <a:endParaRPr lang="en-GB" sz="2400" dirty="0"/>
          </a:p>
          <a:p>
            <a:r>
              <a:rPr lang="en-GB" dirty="0"/>
              <a:t> </a:t>
            </a:r>
          </a:p>
        </p:txBody>
      </p:sp>
      <p:sp>
        <p:nvSpPr>
          <p:cNvPr id="27" name="Rectangle 26">
            <a:extLst>
              <a:ext uri="{FF2B5EF4-FFF2-40B4-BE49-F238E27FC236}">
                <a16:creationId xmlns:a16="http://schemas.microsoft.com/office/drawing/2014/main" xmlns="" id="{6882DD81-715E-46E3-8BB6-A7EF032D074A}"/>
              </a:ext>
            </a:extLst>
          </p:cNvPr>
          <p:cNvSpPr/>
          <p:nvPr/>
        </p:nvSpPr>
        <p:spPr>
          <a:xfrm>
            <a:off x="1842593" y="4710050"/>
            <a:ext cx="7730213" cy="5242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fewer         less          greater         more</a:t>
            </a:r>
          </a:p>
        </p:txBody>
      </p:sp>
    </p:spTree>
    <p:extLst>
      <p:ext uri="{BB962C8B-B14F-4D97-AF65-F5344CB8AC3E}">
        <p14:creationId xmlns:p14="http://schemas.microsoft.com/office/powerpoint/2010/main" val="6017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48850" y="185321"/>
            <a:ext cx="192450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240514" y="220947"/>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Ordinal numbers</a:t>
            </a:r>
          </a:p>
        </p:txBody>
      </p:sp>
      <p:sp>
        <p:nvSpPr>
          <p:cNvPr id="6" name="Rectangle 5">
            <a:extLst>
              <a:ext uri="{FF2B5EF4-FFF2-40B4-BE49-F238E27FC236}">
                <a16:creationId xmlns:a16="http://schemas.microsoft.com/office/drawing/2014/main" xmlns="" id="{12114F3B-2347-42E0-8978-E84C0FD75280}"/>
              </a:ext>
            </a:extLst>
          </p:cNvPr>
          <p:cNvSpPr/>
          <p:nvPr/>
        </p:nvSpPr>
        <p:spPr>
          <a:xfrm>
            <a:off x="450521" y="5105818"/>
            <a:ext cx="11322836" cy="5242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first   second   third    fourth    fifth    sixth   seventh    eighth    ninth    tenth    last</a:t>
            </a:r>
          </a:p>
        </p:txBody>
      </p:sp>
      <p:pic>
        <p:nvPicPr>
          <p:cNvPr id="4" name="Picture 3">
            <a:extLst>
              <a:ext uri="{FF2B5EF4-FFF2-40B4-BE49-F238E27FC236}">
                <a16:creationId xmlns:a16="http://schemas.microsoft.com/office/drawing/2014/main" xmlns="" id="{39DA146C-A495-48A0-BABA-1E1D0CF59732}"/>
              </a:ext>
            </a:extLst>
          </p:cNvPr>
          <p:cNvPicPr>
            <a:picLocks noChangeAspect="1"/>
          </p:cNvPicPr>
          <p:nvPr/>
        </p:nvPicPr>
        <p:blipFill rotWithShape="1">
          <a:blip r:embed="rId3"/>
          <a:srcRect t="7524"/>
          <a:stretch/>
        </p:blipFill>
        <p:spPr>
          <a:xfrm>
            <a:off x="1033463" y="2438400"/>
            <a:ext cx="5481638" cy="2298142"/>
          </a:xfrm>
          <a:prstGeom prst="rect">
            <a:avLst/>
          </a:prstGeom>
        </p:spPr>
      </p:pic>
      <p:sp>
        <p:nvSpPr>
          <p:cNvPr id="7" name="TextBox 6">
            <a:extLst>
              <a:ext uri="{FF2B5EF4-FFF2-40B4-BE49-F238E27FC236}">
                <a16:creationId xmlns:a16="http://schemas.microsoft.com/office/drawing/2014/main" xmlns="" id="{2068CFA5-6AFA-4BE3-B692-8612E93A8D2B}"/>
              </a:ext>
            </a:extLst>
          </p:cNvPr>
          <p:cNvSpPr txBox="1"/>
          <p:nvPr/>
        </p:nvSpPr>
        <p:spPr>
          <a:xfrm>
            <a:off x="7208520" y="1879461"/>
            <a:ext cx="4983480" cy="2554545"/>
          </a:xfrm>
          <a:prstGeom prst="rect">
            <a:avLst/>
          </a:prstGeom>
          <a:noFill/>
        </p:spPr>
        <p:txBody>
          <a:bodyPr wrap="none" rtlCol="0">
            <a:spAutoFit/>
          </a:bodyPr>
          <a:lstStyle/>
          <a:p>
            <a:r>
              <a:rPr lang="en-GB" sz="3200" dirty="0"/>
              <a:t>Which colour comes </a:t>
            </a:r>
            <a:r>
              <a:rPr lang="en-GB" sz="3200" b="1" dirty="0"/>
              <a:t>first?</a:t>
            </a:r>
          </a:p>
          <a:p>
            <a:endParaRPr lang="en-GB" sz="3200" dirty="0"/>
          </a:p>
          <a:p>
            <a:r>
              <a:rPr lang="en-GB" sz="3200" dirty="0"/>
              <a:t>Which colour comes </a:t>
            </a:r>
            <a:r>
              <a:rPr lang="en-GB" sz="3200" b="1" dirty="0"/>
              <a:t>fourth?</a:t>
            </a:r>
          </a:p>
          <a:p>
            <a:endParaRPr lang="en-GB" sz="3200" dirty="0"/>
          </a:p>
          <a:p>
            <a:r>
              <a:rPr lang="en-GB" sz="3200" dirty="0"/>
              <a:t>Which colour comes </a:t>
            </a:r>
            <a:r>
              <a:rPr lang="en-GB" sz="3200" b="1" dirty="0"/>
              <a:t>last?</a:t>
            </a:r>
          </a:p>
        </p:txBody>
      </p:sp>
      <p:sp>
        <p:nvSpPr>
          <p:cNvPr id="11" name="TextBox 10">
            <a:extLst>
              <a:ext uri="{FF2B5EF4-FFF2-40B4-BE49-F238E27FC236}">
                <a16:creationId xmlns:a16="http://schemas.microsoft.com/office/drawing/2014/main" xmlns="" id="{66B9DF1E-BD91-4303-A50F-C2435E8209C3}"/>
              </a:ext>
            </a:extLst>
          </p:cNvPr>
          <p:cNvSpPr txBox="1"/>
          <p:nvPr/>
        </p:nvSpPr>
        <p:spPr>
          <a:xfrm>
            <a:off x="450521" y="6019566"/>
            <a:ext cx="7626679" cy="523220"/>
          </a:xfrm>
          <a:prstGeom prst="rect">
            <a:avLst/>
          </a:prstGeom>
          <a:solidFill>
            <a:schemeClr val="accent2">
              <a:lumMod val="20000"/>
              <a:lumOff val="80000"/>
            </a:schemeClr>
          </a:solidFill>
        </p:spPr>
        <p:txBody>
          <a:bodyPr wrap="square" rtlCol="0">
            <a:spAutoFit/>
          </a:bodyPr>
          <a:lstStyle/>
          <a:p>
            <a:r>
              <a:rPr lang="en-GB" sz="2800" dirty="0"/>
              <a:t>How might you practise ordinal numbers at home?</a:t>
            </a:r>
          </a:p>
        </p:txBody>
      </p:sp>
    </p:spTree>
    <p:extLst>
      <p:ext uri="{BB962C8B-B14F-4D97-AF65-F5344CB8AC3E}">
        <p14:creationId xmlns:p14="http://schemas.microsoft.com/office/powerpoint/2010/main" val="41787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DBE4E2C5-134F-4B20-B9DA-C471273980A0}"/>
              </a:ext>
            </a:extLst>
          </p:cNvPr>
          <p:cNvSpPr/>
          <p:nvPr/>
        </p:nvSpPr>
        <p:spPr>
          <a:xfrm>
            <a:off x="241292" y="1589189"/>
            <a:ext cx="10804349" cy="506213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0" name="Rectangle 79">
            <a:extLst>
              <a:ext uri="{FF2B5EF4-FFF2-40B4-BE49-F238E27FC236}">
                <a16:creationId xmlns:a16="http://schemas.microsoft.com/office/drawing/2014/main" xmlns="" id="{03EFF195-F38E-4897-A197-89E086D12D76}"/>
              </a:ext>
            </a:extLst>
          </p:cNvPr>
          <p:cNvSpPr/>
          <p:nvPr/>
        </p:nvSpPr>
        <p:spPr>
          <a:xfrm>
            <a:off x="9844391" y="185321"/>
            <a:ext cx="1928966"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71" name="Rectangle 70">
            <a:extLst>
              <a:ext uri="{FF2B5EF4-FFF2-40B4-BE49-F238E27FC236}">
                <a16:creationId xmlns:a16="http://schemas.microsoft.com/office/drawing/2014/main" xmlns="" id="{89B447F6-196C-444F-A804-C62BE38E4184}"/>
              </a:ext>
            </a:extLst>
          </p:cNvPr>
          <p:cNvSpPr/>
          <p:nvPr/>
        </p:nvSpPr>
        <p:spPr>
          <a:xfrm>
            <a:off x="969210" y="6022849"/>
            <a:ext cx="8603595" cy="41530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greater   fewer    before   after    between   order   1</a:t>
            </a:r>
            <a:r>
              <a:rPr lang="en-GB" baseline="30000" dirty="0">
                <a:solidFill>
                  <a:schemeClr val="tx1"/>
                </a:solidFill>
              </a:rPr>
              <a:t>st </a:t>
            </a:r>
            <a:r>
              <a:rPr lang="en-GB" dirty="0">
                <a:solidFill>
                  <a:schemeClr val="tx1"/>
                </a:solidFill>
              </a:rPr>
              <a:t> 2</a:t>
            </a:r>
            <a:r>
              <a:rPr lang="en-GB" baseline="30000" dirty="0">
                <a:solidFill>
                  <a:schemeClr val="tx1"/>
                </a:solidFill>
              </a:rPr>
              <a:t>nd </a:t>
            </a:r>
            <a:r>
              <a:rPr lang="en-GB" dirty="0">
                <a:solidFill>
                  <a:schemeClr val="tx1"/>
                </a:solidFill>
              </a:rPr>
              <a:t> 3</a:t>
            </a:r>
            <a:r>
              <a:rPr lang="en-GB" baseline="30000" dirty="0">
                <a:solidFill>
                  <a:schemeClr val="tx1"/>
                </a:solidFill>
              </a:rPr>
              <a:t>rd </a:t>
            </a:r>
            <a:r>
              <a:rPr lang="en-GB" dirty="0">
                <a:solidFill>
                  <a:schemeClr val="tx1"/>
                </a:solidFill>
              </a:rPr>
              <a:t> 4</a:t>
            </a:r>
            <a:r>
              <a:rPr lang="en-GB" baseline="30000" dirty="0">
                <a:solidFill>
                  <a:schemeClr val="tx1"/>
                </a:solidFill>
              </a:rPr>
              <a:t>th</a:t>
            </a:r>
            <a:r>
              <a:rPr lang="en-GB" dirty="0">
                <a:solidFill>
                  <a:schemeClr val="tx1"/>
                </a:solidFill>
              </a:rPr>
              <a:t>  5</a:t>
            </a:r>
            <a:r>
              <a:rPr lang="en-GB" baseline="30000" dirty="0">
                <a:solidFill>
                  <a:schemeClr val="tx1"/>
                </a:solidFill>
              </a:rPr>
              <a:t>th</a:t>
            </a:r>
            <a:r>
              <a:rPr lang="en-GB" dirty="0">
                <a:solidFill>
                  <a:schemeClr val="tx1"/>
                </a:solidFill>
              </a:rPr>
              <a:t>  6</a:t>
            </a:r>
            <a:r>
              <a:rPr lang="en-GB" baseline="30000" dirty="0">
                <a:solidFill>
                  <a:schemeClr val="tx1"/>
                </a:solidFill>
              </a:rPr>
              <a:t>th</a:t>
            </a:r>
            <a:r>
              <a:rPr lang="en-GB" dirty="0">
                <a:solidFill>
                  <a:schemeClr val="tx1"/>
                </a:solidFill>
              </a:rPr>
              <a:t>  7</a:t>
            </a:r>
            <a:r>
              <a:rPr lang="en-GB" baseline="30000" dirty="0">
                <a:solidFill>
                  <a:schemeClr val="tx1"/>
                </a:solidFill>
              </a:rPr>
              <a:t>th</a:t>
            </a:r>
            <a:r>
              <a:rPr lang="en-GB" dirty="0">
                <a:solidFill>
                  <a:schemeClr val="tx1"/>
                </a:solidFill>
              </a:rPr>
              <a:t>  8</a:t>
            </a:r>
            <a:r>
              <a:rPr lang="en-GB" baseline="30000" dirty="0">
                <a:solidFill>
                  <a:schemeClr val="tx1"/>
                </a:solidFill>
              </a:rPr>
              <a:t>th</a:t>
            </a:r>
            <a:r>
              <a:rPr lang="en-GB" dirty="0">
                <a:solidFill>
                  <a:schemeClr val="tx1"/>
                </a:solidFill>
              </a:rPr>
              <a:t>  9</a:t>
            </a:r>
            <a:r>
              <a:rPr lang="en-GB" baseline="30000" dirty="0">
                <a:solidFill>
                  <a:schemeClr val="tx1"/>
                </a:solidFill>
              </a:rPr>
              <a:t>th</a:t>
            </a:r>
            <a:r>
              <a:rPr lang="en-GB" dirty="0">
                <a:solidFill>
                  <a:schemeClr val="tx1"/>
                </a:solidFill>
              </a:rPr>
              <a:t>  10</a:t>
            </a:r>
            <a:r>
              <a:rPr lang="en-GB" baseline="30000" dirty="0">
                <a:solidFill>
                  <a:schemeClr val="tx1"/>
                </a:solidFill>
              </a:rPr>
              <a:t>th</a:t>
            </a:r>
            <a:r>
              <a:rPr lang="en-GB" dirty="0">
                <a:solidFill>
                  <a:schemeClr val="tx1"/>
                </a:solidFill>
              </a:rPr>
              <a:t>   </a:t>
            </a:r>
          </a:p>
        </p:txBody>
      </p:sp>
      <p:cxnSp>
        <p:nvCxnSpPr>
          <p:cNvPr id="1045" name="AutoShape 21">
            <a:extLst>
              <a:ext uri="{FF2B5EF4-FFF2-40B4-BE49-F238E27FC236}">
                <a16:creationId xmlns:a16="http://schemas.microsoft.com/office/drawing/2014/main" xmlns="" id="{0B7CC12C-BC3B-451C-93BA-1B2C35BE2791}"/>
              </a:ext>
            </a:extLst>
          </p:cNvPr>
          <p:cNvCxnSpPr>
            <a:cxnSpLocks noChangeShapeType="1"/>
          </p:cNvCxnSpPr>
          <p:nvPr/>
        </p:nvCxnSpPr>
        <p:spPr bwMode="auto">
          <a:xfrm>
            <a:off x="111466313" y="107500738"/>
            <a:ext cx="333375" cy="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6" name="AutoShape 22">
            <a:extLst>
              <a:ext uri="{FF2B5EF4-FFF2-40B4-BE49-F238E27FC236}">
                <a16:creationId xmlns:a16="http://schemas.microsoft.com/office/drawing/2014/main" xmlns="" id="{4262D9A4-E2A4-4421-9A10-D10898A98F17}"/>
              </a:ext>
            </a:extLst>
          </p:cNvPr>
          <p:cNvCxnSpPr>
            <a:cxnSpLocks noChangeShapeType="1"/>
          </p:cNvCxnSpPr>
          <p:nvPr/>
        </p:nvCxnSpPr>
        <p:spPr bwMode="auto">
          <a:xfrm>
            <a:off x="111618713" y="107653138"/>
            <a:ext cx="333375" cy="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3" name="Rectangle 22">
            <a:extLst>
              <a:ext uri="{FF2B5EF4-FFF2-40B4-BE49-F238E27FC236}">
                <a16:creationId xmlns:a16="http://schemas.microsoft.com/office/drawing/2014/main" xmlns="" id="{FE9778B1-0F72-4B5F-BA7A-BB495A1C960A}"/>
              </a:ext>
            </a:extLst>
          </p:cNvPr>
          <p:cNvSpPr/>
          <p:nvPr/>
        </p:nvSpPr>
        <p:spPr>
          <a:xfrm>
            <a:off x="617753" y="4365276"/>
            <a:ext cx="10956493" cy="280718"/>
          </a:xfrm>
          <a:prstGeom prst="rect">
            <a:avLst/>
          </a:prstGeom>
        </p:spPr>
        <p:txBody>
          <a:bodyPr wrap="square">
            <a:spAutoFit/>
          </a:bodyPr>
          <a:lstStyle/>
          <a:p>
            <a:pPr>
              <a:lnSpc>
                <a:spcPct val="119000"/>
              </a:lnSpc>
              <a:spcAft>
                <a:spcPts val="600"/>
              </a:spcAft>
            </a:pPr>
            <a:r>
              <a:rPr lang="en-GB" sz="1100" kern="1400" dirty="0">
                <a:solidFill>
                  <a:srgbClr val="000000"/>
                </a:solidFill>
                <a:latin typeface="Calibri" panose="020F0502020204030204" pitchFamily="34" charset="0"/>
              </a:rPr>
              <a:t> </a:t>
            </a:r>
          </a:p>
        </p:txBody>
      </p:sp>
      <p:sp>
        <p:nvSpPr>
          <p:cNvPr id="12" name="TextBox 11">
            <a:extLst>
              <a:ext uri="{FF2B5EF4-FFF2-40B4-BE49-F238E27FC236}">
                <a16:creationId xmlns:a16="http://schemas.microsoft.com/office/drawing/2014/main" xmlns="" id="{FE8FDA25-0E72-46B3-9000-0570FCC674B4}"/>
              </a:ext>
            </a:extLst>
          </p:cNvPr>
          <p:cNvSpPr txBox="1"/>
          <p:nvPr/>
        </p:nvSpPr>
        <p:spPr>
          <a:xfrm>
            <a:off x="330194" y="303493"/>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Let’s explore</a:t>
            </a:r>
          </a:p>
        </p:txBody>
      </p:sp>
      <p:sp>
        <p:nvSpPr>
          <p:cNvPr id="3" name="TextBox 2">
            <a:extLst>
              <a:ext uri="{FF2B5EF4-FFF2-40B4-BE49-F238E27FC236}">
                <a16:creationId xmlns:a16="http://schemas.microsoft.com/office/drawing/2014/main" xmlns="" id="{384EC87D-98DD-4CC7-9255-CEF8CD65EA9C}"/>
              </a:ext>
            </a:extLst>
          </p:cNvPr>
          <p:cNvSpPr txBox="1"/>
          <p:nvPr/>
        </p:nvSpPr>
        <p:spPr>
          <a:xfrm>
            <a:off x="607432" y="1749699"/>
            <a:ext cx="10072070" cy="2523768"/>
          </a:xfrm>
          <a:prstGeom prst="rect">
            <a:avLst/>
          </a:prstGeom>
          <a:noFill/>
        </p:spPr>
        <p:txBody>
          <a:bodyPr wrap="square" rtlCol="0">
            <a:spAutoFit/>
          </a:bodyPr>
          <a:lstStyle/>
          <a:p>
            <a:r>
              <a:rPr lang="en-GB" sz="2400" b="1" u="sng" dirty="0">
                <a:latin typeface="Arial" panose="020B0604020202020204" pitchFamily="34" charset="0"/>
                <a:cs typeface="Arial" panose="020B0604020202020204" pitchFamily="34" charset="0"/>
              </a:rPr>
              <a:t>Number line fun</a:t>
            </a:r>
          </a:p>
          <a:p>
            <a:endParaRPr lang="en-GB"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Draw a line each and mark 0 and 10 at either </a:t>
            </a:r>
            <a:r>
              <a:rPr lang="en-GB" sz="2000" dirty="0" smtClean="0">
                <a:latin typeface="Arial" panose="020B0604020202020204" pitchFamily="34" charset="0"/>
                <a:cs typeface="Arial" panose="020B0604020202020204" pitchFamily="34" charset="0"/>
              </a:rPr>
              <a:t>end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or</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use the template number line with given intervals.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Roll the dice and decide where that number would go and write it in.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Then it’s your </a:t>
            </a:r>
            <a:r>
              <a:rPr lang="en-GB" sz="2000" dirty="0" smtClean="0">
                <a:latin typeface="Arial" panose="020B0604020202020204" pitchFamily="34" charset="0"/>
                <a:cs typeface="Arial" panose="020B0604020202020204" pitchFamily="34" charset="0"/>
              </a:rPr>
              <a:t>partner’s </a:t>
            </a:r>
            <a:r>
              <a:rPr lang="en-GB" sz="2000" dirty="0">
                <a:latin typeface="Arial" panose="020B0604020202020204" pitchFamily="34" charset="0"/>
                <a:cs typeface="Arial" panose="020B0604020202020204" pitchFamily="34" charset="0"/>
              </a:rPr>
              <a:t>turn.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first to get all numbers from 1-9 wins.</a:t>
            </a:r>
          </a:p>
          <a:p>
            <a:r>
              <a:rPr lang="en-GB" sz="2000" b="1" dirty="0">
                <a:latin typeface="Arial" panose="020B0604020202020204" pitchFamily="34" charset="0"/>
                <a:cs typeface="Arial" panose="020B0604020202020204" pitchFamily="34" charset="0"/>
              </a:rPr>
              <a:t>Watch out! </a:t>
            </a:r>
            <a:r>
              <a:rPr lang="en-GB" sz="2000" dirty="0">
                <a:latin typeface="Arial" panose="020B0604020202020204" pitchFamily="34" charset="0"/>
                <a:cs typeface="Arial" panose="020B0604020202020204" pitchFamily="34" charset="0"/>
              </a:rPr>
              <a:t>If you get a repeat number it will mean you have to wait until next time</a:t>
            </a:r>
            <a:r>
              <a:rPr lang="en-GB" sz="2400" dirty="0">
                <a:latin typeface="Arial" panose="020B0604020202020204" pitchFamily="34" charset="0"/>
                <a:cs typeface="Arial" panose="020B0604020202020204" pitchFamily="34" charset="0"/>
              </a:rPr>
              <a:t>! </a:t>
            </a:r>
          </a:p>
        </p:txBody>
      </p:sp>
      <p:cxnSp>
        <p:nvCxnSpPr>
          <p:cNvPr id="5" name="Straight Connector 4">
            <a:extLst>
              <a:ext uri="{FF2B5EF4-FFF2-40B4-BE49-F238E27FC236}">
                <a16:creationId xmlns:a16="http://schemas.microsoft.com/office/drawing/2014/main" xmlns="" id="{B4107D91-E305-4A02-9A21-20AEAEC50B76}"/>
              </a:ext>
            </a:extLst>
          </p:cNvPr>
          <p:cNvCxnSpPr>
            <a:cxnSpLocks/>
          </p:cNvCxnSpPr>
          <p:nvPr/>
        </p:nvCxnSpPr>
        <p:spPr>
          <a:xfrm>
            <a:off x="969210" y="5008187"/>
            <a:ext cx="86035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46578ED-7E0A-46E6-B25D-F950FD2108F1}"/>
              </a:ext>
            </a:extLst>
          </p:cNvPr>
          <p:cNvCxnSpPr>
            <a:cxnSpLocks/>
          </p:cNvCxnSpPr>
          <p:nvPr/>
        </p:nvCxnSpPr>
        <p:spPr>
          <a:xfrm flipV="1">
            <a:off x="969210" y="4793719"/>
            <a:ext cx="0" cy="428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2593679-6C98-4815-8E03-0B2741F2D2E5}"/>
              </a:ext>
            </a:extLst>
          </p:cNvPr>
          <p:cNvCxnSpPr>
            <a:cxnSpLocks/>
          </p:cNvCxnSpPr>
          <p:nvPr/>
        </p:nvCxnSpPr>
        <p:spPr>
          <a:xfrm flipV="1">
            <a:off x="9572806" y="4793719"/>
            <a:ext cx="0" cy="428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25456A9F-74E7-454E-B5C5-2DFCB768ED36}"/>
              </a:ext>
            </a:extLst>
          </p:cNvPr>
          <p:cNvSpPr txBox="1"/>
          <p:nvPr/>
        </p:nvSpPr>
        <p:spPr>
          <a:xfrm>
            <a:off x="1516180" y="5204224"/>
            <a:ext cx="533387" cy="428928"/>
          </a:xfrm>
          <a:prstGeom prst="rect">
            <a:avLst/>
          </a:prstGeom>
          <a:noFill/>
          <a:ln w="28575">
            <a:solidFill>
              <a:schemeClr val="tx1"/>
            </a:solidFill>
          </a:ln>
        </p:spPr>
        <p:txBody>
          <a:bodyPr wrap="square" rtlCol="0">
            <a:spAutoFit/>
          </a:bodyPr>
          <a:lstStyle/>
          <a:p>
            <a:endParaRPr lang="en-GB" dirty="0"/>
          </a:p>
        </p:txBody>
      </p:sp>
      <p:sp>
        <p:nvSpPr>
          <p:cNvPr id="17" name="TextBox 16">
            <a:extLst>
              <a:ext uri="{FF2B5EF4-FFF2-40B4-BE49-F238E27FC236}">
                <a16:creationId xmlns:a16="http://schemas.microsoft.com/office/drawing/2014/main" xmlns="" id="{AB2DEA72-86BF-4652-BC2E-E65277BB9B3D}"/>
              </a:ext>
            </a:extLst>
          </p:cNvPr>
          <p:cNvSpPr txBox="1"/>
          <p:nvPr/>
        </p:nvSpPr>
        <p:spPr>
          <a:xfrm>
            <a:off x="2398847" y="5204224"/>
            <a:ext cx="533387" cy="428928"/>
          </a:xfrm>
          <a:prstGeom prst="rect">
            <a:avLst/>
          </a:prstGeom>
          <a:noFill/>
          <a:ln w="28575">
            <a:solidFill>
              <a:schemeClr val="tx1"/>
            </a:solidFill>
          </a:ln>
        </p:spPr>
        <p:txBody>
          <a:bodyPr wrap="square" rtlCol="0">
            <a:spAutoFit/>
          </a:bodyPr>
          <a:lstStyle/>
          <a:p>
            <a:endParaRPr lang="en-GB" dirty="0"/>
          </a:p>
        </p:txBody>
      </p:sp>
      <p:sp>
        <p:nvSpPr>
          <p:cNvPr id="27" name="TextBox 26">
            <a:extLst>
              <a:ext uri="{FF2B5EF4-FFF2-40B4-BE49-F238E27FC236}">
                <a16:creationId xmlns:a16="http://schemas.microsoft.com/office/drawing/2014/main" xmlns="" id="{E201763F-B16D-4819-8A45-EEB6C4925653}"/>
              </a:ext>
            </a:extLst>
          </p:cNvPr>
          <p:cNvSpPr txBox="1"/>
          <p:nvPr/>
        </p:nvSpPr>
        <p:spPr>
          <a:xfrm>
            <a:off x="3281514" y="5204224"/>
            <a:ext cx="533387" cy="428928"/>
          </a:xfrm>
          <a:prstGeom prst="rect">
            <a:avLst/>
          </a:prstGeom>
          <a:noFill/>
          <a:ln w="28575">
            <a:solidFill>
              <a:schemeClr val="tx1"/>
            </a:solidFill>
          </a:ln>
        </p:spPr>
        <p:txBody>
          <a:bodyPr wrap="square" rtlCol="0">
            <a:spAutoFit/>
          </a:bodyPr>
          <a:lstStyle/>
          <a:p>
            <a:endParaRPr lang="en-GB" dirty="0"/>
          </a:p>
        </p:txBody>
      </p:sp>
      <p:sp>
        <p:nvSpPr>
          <p:cNvPr id="28" name="TextBox 27">
            <a:extLst>
              <a:ext uri="{FF2B5EF4-FFF2-40B4-BE49-F238E27FC236}">
                <a16:creationId xmlns:a16="http://schemas.microsoft.com/office/drawing/2014/main" xmlns="" id="{D4194BC2-A440-4896-9440-4A3D723EF451}"/>
              </a:ext>
            </a:extLst>
          </p:cNvPr>
          <p:cNvSpPr txBox="1"/>
          <p:nvPr/>
        </p:nvSpPr>
        <p:spPr>
          <a:xfrm>
            <a:off x="4164181" y="5204224"/>
            <a:ext cx="533387" cy="428928"/>
          </a:xfrm>
          <a:prstGeom prst="rect">
            <a:avLst/>
          </a:prstGeom>
          <a:noFill/>
          <a:ln w="28575">
            <a:solidFill>
              <a:schemeClr val="tx1"/>
            </a:solidFill>
          </a:ln>
        </p:spPr>
        <p:txBody>
          <a:bodyPr wrap="square" rtlCol="0">
            <a:spAutoFit/>
          </a:bodyPr>
          <a:lstStyle/>
          <a:p>
            <a:endParaRPr lang="en-GB" dirty="0"/>
          </a:p>
        </p:txBody>
      </p:sp>
      <p:sp>
        <p:nvSpPr>
          <p:cNvPr id="29" name="TextBox 28">
            <a:extLst>
              <a:ext uri="{FF2B5EF4-FFF2-40B4-BE49-F238E27FC236}">
                <a16:creationId xmlns:a16="http://schemas.microsoft.com/office/drawing/2014/main" xmlns="" id="{5C317714-C7CF-41A7-8D10-1E7471417F96}"/>
              </a:ext>
            </a:extLst>
          </p:cNvPr>
          <p:cNvSpPr txBox="1"/>
          <p:nvPr/>
        </p:nvSpPr>
        <p:spPr>
          <a:xfrm>
            <a:off x="5046848" y="5204224"/>
            <a:ext cx="533387" cy="428928"/>
          </a:xfrm>
          <a:prstGeom prst="rect">
            <a:avLst/>
          </a:prstGeom>
          <a:noFill/>
          <a:ln w="28575">
            <a:solidFill>
              <a:schemeClr val="tx1"/>
            </a:solidFill>
          </a:ln>
        </p:spPr>
        <p:txBody>
          <a:bodyPr wrap="square" rtlCol="0">
            <a:spAutoFit/>
          </a:bodyPr>
          <a:lstStyle/>
          <a:p>
            <a:endParaRPr lang="en-GB" dirty="0"/>
          </a:p>
        </p:txBody>
      </p:sp>
      <p:sp>
        <p:nvSpPr>
          <p:cNvPr id="30" name="TextBox 29">
            <a:extLst>
              <a:ext uri="{FF2B5EF4-FFF2-40B4-BE49-F238E27FC236}">
                <a16:creationId xmlns:a16="http://schemas.microsoft.com/office/drawing/2014/main" xmlns="" id="{D9484E9C-75B6-42EA-A0B2-CF98B0252F8D}"/>
              </a:ext>
            </a:extLst>
          </p:cNvPr>
          <p:cNvSpPr txBox="1"/>
          <p:nvPr/>
        </p:nvSpPr>
        <p:spPr>
          <a:xfrm>
            <a:off x="5929515" y="5204224"/>
            <a:ext cx="533387" cy="428928"/>
          </a:xfrm>
          <a:prstGeom prst="rect">
            <a:avLst/>
          </a:prstGeom>
          <a:noFill/>
          <a:ln w="28575">
            <a:solidFill>
              <a:schemeClr val="tx1"/>
            </a:solidFill>
          </a:ln>
        </p:spPr>
        <p:txBody>
          <a:bodyPr wrap="square" rtlCol="0">
            <a:spAutoFit/>
          </a:bodyPr>
          <a:lstStyle/>
          <a:p>
            <a:endParaRPr lang="en-GB" dirty="0"/>
          </a:p>
        </p:txBody>
      </p:sp>
      <p:sp>
        <p:nvSpPr>
          <p:cNvPr id="31" name="TextBox 30">
            <a:extLst>
              <a:ext uri="{FF2B5EF4-FFF2-40B4-BE49-F238E27FC236}">
                <a16:creationId xmlns:a16="http://schemas.microsoft.com/office/drawing/2014/main" xmlns="" id="{AE23753F-95BD-41B3-9011-C18B46C1912F}"/>
              </a:ext>
            </a:extLst>
          </p:cNvPr>
          <p:cNvSpPr txBox="1"/>
          <p:nvPr/>
        </p:nvSpPr>
        <p:spPr>
          <a:xfrm>
            <a:off x="6812182" y="5204224"/>
            <a:ext cx="533387" cy="428928"/>
          </a:xfrm>
          <a:prstGeom prst="rect">
            <a:avLst/>
          </a:prstGeom>
          <a:noFill/>
          <a:ln w="28575">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xmlns="" id="{C3A1EAC0-6649-4204-8BE6-B6BE931E2C4B}"/>
              </a:ext>
            </a:extLst>
          </p:cNvPr>
          <p:cNvSpPr txBox="1"/>
          <p:nvPr/>
        </p:nvSpPr>
        <p:spPr>
          <a:xfrm>
            <a:off x="7694849" y="5204224"/>
            <a:ext cx="533387" cy="428928"/>
          </a:xfrm>
          <a:prstGeom prst="rect">
            <a:avLst/>
          </a:prstGeom>
          <a:noFill/>
          <a:ln w="28575">
            <a:solidFill>
              <a:schemeClr val="tx1"/>
            </a:solidFill>
          </a:ln>
        </p:spPr>
        <p:txBody>
          <a:bodyPr wrap="square" rtlCol="0">
            <a:spAutoFit/>
          </a:bodyPr>
          <a:lstStyle/>
          <a:p>
            <a:endParaRPr lang="en-GB" dirty="0"/>
          </a:p>
        </p:txBody>
      </p:sp>
      <p:sp>
        <p:nvSpPr>
          <p:cNvPr id="33" name="TextBox 32">
            <a:extLst>
              <a:ext uri="{FF2B5EF4-FFF2-40B4-BE49-F238E27FC236}">
                <a16:creationId xmlns:a16="http://schemas.microsoft.com/office/drawing/2014/main" xmlns="" id="{B43B4E53-442C-4094-9866-D40F9BC19ADE}"/>
              </a:ext>
            </a:extLst>
          </p:cNvPr>
          <p:cNvSpPr txBox="1"/>
          <p:nvPr/>
        </p:nvSpPr>
        <p:spPr>
          <a:xfrm>
            <a:off x="8577516" y="5204224"/>
            <a:ext cx="533387" cy="428928"/>
          </a:xfrm>
          <a:prstGeom prst="rect">
            <a:avLst/>
          </a:prstGeom>
          <a:noFill/>
          <a:ln w="28575">
            <a:solidFill>
              <a:schemeClr val="tx1"/>
            </a:solidFill>
          </a:ln>
        </p:spPr>
        <p:txBody>
          <a:bodyPr wrap="square" rtlCol="0">
            <a:spAutoFit/>
          </a:bodyPr>
          <a:lstStyle/>
          <a:p>
            <a:endParaRPr lang="en-GB" dirty="0"/>
          </a:p>
        </p:txBody>
      </p:sp>
      <p:sp>
        <p:nvSpPr>
          <p:cNvPr id="10" name="TextBox 9">
            <a:extLst>
              <a:ext uri="{FF2B5EF4-FFF2-40B4-BE49-F238E27FC236}">
                <a16:creationId xmlns:a16="http://schemas.microsoft.com/office/drawing/2014/main" xmlns="" id="{57D6D281-0B7C-460A-BBB7-476DFC212E2F}"/>
              </a:ext>
            </a:extLst>
          </p:cNvPr>
          <p:cNvSpPr txBox="1"/>
          <p:nvPr/>
        </p:nvSpPr>
        <p:spPr>
          <a:xfrm>
            <a:off x="799131" y="5206289"/>
            <a:ext cx="340158" cy="461665"/>
          </a:xfrm>
          <a:prstGeom prst="rect">
            <a:avLst/>
          </a:prstGeom>
          <a:noFill/>
        </p:spPr>
        <p:txBody>
          <a:bodyPr wrap="none" rtlCol="0">
            <a:spAutoFit/>
          </a:bodyPr>
          <a:lstStyle/>
          <a:p>
            <a:r>
              <a:rPr lang="en-GB" sz="2400" dirty="0"/>
              <a:t>0</a:t>
            </a:r>
          </a:p>
        </p:txBody>
      </p:sp>
      <p:sp>
        <p:nvSpPr>
          <p:cNvPr id="36" name="TextBox 35">
            <a:extLst>
              <a:ext uri="{FF2B5EF4-FFF2-40B4-BE49-F238E27FC236}">
                <a16:creationId xmlns:a16="http://schemas.microsoft.com/office/drawing/2014/main" xmlns="" id="{272588F1-4DF6-4CF6-A764-E0124290E182}"/>
              </a:ext>
            </a:extLst>
          </p:cNvPr>
          <p:cNvSpPr txBox="1"/>
          <p:nvPr/>
        </p:nvSpPr>
        <p:spPr>
          <a:xfrm>
            <a:off x="9402727" y="5157178"/>
            <a:ext cx="495649" cy="461665"/>
          </a:xfrm>
          <a:prstGeom prst="rect">
            <a:avLst/>
          </a:prstGeom>
          <a:noFill/>
        </p:spPr>
        <p:txBody>
          <a:bodyPr wrap="none" rtlCol="0">
            <a:spAutoFit/>
          </a:bodyPr>
          <a:lstStyle/>
          <a:p>
            <a:r>
              <a:rPr lang="en-GB" sz="2400" dirty="0"/>
              <a:t>10</a:t>
            </a:r>
          </a:p>
        </p:txBody>
      </p:sp>
    </p:spTree>
    <p:extLst>
      <p:ext uri="{BB962C8B-B14F-4D97-AF65-F5344CB8AC3E}">
        <p14:creationId xmlns:p14="http://schemas.microsoft.com/office/powerpoint/2010/main" val="359873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791700" y="185321"/>
            <a:ext cx="198165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4" name="TextBox 3">
            <a:extLst>
              <a:ext uri="{FF2B5EF4-FFF2-40B4-BE49-F238E27FC236}">
                <a16:creationId xmlns:a16="http://schemas.microsoft.com/office/drawing/2014/main" xmlns=""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E5348265-B805-4C6F-8196-7919E0F8049B}"/>
              </a:ext>
            </a:extLst>
          </p:cNvPr>
          <p:cNvSpPr/>
          <p:nvPr/>
        </p:nvSpPr>
        <p:spPr>
          <a:xfrm>
            <a:off x="1035180" y="1562596"/>
            <a:ext cx="10419758" cy="5078313"/>
          </a:xfrm>
          <a:prstGeom prst="rect">
            <a:avLst/>
          </a:prstGeom>
          <a:ln w="28575">
            <a:solidFill>
              <a:schemeClr val="tx1"/>
            </a:solidFill>
          </a:ln>
        </p:spPr>
        <p:txBody>
          <a:bodyPr wrap="square">
            <a:spAutoFit/>
          </a:bodyPr>
          <a:lstStyle/>
          <a:p>
            <a:r>
              <a:rPr lang="en-GB" sz="2000" b="1" u="sng" dirty="0">
                <a:latin typeface="Arial" panose="020B0604020202020204" pitchFamily="34" charset="0"/>
                <a:cs typeface="Arial" panose="020B0604020202020204" pitchFamily="34" charset="0"/>
              </a:rPr>
              <a:t>5 questions!</a:t>
            </a:r>
          </a:p>
          <a:p>
            <a:endParaRPr lang="en-GB"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Secretly write down a number between 0 and 20 and don’t show your partner.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Your partner needs to ask you questions using the star words greater than, less than and between. For example “is it less than 18?“</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aim of the game is to try and guess the number after asking 5 questions.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a:t>
            </a:r>
          </a:p>
          <a:p>
            <a:pPr marL="342900" indent="-342900">
              <a:buAutoNum type="arabicParenR"/>
            </a:pPr>
            <a:r>
              <a:rPr lang="en-GB" dirty="0">
                <a:latin typeface="Arial" panose="020B0604020202020204" pitchFamily="34" charset="0"/>
                <a:cs typeface="Arial" panose="020B0604020202020204" pitchFamily="34" charset="0"/>
              </a:rPr>
              <a:t>Is it less than 18? </a:t>
            </a:r>
            <a:r>
              <a:rPr lang="en-GB" dirty="0" smtClean="0">
                <a:latin typeface="Arial" panose="020B0604020202020204" pitchFamily="34" charset="0"/>
                <a:cs typeface="Arial" panose="020B0604020202020204" pitchFamily="34" charset="0"/>
              </a:rPr>
              <a:t>	   Yes </a:t>
            </a:r>
            <a:endParaRPr lang="en-GB" dirty="0">
              <a:latin typeface="Arial" panose="020B0604020202020204" pitchFamily="34" charset="0"/>
              <a:cs typeface="Arial" panose="020B0604020202020204" pitchFamily="34" charset="0"/>
            </a:endParaRPr>
          </a:p>
          <a:p>
            <a:pPr marL="342900" indent="-342900">
              <a:buAutoNum type="arabicParenR"/>
            </a:pPr>
            <a:r>
              <a:rPr lang="en-GB" dirty="0">
                <a:latin typeface="Arial" panose="020B0604020202020204" pitchFamily="34" charset="0"/>
                <a:cs typeface="Arial" panose="020B0604020202020204" pitchFamily="34" charset="0"/>
              </a:rPr>
              <a:t>Is it greater than 5? </a:t>
            </a:r>
            <a:r>
              <a:rPr lang="en-GB" dirty="0" smtClean="0">
                <a:latin typeface="Arial" panose="020B0604020202020204" pitchFamily="34" charset="0"/>
                <a:cs typeface="Arial" panose="020B0604020202020204" pitchFamily="34" charset="0"/>
              </a:rPr>
              <a:t>	   Yes</a:t>
            </a:r>
            <a:endParaRPr lang="en-GB" dirty="0">
              <a:latin typeface="Arial" panose="020B0604020202020204" pitchFamily="34" charset="0"/>
              <a:cs typeface="Arial" panose="020B0604020202020204" pitchFamily="34" charset="0"/>
            </a:endParaRPr>
          </a:p>
          <a:p>
            <a:pPr marL="342900" indent="-342900">
              <a:buAutoNum type="arabicParenR"/>
            </a:pPr>
            <a:r>
              <a:rPr lang="en-GB" dirty="0">
                <a:latin typeface="Arial" panose="020B0604020202020204" pitchFamily="34" charset="0"/>
                <a:cs typeface="Arial" panose="020B0604020202020204" pitchFamily="34" charset="0"/>
              </a:rPr>
              <a:t>Is it between 10 and 15?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Yes</a:t>
            </a:r>
            <a:endParaRPr lang="en-GB" dirty="0">
              <a:latin typeface="Arial" panose="020B0604020202020204" pitchFamily="34" charset="0"/>
              <a:cs typeface="Arial" panose="020B0604020202020204" pitchFamily="34" charset="0"/>
            </a:endParaRPr>
          </a:p>
          <a:p>
            <a:pPr marL="342900" indent="-342900">
              <a:buAutoNum type="arabicParenR"/>
            </a:pPr>
            <a:r>
              <a:rPr lang="en-GB" dirty="0">
                <a:latin typeface="Arial" panose="020B0604020202020204" pitchFamily="34" charset="0"/>
                <a:cs typeface="Arial" panose="020B0604020202020204" pitchFamily="34" charset="0"/>
              </a:rPr>
              <a:t>Is it greater than 12? </a:t>
            </a:r>
            <a:r>
              <a:rPr lang="en-GB" dirty="0" smtClean="0">
                <a:latin typeface="Arial" panose="020B0604020202020204" pitchFamily="34" charset="0"/>
                <a:cs typeface="Arial" panose="020B0604020202020204" pitchFamily="34" charset="0"/>
              </a:rPr>
              <a:t>	    Yes</a:t>
            </a:r>
            <a:endParaRPr lang="en-GB" dirty="0">
              <a:latin typeface="Arial" panose="020B0604020202020204" pitchFamily="34" charset="0"/>
              <a:cs typeface="Arial" panose="020B0604020202020204" pitchFamily="34" charset="0"/>
            </a:endParaRPr>
          </a:p>
          <a:p>
            <a:pPr marL="342900" indent="-342900">
              <a:buAutoNum type="arabicParenR"/>
            </a:pPr>
            <a:r>
              <a:rPr lang="en-GB" dirty="0">
                <a:latin typeface="Arial" panose="020B0604020202020204" pitchFamily="34" charset="0"/>
                <a:cs typeface="Arial" panose="020B0604020202020204" pitchFamily="34" charset="0"/>
              </a:rPr>
              <a:t>Is it less than 14</a:t>
            </a:r>
            <a:r>
              <a:rPr lang="en-GB" dirty="0" smtClean="0">
                <a:latin typeface="Arial" panose="020B0604020202020204" pitchFamily="34" charset="0"/>
                <a:cs typeface="Arial" panose="020B0604020202020204" pitchFamily="34" charset="0"/>
              </a:rPr>
              <a:t>?	    No</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Guess: 14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Variations: The game can be simplified by using numbers 0 – 5, 0 – 10 or 0 – 15 instead of 0 – 20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CC7B152B-D504-4247-A3A5-8B98D2B86B22}"/>
              </a:ext>
            </a:extLst>
          </p:cNvPr>
          <p:cNvSpPr/>
          <p:nvPr/>
        </p:nvSpPr>
        <p:spPr>
          <a:xfrm>
            <a:off x="3685152" y="6213480"/>
            <a:ext cx="4045683" cy="28707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 greater than      less than       between       </a:t>
            </a:r>
          </a:p>
        </p:txBody>
      </p:sp>
      <p:sp>
        <p:nvSpPr>
          <p:cNvPr id="9" name="Rectangle 8">
            <a:extLst>
              <a:ext uri="{FF2B5EF4-FFF2-40B4-BE49-F238E27FC236}">
                <a16:creationId xmlns:a16="http://schemas.microsoft.com/office/drawing/2014/main" xmlns="" id="{0124B57D-E536-42C3-8969-B1B94DE108AC}"/>
              </a:ext>
            </a:extLst>
          </p:cNvPr>
          <p:cNvSpPr/>
          <p:nvPr/>
        </p:nvSpPr>
        <p:spPr>
          <a:xfrm>
            <a:off x="7435535" y="3718793"/>
            <a:ext cx="2918667" cy="155000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Tip: have a number line out whilst playing. Ask children to refer to the number line before they ask their next question</a:t>
            </a:r>
          </a:p>
        </p:txBody>
      </p:sp>
      <p:sp>
        <p:nvSpPr>
          <p:cNvPr id="10" name="TextBox 9">
            <a:extLst>
              <a:ext uri="{FF2B5EF4-FFF2-40B4-BE49-F238E27FC236}">
                <a16:creationId xmlns:a16="http://schemas.microsoft.com/office/drawing/2014/main" xmlns="" id="{486290D5-B292-4449-9661-2A390CE4B217}"/>
              </a:ext>
            </a:extLst>
          </p:cNvPr>
          <p:cNvSpPr txBox="1"/>
          <p:nvPr/>
        </p:nvSpPr>
        <p:spPr>
          <a:xfrm>
            <a:off x="330194" y="303493"/>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Let’s explore</a:t>
            </a:r>
          </a:p>
        </p:txBody>
      </p:sp>
    </p:spTree>
    <p:extLst>
      <p:ext uri="{BB962C8B-B14F-4D97-AF65-F5344CB8AC3E}">
        <p14:creationId xmlns:p14="http://schemas.microsoft.com/office/powerpoint/2010/main" val="297339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48850" y="185321"/>
            <a:ext cx="192450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2056"/>
            <a:ext cx="1710725"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Do Now</a:t>
            </a:r>
          </a:p>
        </p:txBody>
      </p:sp>
      <p:pic>
        <p:nvPicPr>
          <p:cNvPr id="13" name="Content Placeholder 3">
            <a:extLst>
              <a:ext uri="{FF2B5EF4-FFF2-40B4-BE49-F238E27FC236}">
                <a16:creationId xmlns:a16="http://schemas.microsoft.com/office/drawing/2014/main" xmlns="" id="{FCA2EDF2-F7C4-4A09-A049-C3D563A0B6A9}"/>
              </a:ext>
            </a:extLst>
          </p:cNvPr>
          <p:cNvPicPr>
            <a:picLocks noGrp="1" noChangeAspect="1"/>
          </p:cNvPicPr>
          <p:nvPr/>
        </p:nvPicPr>
        <p:blipFill>
          <a:blip r:embed="rId3"/>
          <a:srcRect/>
          <a:stretch>
            <a:fillRect/>
          </a:stretch>
        </p:blipFill>
        <p:spPr bwMode="auto">
          <a:xfrm>
            <a:off x="917237" y="1614338"/>
            <a:ext cx="5804004" cy="435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
        <p:nvSpPr>
          <p:cNvPr id="3" name="Thought Bubble: Cloud 2">
            <a:extLst>
              <a:ext uri="{FF2B5EF4-FFF2-40B4-BE49-F238E27FC236}">
                <a16:creationId xmlns:a16="http://schemas.microsoft.com/office/drawing/2014/main" xmlns="" id="{D583B71B-B250-458D-AA07-34AB2730F211}"/>
              </a:ext>
            </a:extLst>
          </p:cNvPr>
          <p:cNvSpPr/>
          <p:nvPr/>
        </p:nvSpPr>
        <p:spPr>
          <a:xfrm>
            <a:off x="7032983" y="2595241"/>
            <a:ext cx="5079645" cy="2143014"/>
          </a:xfrm>
          <a:prstGeom prst="cloudCallout">
            <a:avLst/>
          </a:prstGeom>
          <a:solidFill>
            <a:schemeClr val="accent6"/>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dirty="0">
                <a:solidFill>
                  <a:schemeClr val="tx1">
                    <a:lumMod val="95000"/>
                    <a:lumOff val="5000"/>
                  </a:schemeClr>
                </a:solidFill>
              </a:rPr>
              <a:t>What do you notice?</a:t>
            </a:r>
          </a:p>
          <a:p>
            <a:pPr algn="ctr"/>
            <a:r>
              <a:rPr lang="en-GB" sz="2800" b="1" dirty="0">
                <a:solidFill>
                  <a:schemeClr val="tx1">
                    <a:lumMod val="95000"/>
                    <a:lumOff val="5000"/>
                  </a:schemeClr>
                </a:solidFill>
              </a:rPr>
              <a:t>Why does this happen?</a:t>
            </a:r>
          </a:p>
          <a:p>
            <a:pPr algn="ctr"/>
            <a:endParaRPr lang="en-GB" dirty="0"/>
          </a:p>
        </p:txBody>
      </p:sp>
    </p:spTree>
    <p:extLst>
      <p:ext uri="{BB962C8B-B14F-4D97-AF65-F5344CB8AC3E}">
        <p14:creationId xmlns:p14="http://schemas.microsoft.com/office/powerpoint/2010/main" val="391575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744094" y="185321"/>
            <a:ext cx="2029263"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2994153" cy="584775"/>
          </a:xfrm>
          <a:prstGeom prst="rect">
            <a:avLst/>
          </a:prstGeom>
          <a:noFill/>
        </p:spPr>
        <p:txBody>
          <a:bodyPr wrap="square" rtlCol="0">
            <a:spAutoFit/>
          </a:bodyPr>
          <a:lstStyle/>
          <a:p>
            <a:r>
              <a:rPr lang="en-GB" sz="3200" b="1" dirty="0">
                <a:solidFill>
                  <a:schemeClr val="bg1"/>
                </a:solidFill>
              </a:rPr>
              <a:t>Helping at home</a:t>
            </a:r>
          </a:p>
        </p:txBody>
      </p:sp>
      <p:pic>
        <p:nvPicPr>
          <p:cNvPr id="6" name="Graphic 5" descr="Man with kid">
            <a:extLst>
              <a:ext uri="{FF2B5EF4-FFF2-40B4-BE49-F238E27FC236}">
                <a16:creationId xmlns:a16="http://schemas.microsoft.com/office/drawing/2014/main" xmlns="" id="{791EDA13-94BB-4367-8135-FD7867F71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44094" y="3297025"/>
            <a:ext cx="2029263" cy="2029263"/>
          </a:xfrm>
          <a:prstGeom prst="rect">
            <a:avLst/>
          </a:prstGeom>
        </p:spPr>
      </p:pic>
      <p:sp>
        <p:nvSpPr>
          <p:cNvPr id="9" name="Rectangle 8">
            <a:extLst>
              <a:ext uri="{FF2B5EF4-FFF2-40B4-BE49-F238E27FC236}">
                <a16:creationId xmlns:a16="http://schemas.microsoft.com/office/drawing/2014/main" xmlns="" id="{E98A5FEF-9BB4-4458-A110-734E1B9DDBDF}"/>
              </a:ext>
            </a:extLst>
          </p:cNvPr>
          <p:cNvSpPr/>
          <p:nvPr/>
        </p:nvSpPr>
        <p:spPr>
          <a:xfrm>
            <a:off x="726275" y="1680678"/>
            <a:ext cx="8846531" cy="40115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Games played today</a:t>
            </a:r>
          </a:p>
          <a:p>
            <a:pPr marL="514350" lvl="0" indent="-514350">
              <a:buFont typeface="Arial" panose="020B0604020202020204" pitchFamily="34" charset="0"/>
              <a:buChar char="•"/>
            </a:pPr>
            <a:r>
              <a:rPr lang="en-GB" sz="2800" dirty="0">
                <a:solidFill>
                  <a:srgbClr val="000000"/>
                </a:solidFill>
                <a:latin typeface="Arial"/>
                <a:cs typeface="Arial"/>
              </a:rPr>
              <a:t>Exploring the Big Picture, vocabulary and activities in this term’s </a:t>
            </a:r>
            <a:r>
              <a:rPr lang="en-GB" sz="2800" b="1" dirty="0">
                <a:solidFill>
                  <a:srgbClr val="000000"/>
                </a:solidFill>
                <a:latin typeface="Arial"/>
                <a:cs typeface="Arial"/>
              </a:rPr>
              <a:t>Maths Pack</a:t>
            </a:r>
          </a:p>
          <a:p>
            <a:pPr marL="514350" indent="-514350">
              <a:buFont typeface="Arial" panose="020B0604020202020204" pitchFamily="34" charset="0"/>
              <a:buChar char="•"/>
            </a:pPr>
            <a:r>
              <a:rPr lang="en-GB" sz="2800" dirty="0">
                <a:solidFill>
                  <a:srgbClr val="000000"/>
                </a:solidFill>
                <a:latin typeface="Arial"/>
                <a:cs typeface="Arial"/>
              </a:rPr>
              <a:t>Talking about maths during “everyday” routines e.g. shopping, cooking, daily routine, calendar. </a:t>
            </a:r>
            <a:endParaRPr lang="en-GB" sz="2800" dirty="0">
              <a:solidFill>
                <a:srgbClr val="000000"/>
              </a:solidFill>
              <a:latin typeface="Arial" panose="020B0604020202020204" pitchFamily="34" charset="0"/>
              <a:cs typeface="Arial" panose="020B0604020202020204" pitchFamily="34" charset="0"/>
            </a:endParaRP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Board games </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18030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A6C7872-C30E-4512-B6B4-B8D5A10D97E0}"/>
              </a:ext>
            </a:extLst>
          </p:cNvPr>
          <p:cNvSpPr/>
          <p:nvPr/>
        </p:nvSpPr>
        <p:spPr>
          <a:xfrm>
            <a:off x="1358575" y="987890"/>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t>Spring Term</a:t>
            </a:r>
          </a:p>
        </p:txBody>
      </p:sp>
      <p:pic>
        <p:nvPicPr>
          <p:cNvPr id="5" name="Picture 4">
            <a:extLst>
              <a:ext uri="{FF2B5EF4-FFF2-40B4-BE49-F238E27FC236}">
                <a16:creationId xmlns:a16="http://schemas.microsoft.com/office/drawing/2014/main" xmlns=""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9F0ACA7B-E5AA-4DCC-9A8F-2F21D5B37FFB}"/>
              </a:ext>
            </a:extLst>
          </p:cNvPr>
          <p:cNvSpPr/>
          <p:nvPr/>
        </p:nvSpPr>
        <p:spPr>
          <a:xfrm>
            <a:off x="234834" y="205203"/>
            <a:ext cx="2965566"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Reception</a:t>
            </a:r>
          </a:p>
        </p:txBody>
      </p:sp>
      <p:pic>
        <p:nvPicPr>
          <p:cNvPr id="7" name="Picture 6">
            <a:extLst>
              <a:ext uri="{FF2B5EF4-FFF2-40B4-BE49-F238E27FC236}">
                <a16:creationId xmlns:a16="http://schemas.microsoft.com/office/drawing/2014/main" xmlns=""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xmlns=""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xmlns=""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xmlns=""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Thank you </a:t>
              </a:r>
            </a:p>
          </p:txBody>
        </p:sp>
        <p:sp>
          <p:nvSpPr>
            <p:cNvPr id="11" name="Oval 10">
              <a:extLst>
                <a:ext uri="{FF2B5EF4-FFF2-40B4-BE49-F238E27FC236}">
                  <a16:creationId xmlns:a16="http://schemas.microsoft.com/office/drawing/2014/main" xmlns=""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xmlns="" id="{9C0C3ABB-A714-4F46-8118-4A31604312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a:extLst>
              <a:ext uri="{FF2B5EF4-FFF2-40B4-BE49-F238E27FC236}">
                <a16:creationId xmlns:a16="http://schemas.microsoft.com/office/drawing/2014/main" xmlns="" id="{5F2A6156-7CE9-41AB-B93B-A93FA621C0EC}"/>
              </a:ext>
            </a:extLst>
          </p:cNvPr>
          <p:cNvSpPr/>
          <p:nvPr/>
        </p:nvSpPr>
        <p:spPr>
          <a:xfrm>
            <a:off x="1874366" y="1483413"/>
            <a:ext cx="8297008" cy="5092531"/>
          </a:xfrm>
          <a:prstGeom prst="roundRect">
            <a:avLst/>
          </a:prstGeom>
          <a:solidFill>
            <a:srgbClr val="EAEAEA">
              <a:alpha val="6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0" name="Rectangle 79">
            <a:extLst>
              <a:ext uri="{FF2B5EF4-FFF2-40B4-BE49-F238E27FC236}">
                <a16:creationId xmlns:a16="http://schemas.microsoft.com/office/drawing/2014/main" xmlns="" id="{03EFF195-F38E-4897-A197-89E086D12D76}"/>
              </a:ext>
            </a:extLst>
          </p:cNvPr>
          <p:cNvSpPr/>
          <p:nvPr/>
        </p:nvSpPr>
        <p:spPr>
          <a:xfrm>
            <a:off x="9848850" y="185321"/>
            <a:ext cx="192450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2056"/>
            <a:ext cx="4328429"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Mathematics Mastery</a:t>
            </a:r>
          </a:p>
        </p:txBody>
      </p:sp>
      <p:pic>
        <p:nvPicPr>
          <p:cNvPr id="7" name="Picture 6">
            <a:extLst>
              <a:ext uri="{FF2B5EF4-FFF2-40B4-BE49-F238E27FC236}">
                <a16:creationId xmlns:a16="http://schemas.microsoft.com/office/drawing/2014/main" xmlns="" id="{A96BA933-BBA5-440C-BDC0-6A7A23D8009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4696609" y="3770012"/>
            <a:ext cx="2798783" cy="2518166"/>
          </a:xfrm>
          <a:prstGeom prst="rect">
            <a:avLst/>
          </a:prstGeom>
        </p:spPr>
      </p:pic>
      <p:pic>
        <p:nvPicPr>
          <p:cNvPr id="8" name="Picture 7">
            <a:extLst>
              <a:ext uri="{FF2B5EF4-FFF2-40B4-BE49-F238E27FC236}">
                <a16:creationId xmlns:a16="http://schemas.microsoft.com/office/drawing/2014/main" xmlns="" id="{FC49F267-FB2D-4A8A-87D5-FDA643866C66}"/>
              </a:ext>
            </a:extLst>
          </p:cNvPr>
          <p:cNvPicPr>
            <a:picLocks noChangeAspect="1"/>
          </p:cNvPicPr>
          <p:nvPr/>
        </p:nvPicPr>
        <p:blipFill rotWithShape="1">
          <a:blip r:embed="rId5"/>
          <a:srcRect l="23050" r="23631" b="52856"/>
          <a:stretch/>
        </p:blipFill>
        <p:spPr>
          <a:xfrm>
            <a:off x="4696609" y="1650861"/>
            <a:ext cx="2798782" cy="2207347"/>
          </a:xfrm>
          <a:prstGeom prst="rect">
            <a:avLst/>
          </a:prstGeom>
        </p:spPr>
      </p:pic>
      <p:pic>
        <p:nvPicPr>
          <p:cNvPr id="9" name="Picture 8">
            <a:extLst>
              <a:ext uri="{FF2B5EF4-FFF2-40B4-BE49-F238E27FC236}">
                <a16:creationId xmlns:a16="http://schemas.microsoft.com/office/drawing/2014/main" xmlns="" id="{3EE7368C-8E91-45FE-B2BA-8E1D2D7E6CC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6096000" y="3781178"/>
            <a:ext cx="2604942" cy="2418803"/>
          </a:xfrm>
          <a:prstGeom prst="rect">
            <a:avLst/>
          </a:prstGeom>
        </p:spPr>
      </p:pic>
      <p:pic>
        <p:nvPicPr>
          <p:cNvPr id="10" name="Picture 9">
            <a:extLst>
              <a:ext uri="{FF2B5EF4-FFF2-40B4-BE49-F238E27FC236}">
                <a16:creationId xmlns:a16="http://schemas.microsoft.com/office/drawing/2014/main" xmlns="" id="{E8997D5A-9F4B-4C67-8980-DF1B5CB957E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3491059" y="3941527"/>
            <a:ext cx="2518222" cy="2263331"/>
          </a:xfrm>
          <a:prstGeom prst="rect">
            <a:avLst/>
          </a:prstGeom>
        </p:spPr>
      </p:pic>
      <p:sp>
        <p:nvSpPr>
          <p:cNvPr id="12" name="TextBox 11">
            <a:extLst>
              <a:ext uri="{FF2B5EF4-FFF2-40B4-BE49-F238E27FC236}">
                <a16:creationId xmlns:a16="http://schemas.microsoft.com/office/drawing/2014/main" xmlns="" id="{79984A59-6C98-459B-9026-668F9F7EC68D}"/>
              </a:ext>
            </a:extLst>
          </p:cNvPr>
          <p:cNvSpPr txBox="1"/>
          <p:nvPr/>
        </p:nvSpPr>
        <p:spPr>
          <a:xfrm>
            <a:off x="2336728" y="2103493"/>
            <a:ext cx="2798781"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Success for all</a:t>
            </a:r>
          </a:p>
        </p:txBody>
      </p:sp>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29800" y="185321"/>
            <a:ext cx="194355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09104" y="312130"/>
            <a:ext cx="726192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Creating a positive attitude to maths</a:t>
            </a:r>
          </a:p>
        </p:txBody>
      </p:sp>
      <p:sp>
        <p:nvSpPr>
          <p:cNvPr id="7" name="TextBox 6">
            <a:extLst>
              <a:ext uri="{FF2B5EF4-FFF2-40B4-BE49-F238E27FC236}">
                <a16:creationId xmlns:a16="http://schemas.microsoft.com/office/drawing/2014/main" xmlns="" id="{940333DC-824E-4FB5-BC8A-F27F68DE05EB}"/>
              </a:ext>
            </a:extLst>
          </p:cNvPr>
          <p:cNvSpPr txBox="1"/>
          <p:nvPr/>
        </p:nvSpPr>
        <p:spPr>
          <a:xfrm>
            <a:off x="1446361" y="1231761"/>
            <a:ext cx="8545088" cy="454983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Talk to your children about everyday maths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Play maths games with them </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Value mistakes as learning opportunities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Recognise that there is more than one way to work things out</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Praise children for effort over outcome</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Avoid saying things like “I’m useless at maths”</a:t>
            </a:r>
          </a:p>
        </p:txBody>
      </p:sp>
    </p:spTree>
    <p:extLst>
      <p:ext uri="{BB962C8B-B14F-4D97-AF65-F5344CB8AC3E}">
        <p14:creationId xmlns:p14="http://schemas.microsoft.com/office/powerpoint/2010/main" val="15871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48850" y="185321"/>
            <a:ext cx="192450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2167773" cy="584775"/>
          </a:xfrm>
          <a:prstGeom prst="rect">
            <a:avLst/>
          </a:prstGeom>
          <a:noFill/>
        </p:spPr>
        <p:txBody>
          <a:bodyPr wrap="none" rtlCol="0" anchor="t">
            <a:spAutoFit/>
          </a:bodyPr>
          <a:lstStyle/>
          <a:p>
            <a:r>
              <a:rPr lang="en-GB" sz="3200" b="1" dirty="0">
                <a:solidFill>
                  <a:schemeClr val="bg1"/>
                </a:solidFill>
              </a:rPr>
              <a:t>Big Pictures</a:t>
            </a:r>
          </a:p>
        </p:txBody>
      </p:sp>
      <p:sp>
        <p:nvSpPr>
          <p:cNvPr id="2" name="Speech Bubble: Rectangle 1">
            <a:extLst>
              <a:ext uri="{FF2B5EF4-FFF2-40B4-BE49-F238E27FC236}">
                <a16:creationId xmlns:a16="http://schemas.microsoft.com/office/drawing/2014/main" xmlns="" id="{11F8D4A0-BCAF-41E9-B037-918D70457FEE}"/>
              </a:ext>
            </a:extLst>
          </p:cNvPr>
          <p:cNvSpPr/>
          <p:nvPr/>
        </p:nvSpPr>
        <p:spPr>
          <a:xfrm>
            <a:off x="7360316" y="1978091"/>
            <a:ext cx="3974793" cy="1380264"/>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0000"/>
                </a:solidFill>
                <a:latin typeface="Arial" panose="020B0604020202020204" pitchFamily="34" charset="0"/>
                <a:cs typeface="Arial" panose="020B0604020202020204" pitchFamily="34" charset="0"/>
              </a:rPr>
              <a:t>What maths can you see?</a:t>
            </a:r>
            <a:endParaRPr lang="en-US"/>
          </a:p>
          <a:p>
            <a:r>
              <a:rPr lang="en-GB"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xmlns="" id="{C6FE3A2B-5E4B-44A9-8DBE-DD4E544DEA96}"/>
              </a:ext>
            </a:extLst>
          </p:cNvPr>
          <p:cNvPicPr>
            <a:picLocks noChangeAspect="1"/>
          </p:cNvPicPr>
          <p:nvPr/>
        </p:nvPicPr>
        <p:blipFill>
          <a:blip r:embed="rId3"/>
          <a:stretch>
            <a:fillRect/>
          </a:stretch>
        </p:blipFill>
        <p:spPr>
          <a:xfrm>
            <a:off x="9670701" y="3626316"/>
            <a:ext cx="1121761" cy="1329043"/>
          </a:xfrm>
          <a:prstGeom prst="rect">
            <a:avLst/>
          </a:prstGeom>
        </p:spPr>
      </p:pic>
      <p:sp>
        <p:nvSpPr>
          <p:cNvPr id="11" name="Rectangle 10">
            <a:extLst>
              <a:ext uri="{FF2B5EF4-FFF2-40B4-BE49-F238E27FC236}">
                <a16:creationId xmlns:a16="http://schemas.microsoft.com/office/drawing/2014/main" xmlns="" id="{6D5FC246-46EF-4369-83E0-42E47A46F1C3}"/>
              </a:ext>
            </a:extLst>
          </p:cNvPr>
          <p:cNvSpPr/>
          <p:nvPr/>
        </p:nvSpPr>
        <p:spPr>
          <a:xfrm>
            <a:off x="224835" y="6211017"/>
            <a:ext cx="10024065" cy="4854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
            </a:r>
            <a:r>
              <a:rPr lang="en-GB" dirty="0" smtClean="0">
                <a:solidFill>
                  <a:schemeClr val="tx1"/>
                </a:solidFill>
              </a:rPr>
              <a:t>umber    </a:t>
            </a:r>
            <a:r>
              <a:rPr lang="en-GB" dirty="0">
                <a:solidFill>
                  <a:schemeClr val="tx1"/>
                </a:solidFill>
              </a:rPr>
              <a:t>order    greater    less     more    fewer    same    equal    before    after    between</a:t>
            </a:r>
          </a:p>
        </p:txBody>
      </p:sp>
      <p:pic>
        <p:nvPicPr>
          <p:cNvPr id="9" name="Picture 8">
            <a:extLst>
              <a:ext uri="{FF2B5EF4-FFF2-40B4-BE49-F238E27FC236}">
                <a16:creationId xmlns:a16="http://schemas.microsoft.com/office/drawing/2014/main" xmlns="" id="{7926EE3D-C2DA-4021-9B28-ED608A2CD974}"/>
              </a:ext>
            </a:extLst>
          </p:cNvPr>
          <p:cNvPicPr/>
          <p:nvPr/>
        </p:nvPicPr>
        <p:blipFill rotWithShape="1">
          <a:blip r:embed="rId4">
            <a:extLst>
              <a:ext uri="{28A0092B-C50C-407E-A947-70E740481C1C}">
                <a14:useLocalDpi xmlns:a14="http://schemas.microsoft.com/office/drawing/2010/main" val="0"/>
              </a:ext>
            </a:extLst>
          </a:blip>
          <a:srcRect l="2415" t="2397" r="2728" b="6044"/>
          <a:stretch/>
        </p:blipFill>
        <p:spPr bwMode="auto">
          <a:xfrm>
            <a:off x="7594171" y="4616371"/>
            <a:ext cx="1648867" cy="1038335"/>
          </a:xfrm>
          <a:prstGeom prst="rect">
            <a:avLst/>
          </a:prstGeom>
          <a:ln w="3175">
            <a:solidFill>
              <a:schemeClr val="tx1"/>
            </a:solid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34CEA125-B06F-4F5E-8332-604AC485143A}"/>
              </a:ext>
            </a:extLst>
          </p:cNvPr>
          <p:cNvPicPr>
            <a:picLocks noChangeAspect="1"/>
          </p:cNvPicPr>
          <p:nvPr/>
        </p:nvPicPr>
        <p:blipFill>
          <a:blip r:embed="rId5"/>
          <a:stretch>
            <a:fillRect/>
          </a:stretch>
        </p:blipFill>
        <p:spPr>
          <a:xfrm>
            <a:off x="435060" y="1246251"/>
            <a:ext cx="6663135" cy="4587906"/>
          </a:xfrm>
          <a:prstGeom prst="rect">
            <a:avLst/>
          </a:prstGeom>
        </p:spPr>
      </p:pic>
    </p:spTree>
    <p:extLst>
      <p:ext uri="{BB962C8B-B14F-4D97-AF65-F5344CB8AC3E}">
        <p14:creationId xmlns:p14="http://schemas.microsoft.com/office/powerpoint/2010/main" val="30478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67900" y="185321"/>
            <a:ext cx="190545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681148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Reception Spring Curriculum Map</a:t>
            </a:r>
          </a:p>
        </p:txBody>
      </p:sp>
      <p:graphicFrame>
        <p:nvGraphicFramePr>
          <p:cNvPr id="9" name="Table 8">
            <a:extLst>
              <a:ext uri="{FF2B5EF4-FFF2-40B4-BE49-F238E27FC236}">
                <a16:creationId xmlns:a16="http://schemas.microsoft.com/office/drawing/2014/main" xmlns="" id="{38064B8F-44C2-403B-B2EC-F5C4B0535FE5}"/>
              </a:ext>
            </a:extLst>
          </p:cNvPr>
          <p:cNvGraphicFramePr>
            <a:graphicFrameLocks noGrp="1"/>
          </p:cNvGraphicFramePr>
          <p:nvPr>
            <p:extLst>
              <p:ext uri="{D42A27DB-BD31-4B8C-83A1-F6EECF244321}">
                <p14:modId xmlns:p14="http://schemas.microsoft.com/office/powerpoint/2010/main" val="4159205369"/>
              </p:ext>
            </p:extLst>
          </p:nvPr>
        </p:nvGraphicFramePr>
        <p:xfrm>
          <a:off x="978422" y="1503678"/>
          <a:ext cx="9673536" cy="2205519"/>
        </p:xfrm>
        <a:graphic>
          <a:graphicData uri="http://schemas.openxmlformats.org/drawingml/2006/table">
            <a:tbl>
              <a:tblPr firstRow="1" bandRow="1">
                <a:tableStyleId>{5940675A-B579-460E-94D1-54222C63F5DA}</a:tableStyleId>
              </a:tblPr>
              <a:tblGrid>
                <a:gridCol w="3751839">
                  <a:extLst>
                    <a:ext uri="{9D8B030D-6E8A-4147-A177-3AD203B41FA5}">
                      <a16:colId xmlns:a16="http://schemas.microsoft.com/office/drawing/2014/main" xmlns="" val="2930844339"/>
                    </a:ext>
                  </a:extLst>
                </a:gridCol>
                <a:gridCol w="2108688">
                  <a:extLst>
                    <a:ext uri="{9D8B030D-6E8A-4147-A177-3AD203B41FA5}">
                      <a16:colId xmlns:a16="http://schemas.microsoft.com/office/drawing/2014/main" xmlns="" val="588203538"/>
                    </a:ext>
                  </a:extLst>
                </a:gridCol>
                <a:gridCol w="3813009">
                  <a:extLst>
                    <a:ext uri="{9D8B030D-6E8A-4147-A177-3AD203B41FA5}">
                      <a16:colId xmlns:a16="http://schemas.microsoft.com/office/drawing/2014/main" xmlns="" val="1755218418"/>
                    </a:ext>
                  </a:extLst>
                </a:gridCol>
              </a:tblGrid>
              <a:tr h="690388">
                <a:tc>
                  <a:txBody>
                    <a:bodyPr/>
                    <a:lstStyle/>
                    <a:p>
                      <a:pPr algn="ctr"/>
                      <a:r>
                        <a:rPr lang="en-GB" sz="1600" b="1" dirty="0">
                          <a:solidFill>
                            <a:srgbClr val="E40045"/>
                          </a:solidFill>
                          <a:latin typeface="Arial" panose="020B0604020202020204" pitchFamily="34" charset="0"/>
                          <a:cs typeface="Arial" panose="020B0604020202020204" pitchFamily="34" charset="0"/>
                        </a:rPr>
                        <a:t>Numbers within 10</a:t>
                      </a:r>
                    </a:p>
                    <a:p>
                      <a:pPr algn="ctr"/>
                      <a:endParaRPr lang="en-GB" sz="6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600" b="1" dirty="0">
                          <a:solidFill>
                            <a:srgbClr val="E40045"/>
                          </a:solidFill>
                          <a:latin typeface="Arial" panose="020B0604020202020204" pitchFamily="34" charset="0"/>
                          <a:cs typeface="Arial" panose="020B0604020202020204" pitchFamily="34" charset="0"/>
                        </a:rPr>
                        <a:t>Addition and</a:t>
                      </a:r>
                    </a:p>
                    <a:p>
                      <a:pPr algn="ctr"/>
                      <a:r>
                        <a:rPr lang="en-US" sz="1600" b="1" dirty="0">
                          <a:solidFill>
                            <a:srgbClr val="E40045"/>
                          </a:solidFill>
                          <a:latin typeface="Arial" panose="020B0604020202020204" pitchFamily="34" charset="0"/>
                          <a:cs typeface="Arial" panose="020B0604020202020204" pitchFamily="34" charset="0"/>
                        </a:rPr>
                        <a:t>subtraction</a:t>
                      </a:r>
                    </a:p>
                    <a:p>
                      <a:pPr algn="ctr"/>
                      <a:r>
                        <a:rPr lang="en-US" sz="1600" b="1" dirty="0">
                          <a:solidFill>
                            <a:srgbClr val="E40045"/>
                          </a:solidFill>
                          <a:latin typeface="Arial" panose="020B0604020202020204" pitchFamily="34" charset="0"/>
                          <a:cs typeface="Arial" panose="020B0604020202020204" pitchFamily="34" charset="0"/>
                        </a:rPr>
                        <a:t>within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Numbers within 15</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xmlns="" val="2354303533"/>
                  </a:ext>
                </a:extLst>
              </a:tr>
              <a:tr h="1382559">
                <a:tc>
                  <a:txBody>
                    <a:bodyPr/>
                    <a:lstStyle/>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Count up to ten objects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Represent, order and explore numbers to ten</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One more or fewer, one greater or less</a:t>
                      </a:r>
                    </a:p>
                    <a:p>
                      <a:pPr marL="0" indent="0" algn="l">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Explore addition as counting on and subtraction as taking away</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Count up to 15 objects and </a:t>
                      </a:r>
                      <a:r>
                        <a:rPr lang="en-US" sz="1400" dirty="0" err="1">
                          <a:latin typeface="Arial" panose="020B0604020202020204" pitchFamily="34" charset="0"/>
                          <a:cs typeface="Arial" panose="020B0604020202020204" pitchFamily="34" charset="0"/>
                        </a:rPr>
                        <a:t>recognise</a:t>
                      </a:r>
                      <a:r>
                        <a:rPr lang="en-US" sz="1400" dirty="0">
                          <a:latin typeface="Arial" panose="020B0604020202020204" pitchFamily="34" charset="0"/>
                          <a:cs typeface="Arial" panose="020B0604020202020204" pitchFamily="34" charset="0"/>
                        </a:rPr>
                        <a:t> different representations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Order and explore numbers to 15</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One more or fewer</a:t>
                      </a:r>
                      <a:endParaRPr lang="en-GB" sz="14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xmlns="" val="2538896136"/>
                  </a:ext>
                </a:extLst>
              </a:tr>
            </a:tbl>
          </a:graphicData>
        </a:graphic>
      </p:graphicFrame>
      <p:graphicFrame>
        <p:nvGraphicFramePr>
          <p:cNvPr id="10" name="Table 9">
            <a:extLst>
              <a:ext uri="{FF2B5EF4-FFF2-40B4-BE49-F238E27FC236}">
                <a16:creationId xmlns:a16="http://schemas.microsoft.com/office/drawing/2014/main" xmlns="" id="{3071DBB6-C058-4EBD-9BD0-0F555521EB67}"/>
              </a:ext>
            </a:extLst>
          </p:cNvPr>
          <p:cNvGraphicFramePr>
            <a:graphicFrameLocks noGrp="1"/>
          </p:cNvGraphicFramePr>
          <p:nvPr>
            <p:extLst>
              <p:ext uri="{D42A27DB-BD31-4B8C-83A1-F6EECF244321}">
                <p14:modId xmlns:p14="http://schemas.microsoft.com/office/powerpoint/2010/main" val="374043993"/>
              </p:ext>
            </p:extLst>
          </p:nvPr>
        </p:nvGraphicFramePr>
        <p:xfrm>
          <a:off x="978422" y="4343484"/>
          <a:ext cx="7976892" cy="1974807"/>
        </p:xfrm>
        <a:graphic>
          <a:graphicData uri="http://schemas.openxmlformats.org/drawingml/2006/table">
            <a:tbl>
              <a:tblPr firstRow="1" bandRow="1">
                <a:tableStyleId>{5940675A-B579-460E-94D1-54222C63F5DA}</a:tableStyleId>
              </a:tblPr>
              <a:tblGrid>
                <a:gridCol w="3632960">
                  <a:extLst>
                    <a:ext uri="{9D8B030D-6E8A-4147-A177-3AD203B41FA5}">
                      <a16:colId xmlns:a16="http://schemas.microsoft.com/office/drawing/2014/main" xmlns="" val="2930844339"/>
                    </a:ext>
                  </a:extLst>
                </a:gridCol>
                <a:gridCol w="2239361">
                  <a:extLst>
                    <a:ext uri="{9D8B030D-6E8A-4147-A177-3AD203B41FA5}">
                      <a16:colId xmlns:a16="http://schemas.microsoft.com/office/drawing/2014/main" xmlns="" val="588203538"/>
                    </a:ext>
                  </a:extLst>
                </a:gridCol>
                <a:gridCol w="2104571">
                  <a:extLst>
                    <a:ext uri="{9D8B030D-6E8A-4147-A177-3AD203B41FA5}">
                      <a16:colId xmlns:a16="http://schemas.microsoft.com/office/drawing/2014/main" xmlns="" val="108727358"/>
                    </a:ext>
                  </a:extLst>
                </a:gridCol>
              </a:tblGrid>
              <a:tr h="603207">
                <a:tc>
                  <a:txBody>
                    <a:bodyPr/>
                    <a:lstStyle/>
                    <a:p>
                      <a:pPr algn="ctr"/>
                      <a:r>
                        <a:rPr lang="en-GB" sz="1600" b="1" dirty="0">
                          <a:solidFill>
                            <a:srgbClr val="E40045"/>
                          </a:solidFill>
                          <a:latin typeface="Arial" panose="020B0604020202020204" pitchFamily="34" charset="0"/>
                          <a:cs typeface="Arial" panose="020B0604020202020204" pitchFamily="34" charset="0"/>
                        </a:rPr>
                        <a:t>Grouping and sharing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Numbers</a:t>
                      </a:r>
                    </a:p>
                    <a:p>
                      <a:pPr algn="ctr"/>
                      <a:r>
                        <a:rPr lang="en-GB" sz="1600" b="1" dirty="0">
                          <a:solidFill>
                            <a:srgbClr val="E40045"/>
                          </a:solidFill>
                          <a:latin typeface="Arial" panose="020B0604020202020204" pitchFamily="34" charset="0"/>
                          <a:cs typeface="Arial" panose="020B0604020202020204" pitchFamily="34" charset="0"/>
                        </a:rPr>
                        <a:t>within 20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Doubling and</a:t>
                      </a:r>
                    </a:p>
                    <a:p>
                      <a:pPr algn="ctr"/>
                      <a:r>
                        <a:rPr lang="en-GB" sz="1600" b="1" dirty="0">
                          <a:solidFill>
                            <a:srgbClr val="E40045"/>
                          </a:solidFill>
                          <a:latin typeface="Arial" panose="020B0604020202020204" pitchFamily="34" charset="0"/>
                          <a:cs typeface="Arial" panose="020B0604020202020204" pitchFamily="34" charset="0"/>
                        </a:rPr>
                        <a:t>Halving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xmlns="" val="2354303533"/>
                  </a:ext>
                </a:extLst>
              </a:tr>
              <a:tr h="1344838">
                <a:tc>
                  <a:txBody>
                    <a:bodyPr/>
                    <a:lstStyle/>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Counting and sharing in equal groups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Grouping into fives and tens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Relationship between grouping and sharing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Count up to 10 objects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Represent, order and explore numbers to 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One more or fewer</a:t>
                      </a:r>
                      <a:endParaRPr lang="en-GB"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lgn="l">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Doubling and halving</a:t>
                      </a:r>
                    </a:p>
                    <a:p>
                      <a:pPr marL="0" indent="0" algn="l">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Relationship between</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xmlns="" val="2538896136"/>
                  </a:ext>
                </a:extLst>
              </a:tr>
            </a:tbl>
          </a:graphicData>
        </a:graphic>
      </p:graphicFrame>
    </p:spTree>
    <p:extLst>
      <p:ext uri="{BB962C8B-B14F-4D97-AF65-F5344CB8AC3E}">
        <p14:creationId xmlns:p14="http://schemas.microsoft.com/office/powerpoint/2010/main" val="16236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EF7A8CAC-1C0A-4C3A-AE9F-71125727E708}"/>
              </a:ext>
            </a:extLst>
          </p:cNvPr>
          <p:cNvSpPr/>
          <p:nvPr/>
        </p:nvSpPr>
        <p:spPr>
          <a:xfrm>
            <a:off x="209550" y="1051441"/>
            <a:ext cx="5223163" cy="29871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xmlns="" id="{00D2002F-0E62-4C98-BC96-34FAE824FB0F}"/>
              </a:ext>
            </a:extLst>
          </p:cNvPr>
          <p:cNvSpPr/>
          <p:nvPr/>
        </p:nvSpPr>
        <p:spPr>
          <a:xfrm>
            <a:off x="6419365" y="1651874"/>
            <a:ext cx="5467350" cy="47734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rPr>
              <a:t>To be able to count up to 15 objects and place them in order</a:t>
            </a:r>
          </a:p>
          <a:p>
            <a:pPr marL="457200" indent="-457200">
              <a:buFont typeface="Arial" panose="020B0604020202020204" pitchFamily="34" charset="0"/>
              <a:buChar char="•"/>
            </a:pPr>
            <a:r>
              <a:rPr lang="en-US" sz="2400" dirty="0">
                <a:solidFill>
                  <a:schemeClr val="tx1"/>
                </a:solidFill>
              </a:rPr>
              <a:t>To know what is one more than a number within 15</a:t>
            </a:r>
          </a:p>
          <a:p>
            <a:pPr marL="457200" indent="-457200">
              <a:buFont typeface="Arial" panose="020B0604020202020204" pitchFamily="34" charset="0"/>
              <a:buChar char="•"/>
            </a:pPr>
            <a:r>
              <a:rPr lang="en-US" sz="2400" dirty="0">
                <a:solidFill>
                  <a:schemeClr val="tx1"/>
                </a:solidFill>
              </a:rPr>
              <a:t>To know what is one fewer than a number within 15</a:t>
            </a:r>
          </a:p>
          <a:p>
            <a:pPr marL="457200" indent="-457200">
              <a:buFont typeface="Arial" panose="020B0604020202020204" pitchFamily="34" charset="0"/>
              <a:buChar char="•"/>
            </a:pPr>
            <a:r>
              <a:rPr lang="en-US" sz="2400" dirty="0">
                <a:solidFill>
                  <a:schemeClr val="tx1"/>
                </a:solidFill>
              </a:rPr>
              <a:t>To apply knowledge of one more and one fewer</a:t>
            </a:r>
          </a:p>
          <a:p>
            <a:pPr marL="457200" indent="-457200">
              <a:buFont typeface="Arial" panose="020B0604020202020204" pitchFamily="34" charset="0"/>
              <a:buChar char="•"/>
            </a:pPr>
            <a:r>
              <a:rPr lang="en-US" sz="2400" dirty="0">
                <a:solidFill>
                  <a:schemeClr val="tx1"/>
                </a:solidFill>
              </a:rPr>
              <a:t>To use the 'guess and check' strategy for problem solving</a:t>
            </a:r>
          </a:p>
          <a:p>
            <a:pPr marL="457200" indent="-457200">
              <a:buFont typeface="Arial" panose="020B0604020202020204" pitchFamily="34" charset="0"/>
              <a:buChar char="•"/>
            </a:pPr>
            <a:r>
              <a:rPr lang="en-US" sz="2400" dirty="0">
                <a:solidFill>
                  <a:schemeClr val="tx1"/>
                </a:solidFill>
              </a:rPr>
              <a:t>To be able to order numbers within 15</a:t>
            </a:r>
          </a:p>
          <a:p>
            <a:pPr marL="457200" indent="-457200">
              <a:buFont typeface="Arial" panose="020B0604020202020204" pitchFamily="34" charset="0"/>
              <a:buChar char="•"/>
            </a:pPr>
            <a:r>
              <a:rPr lang="en-US" sz="2400" dirty="0">
                <a:solidFill>
                  <a:schemeClr val="tx1"/>
                </a:solidFill>
              </a:rPr>
              <a:t>To explore numbers within 15</a:t>
            </a:r>
          </a:p>
        </p:txBody>
      </p:sp>
      <p:sp>
        <p:nvSpPr>
          <p:cNvPr id="80" name="Rectangle 79">
            <a:extLst>
              <a:ext uri="{FF2B5EF4-FFF2-40B4-BE49-F238E27FC236}">
                <a16:creationId xmlns:a16="http://schemas.microsoft.com/office/drawing/2014/main" xmlns="" id="{03EFF195-F38E-4897-A197-89E086D12D76}"/>
              </a:ext>
            </a:extLst>
          </p:cNvPr>
          <p:cNvSpPr/>
          <p:nvPr/>
        </p:nvSpPr>
        <p:spPr>
          <a:xfrm>
            <a:off x="9829800" y="185321"/>
            <a:ext cx="194355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480452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In focus: numbers to 20</a:t>
            </a:r>
          </a:p>
        </p:txBody>
      </p:sp>
      <p:sp>
        <p:nvSpPr>
          <p:cNvPr id="4" name="TextBox 3">
            <a:extLst>
              <a:ext uri="{FF2B5EF4-FFF2-40B4-BE49-F238E27FC236}">
                <a16:creationId xmlns:a16="http://schemas.microsoft.com/office/drawing/2014/main" xmlns=""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graphicFrame>
        <p:nvGraphicFramePr>
          <p:cNvPr id="3" name="Table 2">
            <a:extLst>
              <a:ext uri="{FF2B5EF4-FFF2-40B4-BE49-F238E27FC236}">
                <a16:creationId xmlns:a16="http://schemas.microsoft.com/office/drawing/2014/main" xmlns="" id="{15391480-B684-4423-9A10-FA17F70A7FE0}"/>
              </a:ext>
            </a:extLst>
          </p:cNvPr>
          <p:cNvGraphicFramePr>
            <a:graphicFrameLocks noGrp="1"/>
          </p:cNvGraphicFramePr>
          <p:nvPr>
            <p:extLst>
              <p:ext uri="{D42A27DB-BD31-4B8C-83A1-F6EECF244321}">
                <p14:modId xmlns:p14="http://schemas.microsoft.com/office/powerpoint/2010/main" val="231609607"/>
              </p:ext>
            </p:extLst>
          </p:nvPr>
        </p:nvGraphicFramePr>
        <p:xfrm>
          <a:off x="914398" y="1484591"/>
          <a:ext cx="3813009" cy="2072947"/>
        </p:xfrm>
        <a:graphic>
          <a:graphicData uri="http://schemas.openxmlformats.org/drawingml/2006/table">
            <a:tbl>
              <a:tblPr firstRow="1" bandRow="1">
                <a:tableStyleId>{5940675A-B579-460E-94D1-54222C63F5DA}</a:tableStyleId>
              </a:tblPr>
              <a:tblGrid>
                <a:gridCol w="3813009">
                  <a:extLst>
                    <a:ext uri="{9D8B030D-6E8A-4147-A177-3AD203B41FA5}">
                      <a16:colId xmlns:a16="http://schemas.microsoft.com/office/drawing/2014/main" xmlns="" val="971633580"/>
                    </a:ext>
                  </a:extLst>
                </a:gridCol>
              </a:tblGrid>
              <a:tr h="690388">
                <a:tc>
                  <a:txBody>
                    <a:bodyPr/>
                    <a:lstStyle/>
                    <a:p>
                      <a:pPr algn="ctr"/>
                      <a:r>
                        <a:rPr lang="en-GB" sz="1600" b="1" dirty="0">
                          <a:solidFill>
                            <a:srgbClr val="E40045"/>
                          </a:solidFill>
                          <a:latin typeface="Arial" panose="020B0604020202020204" pitchFamily="34" charset="0"/>
                          <a:cs typeface="Arial" panose="020B0604020202020204" pitchFamily="34" charset="0"/>
                        </a:rPr>
                        <a:t>Numbers within 15</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xmlns="" val="1741302697"/>
                  </a:ext>
                </a:extLst>
              </a:tr>
              <a:tr h="1382559">
                <a:tc>
                  <a:txBody>
                    <a:bodyPr/>
                    <a:lstStyle/>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Count up to 15 objects and </a:t>
                      </a:r>
                      <a:r>
                        <a:rPr lang="en-US" sz="1400" dirty="0" err="1">
                          <a:latin typeface="Arial" panose="020B0604020202020204" pitchFamily="34" charset="0"/>
                          <a:cs typeface="Arial" panose="020B0604020202020204" pitchFamily="34" charset="0"/>
                        </a:rPr>
                        <a:t>recognise</a:t>
                      </a:r>
                      <a:r>
                        <a:rPr lang="en-US" sz="1400" dirty="0">
                          <a:latin typeface="Arial" panose="020B0604020202020204" pitchFamily="34" charset="0"/>
                          <a:cs typeface="Arial" panose="020B0604020202020204" pitchFamily="34" charset="0"/>
                        </a:rPr>
                        <a:t> different representations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Order and explore numbers to 15</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One more or fewer</a:t>
                      </a:r>
                      <a:endParaRPr lang="en-GB" sz="14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663811625"/>
                  </a:ext>
                </a:extLst>
              </a:tr>
            </a:tbl>
          </a:graphicData>
        </a:graphic>
      </p:graphicFrame>
      <p:sp>
        <p:nvSpPr>
          <p:cNvPr id="8" name="Isosceles Triangle 7">
            <a:extLst>
              <a:ext uri="{FF2B5EF4-FFF2-40B4-BE49-F238E27FC236}">
                <a16:creationId xmlns:a16="http://schemas.microsoft.com/office/drawing/2014/main" xmlns="" id="{DF13F6CF-89F8-4929-B6EF-7F701595E8BB}"/>
              </a:ext>
            </a:extLst>
          </p:cNvPr>
          <p:cNvSpPr/>
          <p:nvPr/>
        </p:nvSpPr>
        <p:spPr>
          <a:xfrm rot="7830384">
            <a:off x="4471745" y="3300056"/>
            <a:ext cx="419100" cy="335280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4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4099199" cy="584775"/>
          </a:xfrm>
          <a:prstGeom prst="rect">
            <a:avLst/>
          </a:prstGeom>
          <a:noFill/>
        </p:spPr>
        <p:txBody>
          <a:bodyPr wrap="none" rtlCol="0">
            <a:spAutoFit/>
          </a:bodyPr>
          <a:lstStyle/>
          <a:p>
            <a:r>
              <a:rPr lang="en-GB" sz="3200" b="1">
                <a:solidFill>
                  <a:schemeClr val="bg1"/>
                </a:solidFill>
              </a:rPr>
              <a:t>Key early number skills</a:t>
            </a:r>
          </a:p>
        </p:txBody>
      </p:sp>
      <p:sp>
        <p:nvSpPr>
          <p:cNvPr id="7" name="Rectangle 6">
            <a:extLst>
              <a:ext uri="{FF2B5EF4-FFF2-40B4-BE49-F238E27FC236}">
                <a16:creationId xmlns:a16="http://schemas.microsoft.com/office/drawing/2014/main" xmlns="" id="{D4AF83C5-78CF-4F70-8453-AEA5D403F4C7}"/>
              </a:ext>
            </a:extLst>
          </p:cNvPr>
          <p:cNvSpPr/>
          <p:nvPr/>
        </p:nvSpPr>
        <p:spPr>
          <a:xfrm>
            <a:off x="278684" y="1561555"/>
            <a:ext cx="11634632" cy="501182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GB" sz="2800" b="1" u="sng" dirty="0">
                <a:solidFill>
                  <a:schemeClr val="tx1"/>
                </a:solidFill>
              </a:rPr>
              <a:t>Counting Principles </a:t>
            </a:r>
          </a:p>
          <a:p>
            <a:pPr marL="514350" indent="-514350">
              <a:spcAft>
                <a:spcPts val="600"/>
              </a:spcAft>
              <a:buFont typeface="+mj-lt"/>
              <a:buAutoNum type="arabicPeriod"/>
            </a:pPr>
            <a:r>
              <a:rPr lang="en-GB" sz="2800" b="1" dirty="0">
                <a:solidFill>
                  <a:schemeClr val="tx1"/>
                </a:solidFill>
              </a:rPr>
              <a:t>Associating one object with one number - </a:t>
            </a:r>
            <a:r>
              <a:rPr lang="en-GB" sz="2800" i="1" dirty="0">
                <a:solidFill>
                  <a:schemeClr val="tx1"/>
                </a:solidFill>
              </a:rPr>
              <a:t>One to one principle. </a:t>
            </a:r>
            <a:endParaRPr lang="en-GB" sz="2800" b="1" dirty="0">
              <a:solidFill>
                <a:schemeClr val="tx1"/>
              </a:solidFill>
            </a:endParaRPr>
          </a:p>
          <a:p>
            <a:pPr marL="514350" indent="-514350">
              <a:spcAft>
                <a:spcPts val="1200"/>
              </a:spcAft>
              <a:buFont typeface="+mj-lt"/>
              <a:buAutoNum type="arabicPeriod"/>
            </a:pPr>
            <a:r>
              <a:rPr lang="en-GB" sz="2800" b="1" dirty="0">
                <a:solidFill>
                  <a:schemeClr val="tx1"/>
                </a:solidFill>
              </a:rPr>
              <a:t>The order of number names</a:t>
            </a:r>
            <a:r>
              <a:rPr lang="en-GB" sz="2800" dirty="0">
                <a:solidFill>
                  <a:schemeClr val="tx1"/>
                </a:solidFill>
              </a:rPr>
              <a:t> </a:t>
            </a:r>
            <a:r>
              <a:rPr lang="en-GB" sz="2800" b="1" dirty="0">
                <a:solidFill>
                  <a:schemeClr val="tx1"/>
                </a:solidFill>
              </a:rPr>
              <a:t>remains consistent</a:t>
            </a:r>
            <a:r>
              <a:rPr lang="en-GB" sz="2800" dirty="0">
                <a:solidFill>
                  <a:schemeClr val="tx1"/>
                </a:solidFill>
              </a:rPr>
              <a:t> e.g. 1,2,3 not 2,3,1 -</a:t>
            </a:r>
            <a:r>
              <a:rPr lang="en-GB" sz="2800" i="1" dirty="0">
                <a:solidFill>
                  <a:schemeClr val="tx1"/>
                </a:solidFill>
              </a:rPr>
              <a:t>Stable order principle </a:t>
            </a:r>
            <a:endParaRPr lang="en-GB" sz="2800" dirty="0">
              <a:solidFill>
                <a:schemeClr val="tx1"/>
              </a:solidFill>
            </a:endParaRPr>
          </a:p>
          <a:p>
            <a:pPr marL="514350" indent="-514350">
              <a:spcAft>
                <a:spcPts val="1200"/>
              </a:spcAft>
              <a:buFont typeface="+mj-lt"/>
              <a:buAutoNum type="arabicPeriod"/>
            </a:pPr>
            <a:r>
              <a:rPr lang="en-GB" sz="2800" b="1" dirty="0">
                <a:solidFill>
                  <a:schemeClr val="tx1"/>
                </a:solidFill>
              </a:rPr>
              <a:t>The final word tells us the number of objects</a:t>
            </a:r>
            <a:r>
              <a:rPr lang="en-GB" sz="2800" dirty="0">
                <a:solidFill>
                  <a:schemeClr val="tx1"/>
                </a:solidFill>
              </a:rPr>
              <a:t> - </a:t>
            </a:r>
            <a:r>
              <a:rPr lang="en-GB" sz="2800" i="1" dirty="0">
                <a:solidFill>
                  <a:schemeClr val="tx1"/>
                </a:solidFill>
              </a:rPr>
              <a:t>Cardinal principle .</a:t>
            </a:r>
            <a:endParaRPr lang="en-GB" sz="2800" dirty="0">
              <a:solidFill>
                <a:schemeClr val="tx1"/>
              </a:solidFill>
            </a:endParaRPr>
          </a:p>
          <a:p>
            <a:pPr marL="514350" indent="-514350">
              <a:spcAft>
                <a:spcPts val="1200"/>
              </a:spcAft>
              <a:buFont typeface="+mj-lt"/>
              <a:buAutoNum type="arabicPeriod"/>
            </a:pPr>
            <a:r>
              <a:rPr lang="en-GB" sz="2800" b="1" dirty="0">
                <a:solidFill>
                  <a:schemeClr val="tx1"/>
                </a:solidFill>
              </a:rPr>
              <a:t>You can count any collection of things whether real, imaginary or sounds - </a:t>
            </a:r>
            <a:r>
              <a:rPr lang="en-GB" sz="2800" i="1" dirty="0">
                <a:solidFill>
                  <a:schemeClr val="tx1"/>
                </a:solidFill>
              </a:rPr>
              <a:t>Abstraction principle. </a:t>
            </a:r>
            <a:endParaRPr lang="en-GB" sz="2800" dirty="0">
              <a:solidFill>
                <a:schemeClr val="tx1"/>
              </a:solidFill>
            </a:endParaRPr>
          </a:p>
          <a:p>
            <a:pPr marL="514350" indent="-514350">
              <a:buFont typeface="+mj-lt"/>
              <a:buAutoNum type="arabicPeriod"/>
            </a:pPr>
            <a:r>
              <a:rPr lang="en-GB" sz="2800" b="1" dirty="0">
                <a:solidFill>
                  <a:schemeClr val="tx1"/>
                </a:solidFill>
              </a:rPr>
              <a:t>It doesn’t matter what order we count objects in</a:t>
            </a:r>
            <a:r>
              <a:rPr lang="en-GB" sz="2800" dirty="0">
                <a:solidFill>
                  <a:schemeClr val="tx1"/>
                </a:solidFill>
              </a:rPr>
              <a:t> - </a:t>
            </a:r>
            <a:r>
              <a:rPr lang="en-GB" sz="2800" i="1" dirty="0">
                <a:solidFill>
                  <a:schemeClr val="tx1"/>
                </a:solidFill>
              </a:rPr>
              <a:t>Order irrelevance principle</a:t>
            </a:r>
            <a:endParaRPr lang="en-GB" sz="2800" dirty="0">
              <a:solidFill>
                <a:schemeClr val="tx1"/>
              </a:solidFill>
            </a:endParaRPr>
          </a:p>
        </p:txBody>
      </p:sp>
    </p:spTree>
    <p:extLst>
      <p:ext uri="{BB962C8B-B14F-4D97-AF65-F5344CB8AC3E}">
        <p14:creationId xmlns:p14="http://schemas.microsoft.com/office/powerpoint/2010/main" val="23836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xmlns=""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xmlns="" id="{F27A5C13-978B-417C-A66E-2C2AE764F805}"/>
              </a:ext>
            </a:extLst>
          </p:cNvPr>
          <p:cNvSpPr txBox="1"/>
          <p:nvPr/>
        </p:nvSpPr>
        <p:spPr>
          <a:xfrm>
            <a:off x="418643" y="284616"/>
            <a:ext cx="4099199" cy="584775"/>
          </a:xfrm>
          <a:prstGeom prst="rect">
            <a:avLst/>
          </a:prstGeom>
          <a:noFill/>
        </p:spPr>
        <p:txBody>
          <a:bodyPr wrap="none" rtlCol="0">
            <a:spAutoFit/>
          </a:bodyPr>
          <a:lstStyle/>
          <a:p>
            <a:r>
              <a:rPr lang="en-GB" sz="3200" b="1">
                <a:solidFill>
                  <a:schemeClr val="bg1"/>
                </a:solidFill>
              </a:rPr>
              <a:t>Key early number skills</a:t>
            </a:r>
          </a:p>
        </p:txBody>
      </p:sp>
      <p:sp>
        <p:nvSpPr>
          <p:cNvPr id="7" name="Rectangle 6">
            <a:extLst>
              <a:ext uri="{FF2B5EF4-FFF2-40B4-BE49-F238E27FC236}">
                <a16:creationId xmlns:a16="http://schemas.microsoft.com/office/drawing/2014/main" xmlns="" id="{D4AF83C5-78CF-4F70-8453-AEA5D403F4C7}"/>
              </a:ext>
            </a:extLst>
          </p:cNvPr>
          <p:cNvSpPr/>
          <p:nvPr/>
        </p:nvSpPr>
        <p:spPr>
          <a:xfrm>
            <a:off x="277967" y="1465737"/>
            <a:ext cx="11354714" cy="38900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800" b="1" u="sng" dirty="0">
                <a:solidFill>
                  <a:schemeClr val="tx1"/>
                </a:solidFill>
              </a:rPr>
              <a:t>Other early number key skills</a:t>
            </a:r>
          </a:p>
          <a:p>
            <a:pPr>
              <a:lnSpc>
                <a:spcPct val="150000"/>
              </a:lnSpc>
            </a:pPr>
            <a:endParaRPr lang="en-GB" sz="2800" u="sng" dirty="0">
              <a:solidFill>
                <a:schemeClr val="tx1"/>
              </a:solidFill>
            </a:endParaRPr>
          </a:p>
          <a:p>
            <a:pPr marL="514350" indent="-514350">
              <a:buFont typeface="Arial" panose="020B0604020202020204" pitchFamily="34" charset="0"/>
              <a:buChar char="•"/>
            </a:pPr>
            <a:r>
              <a:rPr lang="en-GB" sz="2800" b="1" dirty="0">
                <a:solidFill>
                  <a:schemeClr val="tx1"/>
                </a:solidFill>
              </a:rPr>
              <a:t>Understanding that the amount of objects remains the same, even if we rearrange them </a:t>
            </a:r>
          </a:p>
          <a:p>
            <a:r>
              <a:rPr lang="en-GB" sz="2800" b="1" dirty="0">
                <a:solidFill>
                  <a:schemeClr val="tx1"/>
                </a:solidFill>
              </a:rPr>
              <a:t>      - </a:t>
            </a:r>
            <a:r>
              <a:rPr lang="en-GB" sz="2800" i="1" dirty="0">
                <a:solidFill>
                  <a:schemeClr val="tx1"/>
                </a:solidFill>
              </a:rPr>
              <a:t>Conservation of number. </a:t>
            </a:r>
          </a:p>
          <a:p>
            <a:pPr marL="514350" indent="-514350">
              <a:buFont typeface="+mj-lt"/>
              <a:buAutoNum type="arabicPeriod" startAt="6"/>
            </a:pPr>
            <a:endParaRPr lang="en-GB" sz="2800" b="1" u="sng" dirty="0">
              <a:solidFill>
                <a:schemeClr val="tx1"/>
              </a:solidFill>
            </a:endParaRPr>
          </a:p>
          <a:p>
            <a:pPr marL="514350" indent="-514350">
              <a:buFont typeface="Arial" panose="020B0604020202020204" pitchFamily="34" charset="0"/>
              <a:buChar char="•"/>
            </a:pPr>
            <a:r>
              <a:rPr lang="en-GB" sz="2800" b="1" dirty="0">
                <a:solidFill>
                  <a:schemeClr val="tx1"/>
                </a:solidFill>
              </a:rPr>
              <a:t>The ability to instantly recognise how many objects are in a group             - </a:t>
            </a:r>
            <a:r>
              <a:rPr lang="en-GB" sz="2800" i="1" dirty="0">
                <a:solidFill>
                  <a:schemeClr val="tx1"/>
                </a:solidFill>
              </a:rPr>
              <a:t>Subitising</a:t>
            </a:r>
          </a:p>
        </p:txBody>
      </p:sp>
    </p:spTree>
    <p:extLst>
      <p:ext uri="{BB962C8B-B14F-4D97-AF65-F5344CB8AC3E}">
        <p14:creationId xmlns:p14="http://schemas.microsoft.com/office/powerpoint/2010/main" val="27872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5" ma:contentTypeDescription="Create a new document." ma:contentTypeScope="" ma:versionID="f9d9bd38fadc9793f38a34e56a714090">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6781e918cba056f744705e78bbd4b1f5"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6500c0-19b7-4dc1-a957-fb6bf8f5f217">
      <UserInfo>
        <DisplayName>James Protheroe</DisplayName>
        <AccountId>17313</AccountId>
        <AccountType/>
      </UserInfo>
    </SharedWithUsers>
    <_ip_UnifiedCompliancePolicyUIAction xmlns="http://schemas.microsoft.com/sharepoint/v3" xsi:nil="true"/>
    <_ip_UnifiedCompliancePolicyProperties xmlns="http://schemas.microsoft.com/sharepoint/v3" xsi:nil="true"/>
    <Ark_x0020_Department xmlns="9c6500c0-19b7-4dc1-a957-fb6bf8f5f217" xsi:nil="true"/>
  </documentManagement>
</p:properties>
</file>

<file path=customXml/itemProps1.xml><?xml version="1.0" encoding="utf-8"?>
<ds:datastoreItem xmlns:ds="http://schemas.openxmlformats.org/officeDocument/2006/customXml" ds:itemID="{B71733AF-E521-4CA5-BF7E-D076CD99DA19}">
  <ds:schemaRefs>
    <ds:schemaRef ds:uri="http://schemas.microsoft.com/sharepoint/v3/contenttype/forms"/>
  </ds:schemaRefs>
</ds:datastoreItem>
</file>

<file path=customXml/itemProps2.xml><?xml version="1.0" encoding="utf-8"?>
<ds:datastoreItem xmlns:ds="http://schemas.openxmlformats.org/officeDocument/2006/customXml" ds:itemID="{B682853E-E6B5-43D0-BDAB-05B3780E4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1E2AEA-061A-4B43-8AE9-9489AC569724}">
  <ds:schemaRefs>
    <ds:schemaRef ds:uri="http://schemas.microsoft.com/office/2006/metadata/properties"/>
    <ds:schemaRef ds:uri="http://schemas.microsoft.com/office/infopath/2007/PartnerControls"/>
    <ds:schemaRef ds:uri="9c6500c0-19b7-4dc1-a957-fb6bf8f5f21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12830</TotalTime>
  <Words>3392</Words>
  <Application>Microsoft Office PowerPoint</Application>
  <PresentationFormat>Custom</PresentationFormat>
  <Paragraphs>301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Lisa Coe</cp:lastModifiedBy>
  <cp:revision>106</cp:revision>
  <dcterms:created xsi:type="dcterms:W3CDTF">2019-05-09T13:58:51Z</dcterms:created>
  <dcterms:modified xsi:type="dcterms:W3CDTF">2020-01-10T10:16:53Z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