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56" r:id="rId5"/>
    <p:sldId id="258" r:id="rId6"/>
    <p:sldId id="259" r:id="rId7"/>
    <p:sldId id="260" r:id="rId8"/>
    <p:sldId id="261" r:id="rId9"/>
    <p:sldId id="257" r:id="rId10"/>
  </p:sldIdLst>
  <p:sldSz cx="6858000" cy="9906000" type="A4"/>
  <p:notesSz cx="6797675"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kah Goh" initials="RG" lastIdx="3" clrIdx="0">
    <p:extLst>
      <p:ext uri="{19B8F6BF-5375-455C-9EA6-DF929625EA0E}">
        <p15:presenceInfo xmlns:p15="http://schemas.microsoft.com/office/powerpoint/2012/main" userId="S::rebekah.goh@mathematicsmastery.org::557a5cbb-287d-40da-825e-f4e4c0111d57" providerId="AD"/>
      </p:ext>
    </p:extLst>
  </p:cmAuthor>
  <p:cmAuthor id="2" name="Kate Jones" initials="KJ" lastIdx="3" clrIdx="1">
    <p:extLst>
      <p:ext uri="{19B8F6BF-5375-455C-9EA6-DF929625EA0E}">
        <p15:presenceInfo xmlns:p15="http://schemas.microsoft.com/office/powerpoint/2012/main" userId="S::kate.jones@mathematicsmastery.org::4a9fd575-894c-4f1c-886c-99f53615ea7e" providerId="AD"/>
      </p:ext>
    </p:extLst>
  </p:cmAuthor>
  <p:cmAuthor id="3" name="Laura Tyler" initials="LT" lastIdx="1" clrIdx="2">
    <p:extLst>
      <p:ext uri="{19B8F6BF-5375-455C-9EA6-DF929625EA0E}">
        <p15:presenceInfo xmlns:p15="http://schemas.microsoft.com/office/powerpoint/2012/main" userId="Laura Tyler" providerId="None"/>
      </p:ext>
    </p:extLst>
  </p:cmAuthor>
  <p:cmAuthor id="4" name="Laura Tyler" initials="LT [2]" lastIdx="4" clrIdx="3">
    <p:extLst>
      <p:ext uri="{19B8F6BF-5375-455C-9EA6-DF929625EA0E}">
        <p15:presenceInfo xmlns:p15="http://schemas.microsoft.com/office/powerpoint/2012/main" userId="S::laura.tyler@mathematicsmastery.org::7fe0bb4e-a2fc-46cc-b313-42f8605cac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CD9427-A302-4453-9F56-EF556E11BE37}" v="50" dt="2020-01-15T22:16:27.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38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Jones" userId="4a9fd575-894c-4f1c-886c-99f53615ea7e" providerId="ADAL" clId="{714362F7-FF71-4B64-B8DE-112723652555}"/>
    <pc:docChg chg="undo custSel modSld">
      <pc:chgData name="Kate Jones" userId="4a9fd575-894c-4f1c-886c-99f53615ea7e" providerId="ADAL" clId="{714362F7-FF71-4B64-B8DE-112723652555}" dt="2020-01-14T16:06:09.490" v="2841" actId="20577"/>
      <pc:docMkLst>
        <pc:docMk/>
      </pc:docMkLst>
      <pc:sldChg chg="modSp">
        <pc:chgData name="Kate Jones" userId="4a9fd575-894c-4f1c-886c-99f53615ea7e" providerId="ADAL" clId="{714362F7-FF71-4B64-B8DE-112723652555}" dt="2020-01-14T14:53:15.195" v="146" actId="20577"/>
        <pc:sldMkLst>
          <pc:docMk/>
          <pc:sldMk cId="3525544073" sldId="256"/>
        </pc:sldMkLst>
        <pc:spChg chg="mod">
          <ac:chgData name="Kate Jones" userId="4a9fd575-894c-4f1c-886c-99f53615ea7e" providerId="ADAL" clId="{714362F7-FF71-4B64-B8DE-112723652555}" dt="2020-01-14T14:51:25.405" v="88" actId="20577"/>
          <ac:spMkLst>
            <pc:docMk/>
            <pc:sldMk cId="3525544073" sldId="256"/>
            <ac:spMk id="2" creationId="{C1665BBB-3AE1-48F5-88AF-6DEE8C94D44A}"/>
          </ac:spMkLst>
        </pc:spChg>
        <pc:spChg chg="mod">
          <ac:chgData name="Kate Jones" userId="4a9fd575-894c-4f1c-886c-99f53615ea7e" providerId="ADAL" clId="{714362F7-FF71-4B64-B8DE-112723652555}" dt="2020-01-14T14:50:08.842" v="12" actId="20577"/>
          <ac:spMkLst>
            <pc:docMk/>
            <pc:sldMk cId="3525544073" sldId="256"/>
            <ac:spMk id="10" creationId="{0D46E391-06A5-44C0-AEAF-60A61C29800D}"/>
          </ac:spMkLst>
        </pc:spChg>
        <pc:spChg chg="mod">
          <ac:chgData name="Kate Jones" userId="4a9fd575-894c-4f1c-886c-99f53615ea7e" providerId="ADAL" clId="{714362F7-FF71-4B64-B8DE-112723652555}" dt="2020-01-14T14:53:15.195" v="146" actId="20577"/>
          <ac:spMkLst>
            <pc:docMk/>
            <pc:sldMk cId="3525544073" sldId="256"/>
            <ac:spMk id="11" creationId="{3F6A7C65-B36D-4AA9-A8CB-F69C6867C970}"/>
          </ac:spMkLst>
        </pc:spChg>
      </pc:sldChg>
      <pc:sldChg chg="addSp modSp">
        <pc:chgData name="Kate Jones" userId="4a9fd575-894c-4f1c-886c-99f53615ea7e" providerId="ADAL" clId="{714362F7-FF71-4B64-B8DE-112723652555}" dt="2020-01-14T16:06:09.490" v="2841" actId="20577"/>
        <pc:sldMkLst>
          <pc:docMk/>
          <pc:sldMk cId="419421475" sldId="257"/>
        </pc:sldMkLst>
        <pc:spChg chg="mod">
          <ac:chgData name="Kate Jones" userId="4a9fd575-894c-4f1c-886c-99f53615ea7e" providerId="ADAL" clId="{714362F7-FF71-4B64-B8DE-112723652555}" dt="2020-01-14T14:52:14.156" v="108" actId="20577"/>
          <ac:spMkLst>
            <pc:docMk/>
            <pc:sldMk cId="419421475" sldId="257"/>
            <ac:spMk id="2" creationId="{C7227C04-7D5D-42AB-928A-AFC60B6B2501}"/>
          </ac:spMkLst>
        </pc:spChg>
        <pc:spChg chg="add mod">
          <ac:chgData name="Kate Jones" userId="4a9fd575-894c-4f1c-886c-99f53615ea7e" providerId="ADAL" clId="{714362F7-FF71-4B64-B8DE-112723652555}" dt="2020-01-14T16:06:09.490" v="2841" actId="20577"/>
          <ac:spMkLst>
            <pc:docMk/>
            <pc:sldMk cId="419421475" sldId="257"/>
            <ac:spMk id="10" creationId="{21FEFEAD-A9AD-4EFD-8755-27EFC0CB0EDF}"/>
          </ac:spMkLst>
        </pc:spChg>
        <pc:spChg chg="mod">
          <ac:chgData name="Kate Jones" userId="4a9fd575-894c-4f1c-886c-99f53615ea7e" providerId="ADAL" clId="{714362F7-FF71-4B64-B8DE-112723652555}" dt="2020-01-14T16:05:08.533" v="2754" actId="20577"/>
          <ac:spMkLst>
            <pc:docMk/>
            <pc:sldMk cId="419421475" sldId="257"/>
            <ac:spMk id="31" creationId="{362D5608-2670-4BD7-8240-61AA3B9ADBBC}"/>
          </ac:spMkLst>
        </pc:spChg>
        <pc:spChg chg="mod">
          <ac:chgData name="Kate Jones" userId="4a9fd575-894c-4f1c-886c-99f53615ea7e" providerId="ADAL" clId="{714362F7-FF71-4B64-B8DE-112723652555}" dt="2020-01-14T15:33:37.287" v="923" actId="14100"/>
          <ac:spMkLst>
            <pc:docMk/>
            <pc:sldMk cId="419421475" sldId="257"/>
            <ac:spMk id="43" creationId="{8F50DDFC-7EF9-4B44-836D-1AA2A9573276}"/>
          </ac:spMkLst>
        </pc:spChg>
        <pc:spChg chg="mod">
          <ac:chgData name="Kate Jones" userId="4a9fd575-894c-4f1c-886c-99f53615ea7e" providerId="ADAL" clId="{714362F7-FF71-4B64-B8DE-112723652555}" dt="2020-01-14T15:57:56.588" v="1854" actId="313"/>
          <ac:spMkLst>
            <pc:docMk/>
            <pc:sldMk cId="419421475" sldId="257"/>
            <ac:spMk id="46" creationId="{D50A9501-526B-4467-928E-EA9F6B14DD25}"/>
          </ac:spMkLst>
        </pc:spChg>
        <pc:spChg chg="mod">
          <ac:chgData name="Kate Jones" userId="4a9fd575-894c-4f1c-886c-99f53615ea7e" providerId="ADAL" clId="{714362F7-FF71-4B64-B8DE-112723652555}" dt="2020-01-14T16:00:54.956" v="2130" actId="1076"/>
          <ac:spMkLst>
            <pc:docMk/>
            <pc:sldMk cId="419421475" sldId="257"/>
            <ac:spMk id="47" creationId="{F46B9907-806F-4A49-B90D-CF507AFC3D5A}"/>
          </ac:spMkLst>
        </pc:spChg>
        <pc:spChg chg="mod">
          <ac:chgData name="Kate Jones" userId="4a9fd575-894c-4f1c-886c-99f53615ea7e" providerId="ADAL" clId="{714362F7-FF71-4B64-B8DE-112723652555}" dt="2020-01-14T15:33:42.138" v="924" actId="1076"/>
          <ac:spMkLst>
            <pc:docMk/>
            <pc:sldMk cId="419421475" sldId="257"/>
            <ac:spMk id="48" creationId="{752BDBD2-8344-48E7-A28B-776AA4248A61}"/>
          </ac:spMkLst>
        </pc:spChg>
        <pc:picChg chg="add mod">
          <ac:chgData name="Kate Jones" userId="4a9fd575-894c-4f1c-886c-99f53615ea7e" providerId="ADAL" clId="{714362F7-FF71-4B64-B8DE-112723652555}" dt="2020-01-14T15:45:17.005" v="1853" actId="1076"/>
          <ac:picMkLst>
            <pc:docMk/>
            <pc:sldMk cId="419421475" sldId="257"/>
            <ac:picMk id="1026" creationId="{A945011F-0519-4AFF-B7DA-FC248F836096}"/>
          </ac:picMkLst>
        </pc:picChg>
      </pc:sldChg>
      <pc:sldChg chg="modSp">
        <pc:chgData name="Kate Jones" userId="4a9fd575-894c-4f1c-886c-99f53615ea7e" providerId="ADAL" clId="{714362F7-FF71-4B64-B8DE-112723652555}" dt="2020-01-14T14:51:33.996" v="92" actId="20577"/>
        <pc:sldMkLst>
          <pc:docMk/>
          <pc:sldMk cId="964281157" sldId="258"/>
        </pc:sldMkLst>
        <pc:spChg chg="mod">
          <ac:chgData name="Kate Jones" userId="4a9fd575-894c-4f1c-886c-99f53615ea7e" providerId="ADAL" clId="{714362F7-FF71-4B64-B8DE-112723652555}" dt="2020-01-14T14:51:33.996" v="92" actId="20577"/>
          <ac:spMkLst>
            <pc:docMk/>
            <pc:sldMk cId="964281157" sldId="258"/>
            <ac:spMk id="2" creationId="{DC2E8223-CFAF-40C4-A91D-20252465EF03}"/>
          </ac:spMkLst>
        </pc:spChg>
      </pc:sldChg>
      <pc:sldChg chg="addSp delSp modSp">
        <pc:chgData name="Kate Jones" userId="4a9fd575-894c-4f1c-886c-99f53615ea7e" providerId="ADAL" clId="{714362F7-FF71-4B64-B8DE-112723652555}" dt="2020-01-14T15:21:26.357" v="748" actId="1076"/>
        <pc:sldMkLst>
          <pc:docMk/>
          <pc:sldMk cId="1905770559" sldId="259"/>
        </pc:sldMkLst>
        <pc:spChg chg="mod">
          <ac:chgData name="Kate Jones" userId="4a9fd575-894c-4f1c-886c-99f53615ea7e" providerId="ADAL" clId="{714362F7-FF71-4B64-B8DE-112723652555}" dt="2020-01-14T14:51:50.235" v="96" actId="20577"/>
          <ac:spMkLst>
            <pc:docMk/>
            <pc:sldMk cId="1905770559" sldId="259"/>
            <ac:spMk id="4" creationId="{39201B7C-E5DE-4CFB-A4F8-7CE8ABF0255D}"/>
          </ac:spMkLst>
        </pc:spChg>
        <pc:spChg chg="mod">
          <ac:chgData name="Kate Jones" userId="4a9fd575-894c-4f1c-886c-99f53615ea7e" providerId="ADAL" clId="{714362F7-FF71-4B64-B8DE-112723652555}" dt="2020-01-14T14:57:36.330" v="195" actId="20577"/>
          <ac:spMkLst>
            <pc:docMk/>
            <pc:sldMk cId="1905770559" sldId="259"/>
            <ac:spMk id="8" creationId="{1754C992-1827-46CA-BB29-1C6CC0229C01}"/>
          </ac:spMkLst>
        </pc:spChg>
        <pc:spChg chg="mod">
          <ac:chgData name="Kate Jones" userId="4a9fd575-894c-4f1c-886c-99f53615ea7e" providerId="ADAL" clId="{714362F7-FF71-4B64-B8DE-112723652555}" dt="2020-01-14T15:21:14.313" v="746" actId="20577"/>
          <ac:spMkLst>
            <pc:docMk/>
            <pc:sldMk cId="1905770559" sldId="259"/>
            <ac:spMk id="22" creationId="{ABE07CE3-7692-4ADE-BC42-781792357EDC}"/>
          </ac:spMkLst>
        </pc:spChg>
        <pc:spChg chg="mod">
          <ac:chgData name="Kate Jones" userId="4a9fd575-894c-4f1c-886c-99f53615ea7e" providerId="ADAL" clId="{714362F7-FF71-4B64-B8DE-112723652555}" dt="2020-01-14T15:19:59.881" v="737" actId="14100"/>
          <ac:spMkLst>
            <pc:docMk/>
            <pc:sldMk cId="1905770559" sldId="259"/>
            <ac:spMk id="23" creationId="{F38BC400-B4B5-47A9-BDFD-EF2A09103C76}"/>
          </ac:spMkLst>
        </pc:spChg>
        <pc:spChg chg="mod">
          <ac:chgData name="Kate Jones" userId="4a9fd575-894c-4f1c-886c-99f53615ea7e" providerId="ADAL" clId="{714362F7-FF71-4B64-B8DE-112723652555}" dt="2020-01-14T15:17:50.009" v="720" actId="255"/>
          <ac:spMkLst>
            <pc:docMk/>
            <pc:sldMk cId="1905770559" sldId="259"/>
            <ac:spMk id="31" creationId="{466FC625-8E93-4C21-BD2E-879CBEFCADA1}"/>
          </ac:spMkLst>
        </pc:spChg>
        <pc:spChg chg="mod">
          <ac:chgData name="Kate Jones" userId="4a9fd575-894c-4f1c-886c-99f53615ea7e" providerId="ADAL" clId="{714362F7-FF71-4B64-B8DE-112723652555}" dt="2020-01-14T15:21:26.357" v="748" actId="1076"/>
          <ac:spMkLst>
            <pc:docMk/>
            <pc:sldMk cId="1905770559" sldId="259"/>
            <ac:spMk id="47" creationId="{A9A473A1-ACD6-46F2-A090-B168CD71B69B}"/>
          </ac:spMkLst>
        </pc:spChg>
        <pc:spChg chg="del">
          <ac:chgData name="Kate Jones" userId="4a9fd575-894c-4f1c-886c-99f53615ea7e" providerId="ADAL" clId="{714362F7-FF71-4B64-B8DE-112723652555}" dt="2020-01-14T14:59:24.198" v="263" actId="478"/>
          <ac:spMkLst>
            <pc:docMk/>
            <pc:sldMk cId="1905770559" sldId="259"/>
            <ac:spMk id="375" creationId="{5FA51B42-36E6-4731-B363-4EB2CCE6BEB8}"/>
          </ac:spMkLst>
        </pc:spChg>
        <pc:spChg chg="del">
          <ac:chgData name="Kate Jones" userId="4a9fd575-894c-4f1c-886c-99f53615ea7e" providerId="ADAL" clId="{714362F7-FF71-4B64-B8DE-112723652555}" dt="2020-01-14T14:59:24.198" v="263" actId="478"/>
          <ac:spMkLst>
            <pc:docMk/>
            <pc:sldMk cId="1905770559" sldId="259"/>
            <ac:spMk id="376" creationId="{0DA3B72C-C281-4DD7-8FDB-C64C5CFB3B2E}"/>
          </ac:spMkLst>
        </pc:spChg>
        <pc:spChg chg="del">
          <ac:chgData name="Kate Jones" userId="4a9fd575-894c-4f1c-886c-99f53615ea7e" providerId="ADAL" clId="{714362F7-FF71-4B64-B8DE-112723652555}" dt="2020-01-14T14:59:24.198" v="263" actId="478"/>
          <ac:spMkLst>
            <pc:docMk/>
            <pc:sldMk cId="1905770559" sldId="259"/>
            <ac:spMk id="822" creationId="{BBF0B61A-A865-412B-A055-6C291125DD72}"/>
          </ac:spMkLst>
        </pc:spChg>
        <pc:spChg chg="del">
          <ac:chgData name="Kate Jones" userId="4a9fd575-894c-4f1c-886c-99f53615ea7e" providerId="ADAL" clId="{714362F7-FF71-4B64-B8DE-112723652555}" dt="2020-01-14T14:59:24.198" v="263" actId="478"/>
          <ac:spMkLst>
            <pc:docMk/>
            <pc:sldMk cId="1905770559" sldId="259"/>
            <ac:spMk id="823" creationId="{8789F768-8442-4898-92D4-74EF84AFE714}"/>
          </ac:spMkLst>
        </pc:spChg>
        <pc:spChg chg="del">
          <ac:chgData name="Kate Jones" userId="4a9fd575-894c-4f1c-886c-99f53615ea7e" providerId="ADAL" clId="{714362F7-FF71-4B64-B8DE-112723652555}" dt="2020-01-14T14:59:24.198" v="263" actId="478"/>
          <ac:spMkLst>
            <pc:docMk/>
            <pc:sldMk cId="1905770559" sldId="259"/>
            <ac:spMk id="824" creationId="{5D345DF3-6C34-4DE6-A73A-41C87A4591A8}"/>
          </ac:spMkLst>
        </pc:spChg>
        <pc:spChg chg="del">
          <ac:chgData name="Kate Jones" userId="4a9fd575-894c-4f1c-886c-99f53615ea7e" providerId="ADAL" clId="{714362F7-FF71-4B64-B8DE-112723652555}" dt="2020-01-14T14:59:24.198" v="263" actId="478"/>
          <ac:spMkLst>
            <pc:docMk/>
            <pc:sldMk cId="1905770559" sldId="259"/>
            <ac:spMk id="825" creationId="{96F34C6A-A750-417F-8393-0247BA0B8E50}"/>
          </ac:spMkLst>
        </pc:spChg>
        <pc:spChg chg="del">
          <ac:chgData name="Kate Jones" userId="4a9fd575-894c-4f1c-886c-99f53615ea7e" providerId="ADAL" clId="{714362F7-FF71-4B64-B8DE-112723652555}" dt="2020-01-14T14:59:30.412" v="265" actId="478"/>
          <ac:spMkLst>
            <pc:docMk/>
            <pc:sldMk cId="1905770559" sldId="259"/>
            <ac:spMk id="829" creationId="{F34A5A41-5F48-4277-BEE2-FBFE46796E6E}"/>
          </ac:spMkLst>
        </pc:spChg>
        <pc:spChg chg="del">
          <ac:chgData name="Kate Jones" userId="4a9fd575-894c-4f1c-886c-99f53615ea7e" providerId="ADAL" clId="{714362F7-FF71-4B64-B8DE-112723652555}" dt="2020-01-14T14:59:24.198" v="263" actId="478"/>
          <ac:spMkLst>
            <pc:docMk/>
            <pc:sldMk cId="1905770559" sldId="259"/>
            <ac:spMk id="830" creationId="{331392BB-468A-4BAC-A935-FA7B22F9C10A}"/>
          </ac:spMkLst>
        </pc:spChg>
        <pc:spChg chg="del">
          <ac:chgData name="Kate Jones" userId="4a9fd575-894c-4f1c-886c-99f53615ea7e" providerId="ADAL" clId="{714362F7-FF71-4B64-B8DE-112723652555}" dt="2020-01-14T14:59:24.198" v="263" actId="478"/>
          <ac:spMkLst>
            <pc:docMk/>
            <pc:sldMk cId="1905770559" sldId="259"/>
            <ac:spMk id="831" creationId="{D1ACB472-AC72-4DD8-9583-478470BB25E3}"/>
          </ac:spMkLst>
        </pc:spChg>
        <pc:grpChg chg="mod">
          <ac:chgData name="Kate Jones" userId="4a9fd575-894c-4f1c-886c-99f53615ea7e" providerId="ADAL" clId="{714362F7-FF71-4B64-B8DE-112723652555}" dt="2020-01-14T15:12:59.604" v="485" actId="1076"/>
          <ac:grpSpMkLst>
            <pc:docMk/>
            <pc:sldMk cId="1905770559" sldId="259"/>
            <ac:grpSpMk id="3" creationId="{0B3D86DF-8073-4A3E-BF33-CE8FC97014E4}"/>
          </ac:grpSpMkLst>
        </pc:grpChg>
        <pc:grpChg chg="mod">
          <ac:chgData name="Kate Jones" userId="4a9fd575-894c-4f1c-886c-99f53615ea7e" providerId="ADAL" clId="{714362F7-FF71-4B64-B8DE-112723652555}" dt="2020-01-14T15:08:35.650" v="460" actId="1076"/>
          <ac:grpSpMkLst>
            <pc:docMk/>
            <pc:sldMk cId="1905770559" sldId="259"/>
            <ac:grpSpMk id="6" creationId="{2C25DFD9-82E8-4E78-B8D8-ED5E5E23EDC4}"/>
          </ac:grpSpMkLst>
        </pc:grpChg>
        <pc:grpChg chg="mod">
          <ac:chgData name="Kate Jones" userId="4a9fd575-894c-4f1c-886c-99f53615ea7e" providerId="ADAL" clId="{714362F7-FF71-4B64-B8DE-112723652555}" dt="2020-01-14T15:12:54.963" v="484" actId="1076"/>
          <ac:grpSpMkLst>
            <pc:docMk/>
            <pc:sldMk cId="1905770559" sldId="259"/>
            <ac:grpSpMk id="28" creationId="{285987AD-77F8-4738-BB61-1F72B55D50FF}"/>
          </ac:grpSpMkLst>
        </pc:grpChg>
        <pc:grpChg chg="mod">
          <ac:chgData name="Kate Jones" userId="4a9fd575-894c-4f1c-886c-99f53615ea7e" providerId="ADAL" clId="{714362F7-FF71-4B64-B8DE-112723652555}" dt="2020-01-14T15:12:49.004" v="483" actId="1076"/>
          <ac:grpSpMkLst>
            <pc:docMk/>
            <pc:sldMk cId="1905770559" sldId="259"/>
            <ac:grpSpMk id="264" creationId="{11518A63-A544-4ED0-81AF-AD9A3E0DB174}"/>
          </ac:grpSpMkLst>
        </pc:grpChg>
        <pc:grpChg chg="del">
          <ac:chgData name="Kate Jones" userId="4a9fd575-894c-4f1c-886c-99f53615ea7e" providerId="ADAL" clId="{714362F7-FF71-4B64-B8DE-112723652555}" dt="2020-01-14T14:59:24.198" v="263" actId="478"/>
          <ac:grpSpMkLst>
            <pc:docMk/>
            <pc:sldMk cId="1905770559" sldId="259"/>
            <ac:grpSpMk id="412" creationId="{3DB8D9AA-E678-46EA-97FA-2672F4032967}"/>
          </ac:grpSpMkLst>
        </pc:grpChg>
        <pc:grpChg chg="del">
          <ac:chgData name="Kate Jones" userId="4a9fd575-894c-4f1c-886c-99f53615ea7e" providerId="ADAL" clId="{714362F7-FF71-4B64-B8DE-112723652555}" dt="2020-01-14T14:59:27.862" v="264" actId="478"/>
          <ac:grpSpMkLst>
            <pc:docMk/>
            <pc:sldMk cId="1905770559" sldId="259"/>
            <ac:grpSpMk id="534" creationId="{3B783A17-C940-44DE-A2DB-F22BEDA59DEF}"/>
          </ac:grpSpMkLst>
        </pc:grpChg>
        <pc:grpChg chg="del">
          <ac:chgData name="Kate Jones" userId="4a9fd575-894c-4f1c-886c-99f53615ea7e" providerId="ADAL" clId="{714362F7-FF71-4B64-B8DE-112723652555}" dt="2020-01-14T14:59:24.198" v="263" actId="478"/>
          <ac:grpSpMkLst>
            <pc:docMk/>
            <pc:sldMk cId="1905770559" sldId="259"/>
            <ac:grpSpMk id="645" creationId="{F5568B04-C09B-49C2-8762-6646C7945DE1}"/>
          </ac:grpSpMkLst>
        </pc:grpChg>
        <pc:grpChg chg="del">
          <ac:chgData name="Kate Jones" userId="4a9fd575-894c-4f1c-886c-99f53615ea7e" providerId="ADAL" clId="{714362F7-FF71-4B64-B8DE-112723652555}" dt="2020-01-14T14:59:24.198" v="263" actId="478"/>
          <ac:grpSpMkLst>
            <pc:docMk/>
            <pc:sldMk cId="1905770559" sldId="259"/>
            <ac:grpSpMk id="789" creationId="{C81DF806-392C-4B2C-8685-A4AEE09EA718}"/>
          </ac:grpSpMkLst>
        </pc:grpChg>
        <pc:grpChg chg="del">
          <ac:chgData name="Kate Jones" userId="4a9fd575-894c-4f1c-886c-99f53615ea7e" providerId="ADAL" clId="{714362F7-FF71-4B64-B8DE-112723652555}" dt="2020-01-14T14:59:24.198" v="263" actId="478"/>
          <ac:grpSpMkLst>
            <pc:docMk/>
            <pc:sldMk cId="1905770559" sldId="259"/>
            <ac:grpSpMk id="800" creationId="{059AE129-A242-4C91-B23D-876365153524}"/>
          </ac:grpSpMkLst>
        </pc:grpChg>
        <pc:grpChg chg="del">
          <ac:chgData name="Kate Jones" userId="4a9fd575-894c-4f1c-886c-99f53615ea7e" providerId="ADAL" clId="{714362F7-FF71-4B64-B8DE-112723652555}" dt="2020-01-14T14:59:24.198" v="263" actId="478"/>
          <ac:grpSpMkLst>
            <pc:docMk/>
            <pc:sldMk cId="1905770559" sldId="259"/>
            <ac:grpSpMk id="811" creationId="{16058C09-E825-4350-9EF8-081242F20422}"/>
          </ac:grpSpMkLst>
        </pc:grpChg>
        <pc:graphicFrameChg chg="mod modGraphic">
          <ac:chgData name="Kate Jones" userId="4a9fd575-894c-4f1c-886c-99f53615ea7e" providerId="ADAL" clId="{714362F7-FF71-4B64-B8DE-112723652555}" dt="2020-01-14T15:21:05.970" v="744" actId="14100"/>
          <ac:graphicFrameMkLst>
            <pc:docMk/>
            <pc:sldMk cId="1905770559" sldId="259"/>
            <ac:graphicFrameMk id="48" creationId="{8B7702AE-B7E7-4711-A582-2CB6D3DCE6AC}"/>
          </ac:graphicFrameMkLst>
        </pc:graphicFrameChg>
        <pc:graphicFrameChg chg="mod modGraphic">
          <ac:chgData name="Kate Jones" userId="4a9fd575-894c-4f1c-886c-99f53615ea7e" providerId="ADAL" clId="{714362F7-FF71-4B64-B8DE-112723652555}" dt="2020-01-14T15:20:59.729" v="742" actId="14100"/>
          <ac:graphicFrameMkLst>
            <pc:docMk/>
            <pc:sldMk cId="1905770559" sldId="259"/>
            <ac:graphicFrameMk id="49" creationId="{62143FD7-00DA-4370-8DE4-3DDC50DB4C9B}"/>
          </ac:graphicFrameMkLst>
        </pc:graphicFrameChg>
        <pc:picChg chg="add mod">
          <ac:chgData name="Kate Jones" userId="4a9fd575-894c-4f1c-886c-99f53615ea7e" providerId="ADAL" clId="{714362F7-FF71-4B64-B8DE-112723652555}" dt="2020-01-14T15:18:31.217" v="725" actId="1076"/>
          <ac:picMkLst>
            <pc:docMk/>
            <pc:sldMk cId="1905770559" sldId="259"/>
            <ac:picMk id="5" creationId="{B3FC148A-B38C-42CF-A68D-0FF26F5719FA}"/>
          </ac:picMkLst>
        </pc:picChg>
        <pc:cxnChg chg="del">
          <ac:chgData name="Kate Jones" userId="4a9fd575-894c-4f1c-886c-99f53615ea7e" providerId="ADAL" clId="{714362F7-FF71-4B64-B8DE-112723652555}" dt="2020-01-14T14:59:24.198" v="263" actId="478"/>
          <ac:cxnSpMkLst>
            <pc:docMk/>
            <pc:sldMk cId="1905770559" sldId="259"/>
            <ac:cxnSpMk id="826" creationId="{0B836377-6FA5-401C-9479-5C596FAE290D}"/>
          </ac:cxnSpMkLst>
        </pc:cxnChg>
        <pc:cxnChg chg="del">
          <ac:chgData name="Kate Jones" userId="4a9fd575-894c-4f1c-886c-99f53615ea7e" providerId="ADAL" clId="{714362F7-FF71-4B64-B8DE-112723652555}" dt="2020-01-14T14:59:27.862" v="264" actId="478"/>
          <ac:cxnSpMkLst>
            <pc:docMk/>
            <pc:sldMk cId="1905770559" sldId="259"/>
            <ac:cxnSpMk id="827" creationId="{279C8879-7626-4BFD-8D8A-5F0D077255B0}"/>
          </ac:cxnSpMkLst>
        </pc:cxnChg>
        <pc:cxnChg chg="del">
          <ac:chgData name="Kate Jones" userId="4a9fd575-894c-4f1c-886c-99f53615ea7e" providerId="ADAL" clId="{714362F7-FF71-4B64-B8DE-112723652555}" dt="2020-01-14T14:59:27.862" v="264" actId="478"/>
          <ac:cxnSpMkLst>
            <pc:docMk/>
            <pc:sldMk cId="1905770559" sldId="259"/>
            <ac:cxnSpMk id="828" creationId="{5697A51D-6EA7-4961-B19E-8A4CC2FA0B8F}"/>
          </ac:cxnSpMkLst>
        </pc:cxnChg>
      </pc:sldChg>
      <pc:sldChg chg="addSp delSp modSp">
        <pc:chgData name="Kate Jones" userId="4a9fd575-894c-4f1c-886c-99f53615ea7e" providerId="ADAL" clId="{714362F7-FF71-4B64-B8DE-112723652555}" dt="2020-01-14T15:24:36.481" v="769" actId="1076"/>
        <pc:sldMkLst>
          <pc:docMk/>
          <pc:sldMk cId="800448885" sldId="260"/>
        </pc:sldMkLst>
        <pc:spChg chg="mod">
          <ac:chgData name="Kate Jones" userId="4a9fd575-894c-4f1c-886c-99f53615ea7e" providerId="ADAL" clId="{714362F7-FF71-4B64-B8DE-112723652555}" dt="2020-01-14T14:51:56.649" v="100" actId="20577"/>
          <ac:spMkLst>
            <pc:docMk/>
            <pc:sldMk cId="800448885" sldId="260"/>
            <ac:spMk id="3" creationId="{8150AB2D-A3CD-441A-BFC4-BA77940EE706}"/>
          </ac:spMkLst>
        </pc:spChg>
        <pc:spChg chg="add del">
          <ac:chgData name="Kate Jones" userId="4a9fd575-894c-4f1c-886c-99f53615ea7e" providerId="ADAL" clId="{714362F7-FF71-4B64-B8DE-112723652555}" dt="2020-01-14T15:21:32.750" v="751"/>
          <ac:spMkLst>
            <pc:docMk/>
            <pc:sldMk cId="800448885" sldId="260"/>
            <ac:spMk id="8" creationId="{1711FA44-57AC-46AF-B71C-DF657CA631AA}"/>
          </ac:spMkLst>
        </pc:spChg>
        <pc:spChg chg="add del">
          <ac:chgData name="Kate Jones" userId="4a9fd575-894c-4f1c-886c-99f53615ea7e" providerId="ADAL" clId="{714362F7-FF71-4B64-B8DE-112723652555}" dt="2020-01-14T15:21:32.750" v="751"/>
          <ac:spMkLst>
            <pc:docMk/>
            <pc:sldMk cId="800448885" sldId="260"/>
            <ac:spMk id="11" creationId="{8347030A-6356-41DC-B552-AD8E6E25BCEC}"/>
          </ac:spMkLst>
        </pc:spChg>
        <pc:spChg chg="add del">
          <ac:chgData name="Kate Jones" userId="4a9fd575-894c-4f1c-886c-99f53615ea7e" providerId="ADAL" clId="{714362F7-FF71-4B64-B8DE-112723652555}" dt="2020-01-14T15:21:32.750" v="751"/>
          <ac:spMkLst>
            <pc:docMk/>
            <pc:sldMk cId="800448885" sldId="260"/>
            <ac:spMk id="12" creationId="{10CA2636-99B7-4BC5-97F9-92896B584852}"/>
          </ac:spMkLst>
        </pc:spChg>
        <pc:spChg chg="add del">
          <ac:chgData name="Kate Jones" userId="4a9fd575-894c-4f1c-886c-99f53615ea7e" providerId="ADAL" clId="{714362F7-FF71-4B64-B8DE-112723652555}" dt="2020-01-14T15:21:32.750" v="751"/>
          <ac:spMkLst>
            <pc:docMk/>
            <pc:sldMk cId="800448885" sldId="260"/>
            <ac:spMk id="13" creationId="{BCF1C0FB-81A8-4DEF-8853-2C4711D6468C}"/>
          </ac:spMkLst>
        </pc:spChg>
        <pc:spChg chg="add del">
          <ac:chgData name="Kate Jones" userId="4a9fd575-894c-4f1c-886c-99f53615ea7e" providerId="ADAL" clId="{714362F7-FF71-4B64-B8DE-112723652555}" dt="2020-01-14T15:21:32.750" v="751"/>
          <ac:spMkLst>
            <pc:docMk/>
            <pc:sldMk cId="800448885" sldId="260"/>
            <ac:spMk id="14" creationId="{AD797147-C546-4C9F-B428-94F8DC922DAB}"/>
          </ac:spMkLst>
        </pc:spChg>
        <pc:spChg chg="add del">
          <ac:chgData name="Kate Jones" userId="4a9fd575-894c-4f1c-886c-99f53615ea7e" providerId="ADAL" clId="{714362F7-FF71-4B64-B8DE-112723652555}" dt="2020-01-14T15:21:32.750" v="751"/>
          <ac:spMkLst>
            <pc:docMk/>
            <pc:sldMk cId="800448885" sldId="260"/>
            <ac:spMk id="15" creationId="{85468C7F-E46F-438F-B3A7-45F0805AD16D}"/>
          </ac:spMkLst>
        </pc:spChg>
        <pc:spChg chg="add del">
          <ac:chgData name="Kate Jones" userId="4a9fd575-894c-4f1c-886c-99f53615ea7e" providerId="ADAL" clId="{714362F7-FF71-4B64-B8DE-112723652555}" dt="2020-01-14T15:21:32.750" v="751"/>
          <ac:spMkLst>
            <pc:docMk/>
            <pc:sldMk cId="800448885" sldId="260"/>
            <ac:spMk id="16" creationId="{A822D541-B17F-45FA-8DAE-AF3CC359B294}"/>
          </ac:spMkLst>
        </pc:spChg>
        <pc:spChg chg="add del">
          <ac:chgData name="Kate Jones" userId="4a9fd575-894c-4f1c-886c-99f53615ea7e" providerId="ADAL" clId="{714362F7-FF71-4B64-B8DE-112723652555}" dt="2020-01-14T15:21:32.750" v="751"/>
          <ac:spMkLst>
            <pc:docMk/>
            <pc:sldMk cId="800448885" sldId="260"/>
            <ac:spMk id="17" creationId="{20D4CBAD-E475-48CC-BDF7-97F61C10A10E}"/>
          </ac:spMkLst>
        </pc:spChg>
        <pc:spChg chg="add del">
          <ac:chgData name="Kate Jones" userId="4a9fd575-894c-4f1c-886c-99f53615ea7e" providerId="ADAL" clId="{714362F7-FF71-4B64-B8DE-112723652555}" dt="2020-01-14T15:21:32.750" v="751"/>
          <ac:spMkLst>
            <pc:docMk/>
            <pc:sldMk cId="800448885" sldId="260"/>
            <ac:spMk id="18" creationId="{C16902A4-E04B-4EA2-84BB-C7CABC242FF4}"/>
          </ac:spMkLst>
        </pc:spChg>
        <pc:spChg chg="add del">
          <ac:chgData name="Kate Jones" userId="4a9fd575-894c-4f1c-886c-99f53615ea7e" providerId="ADAL" clId="{714362F7-FF71-4B64-B8DE-112723652555}" dt="2020-01-14T15:21:32.750" v="751"/>
          <ac:spMkLst>
            <pc:docMk/>
            <pc:sldMk cId="800448885" sldId="260"/>
            <ac:spMk id="19" creationId="{401CD934-3C07-4560-A4A8-567146E2C7D5}"/>
          </ac:spMkLst>
        </pc:spChg>
        <pc:spChg chg="add del">
          <ac:chgData name="Kate Jones" userId="4a9fd575-894c-4f1c-886c-99f53615ea7e" providerId="ADAL" clId="{714362F7-FF71-4B64-B8DE-112723652555}" dt="2020-01-14T15:21:32.750" v="751"/>
          <ac:spMkLst>
            <pc:docMk/>
            <pc:sldMk cId="800448885" sldId="260"/>
            <ac:spMk id="20" creationId="{D9B6F0E3-2743-4C35-BDB2-BE716626839F}"/>
          </ac:spMkLst>
        </pc:spChg>
        <pc:spChg chg="add del">
          <ac:chgData name="Kate Jones" userId="4a9fd575-894c-4f1c-886c-99f53615ea7e" providerId="ADAL" clId="{714362F7-FF71-4B64-B8DE-112723652555}" dt="2020-01-14T15:21:32.750" v="751"/>
          <ac:spMkLst>
            <pc:docMk/>
            <pc:sldMk cId="800448885" sldId="260"/>
            <ac:spMk id="21" creationId="{4A80DD91-5D07-475A-B15E-BEE16645AD93}"/>
          </ac:spMkLst>
        </pc:spChg>
        <pc:spChg chg="add del">
          <ac:chgData name="Kate Jones" userId="4a9fd575-894c-4f1c-886c-99f53615ea7e" providerId="ADAL" clId="{714362F7-FF71-4B64-B8DE-112723652555}" dt="2020-01-14T15:21:32.750" v="751"/>
          <ac:spMkLst>
            <pc:docMk/>
            <pc:sldMk cId="800448885" sldId="260"/>
            <ac:spMk id="22" creationId="{2F5039F5-1F7E-46A8-8E99-DC5A439440F3}"/>
          </ac:spMkLst>
        </pc:spChg>
        <pc:spChg chg="add del">
          <ac:chgData name="Kate Jones" userId="4a9fd575-894c-4f1c-886c-99f53615ea7e" providerId="ADAL" clId="{714362F7-FF71-4B64-B8DE-112723652555}" dt="2020-01-14T15:21:32.750" v="751"/>
          <ac:spMkLst>
            <pc:docMk/>
            <pc:sldMk cId="800448885" sldId="260"/>
            <ac:spMk id="23" creationId="{5C2334A2-20C7-48A9-BB9E-0738C0D514F5}"/>
          </ac:spMkLst>
        </pc:spChg>
        <pc:spChg chg="add del">
          <ac:chgData name="Kate Jones" userId="4a9fd575-894c-4f1c-886c-99f53615ea7e" providerId="ADAL" clId="{714362F7-FF71-4B64-B8DE-112723652555}" dt="2020-01-14T15:21:32.750" v="751"/>
          <ac:spMkLst>
            <pc:docMk/>
            <pc:sldMk cId="800448885" sldId="260"/>
            <ac:spMk id="24" creationId="{CB407A05-355F-4FEC-A5F6-4A646799C74D}"/>
          </ac:spMkLst>
        </pc:spChg>
        <pc:spChg chg="add del">
          <ac:chgData name="Kate Jones" userId="4a9fd575-894c-4f1c-886c-99f53615ea7e" providerId="ADAL" clId="{714362F7-FF71-4B64-B8DE-112723652555}" dt="2020-01-14T15:21:32.750" v="751"/>
          <ac:spMkLst>
            <pc:docMk/>
            <pc:sldMk cId="800448885" sldId="260"/>
            <ac:spMk id="25" creationId="{6C199CB3-85E5-41E7-A2BC-03FB6AB34956}"/>
          </ac:spMkLst>
        </pc:spChg>
        <pc:spChg chg="add del">
          <ac:chgData name="Kate Jones" userId="4a9fd575-894c-4f1c-886c-99f53615ea7e" providerId="ADAL" clId="{714362F7-FF71-4B64-B8DE-112723652555}" dt="2020-01-14T15:21:32.750" v="751"/>
          <ac:spMkLst>
            <pc:docMk/>
            <pc:sldMk cId="800448885" sldId="260"/>
            <ac:spMk id="26" creationId="{D6CA921E-5838-40A6-BEE5-D536A79D63F4}"/>
          </ac:spMkLst>
        </pc:spChg>
        <pc:spChg chg="add del">
          <ac:chgData name="Kate Jones" userId="4a9fd575-894c-4f1c-886c-99f53615ea7e" providerId="ADAL" clId="{714362F7-FF71-4B64-B8DE-112723652555}" dt="2020-01-14T15:21:32.750" v="751"/>
          <ac:spMkLst>
            <pc:docMk/>
            <pc:sldMk cId="800448885" sldId="260"/>
            <ac:spMk id="27" creationId="{DC0FD7A3-CEE8-400B-991F-CE910F128F0A}"/>
          </ac:spMkLst>
        </pc:spChg>
        <pc:spChg chg="add del">
          <ac:chgData name="Kate Jones" userId="4a9fd575-894c-4f1c-886c-99f53615ea7e" providerId="ADAL" clId="{714362F7-FF71-4B64-B8DE-112723652555}" dt="2020-01-14T15:21:32.750" v="751"/>
          <ac:spMkLst>
            <pc:docMk/>
            <pc:sldMk cId="800448885" sldId="260"/>
            <ac:spMk id="28" creationId="{C90A9FEC-92D5-4036-9C50-A700FBF0F31B}"/>
          </ac:spMkLst>
        </pc:spChg>
        <pc:spChg chg="add del">
          <ac:chgData name="Kate Jones" userId="4a9fd575-894c-4f1c-886c-99f53615ea7e" providerId="ADAL" clId="{714362F7-FF71-4B64-B8DE-112723652555}" dt="2020-01-14T15:21:32.750" v="751"/>
          <ac:spMkLst>
            <pc:docMk/>
            <pc:sldMk cId="800448885" sldId="260"/>
            <ac:spMk id="29" creationId="{B786AF6E-A208-4212-BDD5-7DF8AEDFE6EE}"/>
          </ac:spMkLst>
        </pc:spChg>
        <pc:spChg chg="add del">
          <ac:chgData name="Kate Jones" userId="4a9fd575-894c-4f1c-886c-99f53615ea7e" providerId="ADAL" clId="{714362F7-FF71-4B64-B8DE-112723652555}" dt="2020-01-14T15:21:32.750" v="751"/>
          <ac:spMkLst>
            <pc:docMk/>
            <pc:sldMk cId="800448885" sldId="260"/>
            <ac:spMk id="30" creationId="{BBFF1F1E-6342-428D-A02E-EE9E880ABC63}"/>
          </ac:spMkLst>
        </pc:spChg>
        <pc:picChg chg="del">
          <ac:chgData name="Kate Jones" userId="4a9fd575-894c-4f1c-886c-99f53615ea7e" providerId="ADAL" clId="{714362F7-FF71-4B64-B8DE-112723652555}" dt="2020-01-14T15:21:29.779" v="749" actId="478"/>
          <ac:picMkLst>
            <pc:docMk/>
            <pc:sldMk cId="800448885" sldId="260"/>
            <ac:picMk id="2" creationId="{0C3386F0-EBDC-4B19-A6EB-519082CA8D3C}"/>
          </ac:picMkLst>
        </pc:picChg>
        <pc:picChg chg="add mod modCrop">
          <ac:chgData name="Kate Jones" userId="4a9fd575-894c-4f1c-886c-99f53615ea7e" providerId="ADAL" clId="{714362F7-FF71-4B64-B8DE-112723652555}" dt="2020-01-14T15:24:36.481" v="769" actId="1076"/>
          <ac:picMkLst>
            <pc:docMk/>
            <pc:sldMk cId="800448885" sldId="260"/>
            <ac:picMk id="4" creationId="{4FDCC208-274D-4DC3-B610-B83DBD0CF029}"/>
          </ac:picMkLst>
        </pc:picChg>
        <pc:picChg chg="add mod modCrop">
          <ac:chgData name="Kate Jones" userId="4a9fd575-894c-4f1c-886c-99f53615ea7e" providerId="ADAL" clId="{714362F7-FF71-4B64-B8DE-112723652555}" dt="2020-01-14T15:24:31.937" v="768" actId="1076"/>
          <ac:picMkLst>
            <pc:docMk/>
            <pc:sldMk cId="800448885" sldId="260"/>
            <ac:picMk id="5" creationId="{21440780-1BE3-408B-B3BD-7746CF0C5046}"/>
          </ac:picMkLst>
        </pc:picChg>
        <pc:picChg chg="del">
          <ac:chgData name="Kate Jones" userId="4a9fd575-894c-4f1c-886c-99f53615ea7e" providerId="ADAL" clId="{714362F7-FF71-4B64-B8DE-112723652555}" dt="2020-01-14T15:21:58.639" v="757" actId="478"/>
          <ac:picMkLst>
            <pc:docMk/>
            <pc:sldMk cId="800448885" sldId="260"/>
            <ac:picMk id="7" creationId="{ECBE8DF0-320F-4D34-B6D8-5AA2773A94D2}"/>
          </ac:picMkLst>
        </pc:picChg>
      </pc:sldChg>
      <pc:sldChg chg="addSp delSp modSp">
        <pc:chgData name="Kate Jones" userId="4a9fd575-894c-4f1c-886c-99f53615ea7e" providerId="ADAL" clId="{714362F7-FF71-4B64-B8DE-112723652555}" dt="2020-01-14T15:30:27.247" v="871" actId="1035"/>
        <pc:sldMkLst>
          <pc:docMk/>
          <pc:sldMk cId="1767397705" sldId="261"/>
        </pc:sldMkLst>
        <pc:spChg chg="del">
          <ac:chgData name="Kate Jones" userId="4a9fd575-894c-4f1c-886c-99f53615ea7e" providerId="ADAL" clId="{714362F7-FF71-4B64-B8DE-112723652555}" dt="2020-01-14T15:24:57.643" v="774" actId="478"/>
          <ac:spMkLst>
            <pc:docMk/>
            <pc:sldMk cId="1767397705" sldId="261"/>
            <ac:spMk id="2" creationId="{CEB39FD1-73CA-4672-80BC-C8F9A9EC9057}"/>
          </ac:spMkLst>
        </pc:spChg>
        <pc:spChg chg="mod">
          <ac:chgData name="Kate Jones" userId="4a9fd575-894c-4f1c-886c-99f53615ea7e" providerId="ADAL" clId="{714362F7-FF71-4B64-B8DE-112723652555}" dt="2020-01-14T14:52:04.113" v="104" actId="20577"/>
          <ac:spMkLst>
            <pc:docMk/>
            <pc:sldMk cId="1767397705" sldId="261"/>
            <ac:spMk id="3" creationId="{AD881B58-9CC4-4403-B318-7574B4B1EC2F}"/>
          </ac:spMkLst>
        </pc:spChg>
        <pc:spChg chg="mod">
          <ac:chgData name="Kate Jones" userId="4a9fd575-894c-4f1c-886c-99f53615ea7e" providerId="ADAL" clId="{714362F7-FF71-4B64-B8DE-112723652555}" dt="2020-01-14T15:24:49.893" v="772" actId="20577"/>
          <ac:spMkLst>
            <pc:docMk/>
            <pc:sldMk cId="1767397705" sldId="261"/>
            <ac:spMk id="9" creationId="{22EB1106-CEF0-4CA8-A52E-204F48BF49C8}"/>
          </ac:spMkLst>
        </pc:spChg>
        <pc:spChg chg="del">
          <ac:chgData name="Kate Jones" userId="4a9fd575-894c-4f1c-886c-99f53615ea7e" providerId="ADAL" clId="{714362F7-FF71-4B64-B8DE-112723652555}" dt="2020-01-14T15:24:58.890" v="775" actId="478"/>
          <ac:spMkLst>
            <pc:docMk/>
            <pc:sldMk cId="1767397705" sldId="261"/>
            <ac:spMk id="11" creationId="{BEBE67F4-D73C-4821-9945-464F7E256448}"/>
          </ac:spMkLst>
        </pc:spChg>
        <pc:spChg chg="add mod ord">
          <ac:chgData name="Kate Jones" userId="4a9fd575-894c-4f1c-886c-99f53615ea7e" providerId="ADAL" clId="{714362F7-FF71-4B64-B8DE-112723652555}" dt="2020-01-14T15:27:18.917" v="804" actId="167"/>
          <ac:spMkLst>
            <pc:docMk/>
            <pc:sldMk cId="1767397705" sldId="261"/>
            <ac:spMk id="21" creationId="{8F68F714-9394-4E04-B90A-84C1900AFA94}"/>
          </ac:spMkLst>
        </pc:spChg>
        <pc:spChg chg="del">
          <ac:chgData name="Kate Jones" userId="4a9fd575-894c-4f1c-886c-99f53615ea7e" providerId="ADAL" clId="{714362F7-FF71-4B64-B8DE-112723652555}" dt="2020-01-14T15:24:43.984" v="770" actId="478"/>
          <ac:spMkLst>
            <pc:docMk/>
            <pc:sldMk cId="1767397705" sldId="261"/>
            <ac:spMk id="23" creationId="{E7CB791B-082C-43EA-AA21-2FD64017941F}"/>
          </ac:spMkLst>
        </pc:spChg>
        <pc:spChg chg="del">
          <ac:chgData name="Kate Jones" userId="4a9fd575-894c-4f1c-886c-99f53615ea7e" providerId="ADAL" clId="{714362F7-FF71-4B64-B8DE-112723652555}" dt="2020-01-14T15:24:47.462" v="771" actId="478"/>
          <ac:spMkLst>
            <pc:docMk/>
            <pc:sldMk cId="1767397705" sldId="261"/>
            <ac:spMk id="24" creationId="{C1848F52-A212-4350-BF7C-16A8E76ACED5}"/>
          </ac:spMkLst>
        </pc:spChg>
        <pc:spChg chg="add del mod">
          <ac:chgData name="Kate Jones" userId="4a9fd575-894c-4f1c-886c-99f53615ea7e" providerId="ADAL" clId="{714362F7-FF71-4B64-B8DE-112723652555}" dt="2020-01-14T15:26:13.019" v="782"/>
          <ac:spMkLst>
            <pc:docMk/>
            <pc:sldMk cId="1767397705" sldId="261"/>
            <ac:spMk id="27" creationId="{E6FECC53-D385-4A4B-A8D0-6D07FAB5494D}"/>
          </ac:spMkLst>
        </pc:spChg>
        <pc:spChg chg="add mod">
          <ac:chgData name="Kate Jones" userId="4a9fd575-894c-4f1c-886c-99f53615ea7e" providerId="ADAL" clId="{714362F7-FF71-4B64-B8DE-112723652555}" dt="2020-01-14T15:27:50.587" v="834" actId="20577"/>
          <ac:spMkLst>
            <pc:docMk/>
            <pc:sldMk cId="1767397705" sldId="261"/>
            <ac:spMk id="28" creationId="{B1501DA7-ABB4-4AB6-A1BD-DBEB39502F57}"/>
          </ac:spMkLst>
        </pc:spChg>
        <pc:spChg chg="del">
          <ac:chgData name="Kate Jones" userId="4a9fd575-894c-4f1c-886c-99f53615ea7e" providerId="ADAL" clId="{714362F7-FF71-4B64-B8DE-112723652555}" dt="2020-01-14T15:24:54.089" v="773" actId="478"/>
          <ac:spMkLst>
            <pc:docMk/>
            <pc:sldMk cId="1767397705" sldId="261"/>
            <ac:spMk id="44" creationId="{AA31D2A2-4F46-4124-823C-F980E05CB974}"/>
          </ac:spMkLst>
        </pc:spChg>
        <pc:spChg chg="mod">
          <ac:chgData name="Kate Jones" userId="4a9fd575-894c-4f1c-886c-99f53615ea7e" providerId="ADAL" clId="{714362F7-FF71-4B64-B8DE-112723652555}" dt="2020-01-14T15:28:20.914" v="836"/>
          <ac:spMkLst>
            <pc:docMk/>
            <pc:sldMk cId="1767397705" sldId="261"/>
            <ac:spMk id="46" creationId="{0B9460D7-DCE6-4BF0-828F-50FF6FACB42F}"/>
          </ac:spMkLst>
        </pc:spChg>
        <pc:grpChg chg="del">
          <ac:chgData name="Kate Jones" userId="4a9fd575-894c-4f1c-886c-99f53615ea7e" providerId="ADAL" clId="{714362F7-FF71-4B64-B8DE-112723652555}" dt="2020-01-14T15:24:54.089" v="773" actId="478"/>
          <ac:grpSpMkLst>
            <pc:docMk/>
            <pc:sldMk cId="1767397705" sldId="261"/>
            <ac:grpSpMk id="25" creationId="{5D155FDB-A93B-477C-B457-B4AA53A59ECC}"/>
          </ac:grpSpMkLst>
        </pc:grpChg>
        <pc:grpChg chg="add del mod">
          <ac:chgData name="Kate Jones" userId="4a9fd575-894c-4f1c-886c-99f53615ea7e" providerId="ADAL" clId="{714362F7-FF71-4B64-B8DE-112723652555}" dt="2020-01-14T15:26:13.019" v="782"/>
          <ac:grpSpMkLst>
            <pc:docMk/>
            <pc:sldMk cId="1767397705" sldId="261"/>
            <ac:grpSpMk id="29" creationId="{34A041D5-E128-43CF-B9BE-C67E493E12BF}"/>
          </ac:grpSpMkLst>
        </pc:grpChg>
        <pc:grpChg chg="del">
          <ac:chgData name="Kate Jones" userId="4a9fd575-894c-4f1c-886c-99f53615ea7e" providerId="ADAL" clId="{714362F7-FF71-4B64-B8DE-112723652555}" dt="2020-01-14T15:24:54.089" v="773" actId="478"/>
          <ac:grpSpMkLst>
            <pc:docMk/>
            <pc:sldMk cId="1767397705" sldId="261"/>
            <ac:grpSpMk id="39" creationId="{7D39C542-9ECE-49E7-A265-1659E583B1DD}"/>
          </ac:grpSpMkLst>
        </pc:grpChg>
        <pc:graphicFrameChg chg="add del mod">
          <ac:chgData name="Kate Jones" userId="4a9fd575-894c-4f1c-886c-99f53615ea7e" providerId="ADAL" clId="{714362F7-FF71-4B64-B8DE-112723652555}" dt="2020-01-14T15:26:13.019" v="782"/>
          <ac:graphicFrameMkLst>
            <pc:docMk/>
            <pc:sldMk cId="1767397705" sldId="261"/>
            <ac:graphicFrameMk id="22" creationId="{FB1B7CC6-F4C1-4F18-85A0-C566B10811E6}"/>
          </ac:graphicFrameMkLst>
        </pc:graphicFrameChg>
        <pc:graphicFrameChg chg="del">
          <ac:chgData name="Kate Jones" userId="4a9fd575-894c-4f1c-886c-99f53615ea7e" providerId="ADAL" clId="{714362F7-FF71-4B64-B8DE-112723652555}" dt="2020-01-14T15:25:05.368" v="776" actId="478"/>
          <ac:graphicFrameMkLst>
            <pc:docMk/>
            <pc:sldMk cId="1767397705" sldId="261"/>
            <ac:graphicFrameMk id="45" creationId="{DDF378AD-6D2F-4A57-AEAA-CFCD616A51E8}"/>
          </ac:graphicFrameMkLst>
        </pc:graphicFrameChg>
        <pc:graphicFrameChg chg="add del mod modGraphic">
          <ac:chgData name="Kate Jones" userId="4a9fd575-894c-4f1c-886c-99f53615ea7e" providerId="ADAL" clId="{714362F7-FF71-4B64-B8DE-112723652555}" dt="2020-01-14T15:28:56.064" v="844"/>
          <ac:graphicFrameMkLst>
            <pc:docMk/>
            <pc:sldMk cId="1767397705" sldId="261"/>
            <ac:graphicFrameMk id="58" creationId="{A7167E8A-4838-488A-A349-3628FDF7B989}"/>
          </ac:graphicFrameMkLst>
        </pc:graphicFrameChg>
        <pc:picChg chg="mod">
          <ac:chgData name="Kate Jones" userId="4a9fd575-894c-4f1c-886c-99f53615ea7e" providerId="ADAL" clId="{714362F7-FF71-4B64-B8DE-112723652555}" dt="2020-01-14T15:27:46.297" v="824" actId="1076"/>
          <ac:picMkLst>
            <pc:docMk/>
            <pc:sldMk cId="1767397705" sldId="261"/>
            <ac:picMk id="4" creationId="{FD0E2854-AF45-4983-80F2-0784845BEA83}"/>
          </ac:picMkLst>
        </pc:picChg>
        <pc:picChg chg="add mod">
          <ac:chgData name="Kate Jones" userId="4a9fd575-894c-4f1c-886c-99f53615ea7e" providerId="ADAL" clId="{714362F7-FF71-4B64-B8DE-112723652555}" dt="2020-01-14T15:27:02.540" v="799" actId="14100"/>
          <ac:picMkLst>
            <pc:docMk/>
            <pc:sldMk cId="1767397705" sldId="261"/>
            <ac:picMk id="5" creationId="{31EDB285-2A90-4419-B28D-4FB9C93B96BE}"/>
          </ac:picMkLst>
        </pc:picChg>
        <pc:picChg chg="add mod">
          <ac:chgData name="Kate Jones" userId="4a9fd575-894c-4f1c-886c-99f53615ea7e" providerId="ADAL" clId="{714362F7-FF71-4B64-B8DE-112723652555}" dt="2020-01-14T15:29:36.921" v="855" actId="1076"/>
          <ac:picMkLst>
            <pc:docMk/>
            <pc:sldMk cId="1767397705" sldId="261"/>
            <ac:picMk id="6" creationId="{245F2005-1BBA-4B82-9191-FC27F291FEF4}"/>
          </ac:picMkLst>
        </pc:picChg>
        <pc:picChg chg="del">
          <ac:chgData name="Kate Jones" userId="4a9fd575-894c-4f1c-886c-99f53615ea7e" providerId="ADAL" clId="{714362F7-FF71-4B64-B8DE-112723652555}" dt="2020-01-14T15:24:54.089" v="773" actId="478"/>
          <ac:picMkLst>
            <pc:docMk/>
            <pc:sldMk cId="1767397705" sldId="261"/>
            <ac:picMk id="43" creationId="{B403F3D7-CFEC-4CFA-A077-83ACB75323F2}"/>
          </ac:picMkLst>
        </pc:picChg>
        <pc:picChg chg="add mod">
          <ac:chgData name="Kate Jones" userId="4a9fd575-894c-4f1c-886c-99f53615ea7e" providerId="ADAL" clId="{714362F7-FF71-4B64-B8DE-112723652555}" dt="2020-01-14T15:29:36.921" v="855" actId="1076"/>
          <ac:picMkLst>
            <pc:docMk/>
            <pc:sldMk cId="1767397705" sldId="261"/>
            <ac:picMk id="59" creationId="{B78394F8-605D-4D67-8CFC-F8D88313B45A}"/>
          </ac:picMkLst>
        </pc:picChg>
        <pc:picChg chg="add mod">
          <ac:chgData name="Kate Jones" userId="4a9fd575-894c-4f1c-886c-99f53615ea7e" providerId="ADAL" clId="{714362F7-FF71-4B64-B8DE-112723652555}" dt="2020-01-14T15:29:36.921" v="855" actId="1076"/>
          <ac:picMkLst>
            <pc:docMk/>
            <pc:sldMk cId="1767397705" sldId="261"/>
            <ac:picMk id="60" creationId="{DA0DB9C7-C21A-44DE-B2AC-4ECFF42DBCE7}"/>
          </ac:picMkLst>
        </pc:picChg>
        <pc:picChg chg="add mod">
          <ac:chgData name="Kate Jones" userId="4a9fd575-894c-4f1c-886c-99f53615ea7e" providerId="ADAL" clId="{714362F7-FF71-4B64-B8DE-112723652555}" dt="2020-01-14T15:29:30.521" v="854" actId="1076"/>
          <ac:picMkLst>
            <pc:docMk/>
            <pc:sldMk cId="1767397705" sldId="261"/>
            <ac:picMk id="61" creationId="{7BB2227F-5318-40D7-939D-2F46AA209FEB}"/>
          </ac:picMkLst>
        </pc:picChg>
        <pc:picChg chg="add mod">
          <ac:chgData name="Kate Jones" userId="4a9fd575-894c-4f1c-886c-99f53615ea7e" providerId="ADAL" clId="{714362F7-FF71-4B64-B8DE-112723652555}" dt="2020-01-14T15:29:30.521" v="854" actId="1076"/>
          <ac:picMkLst>
            <pc:docMk/>
            <pc:sldMk cId="1767397705" sldId="261"/>
            <ac:picMk id="62" creationId="{3BEEA720-BCE5-4A0E-87D9-B8820A4D1F62}"/>
          </ac:picMkLst>
        </pc:picChg>
        <pc:picChg chg="add mod">
          <ac:chgData name="Kate Jones" userId="4a9fd575-894c-4f1c-886c-99f53615ea7e" providerId="ADAL" clId="{714362F7-FF71-4B64-B8DE-112723652555}" dt="2020-01-14T15:29:30.521" v="854" actId="1076"/>
          <ac:picMkLst>
            <pc:docMk/>
            <pc:sldMk cId="1767397705" sldId="261"/>
            <ac:picMk id="63" creationId="{AAAF27CF-FF86-49AF-B02A-BB21CB002311}"/>
          </ac:picMkLst>
        </pc:picChg>
        <pc:cxnChg chg="add mod">
          <ac:chgData name="Kate Jones" userId="4a9fd575-894c-4f1c-886c-99f53615ea7e" providerId="ADAL" clId="{714362F7-FF71-4B64-B8DE-112723652555}" dt="2020-01-14T15:30:00.075" v="860" actId="1076"/>
          <ac:cxnSpMkLst>
            <pc:docMk/>
            <pc:sldMk cId="1767397705" sldId="261"/>
            <ac:cxnSpMk id="8" creationId="{A82C876C-62C0-44B3-9F14-7FA3147928F0}"/>
          </ac:cxnSpMkLst>
        </pc:cxnChg>
        <pc:cxnChg chg="add mod">
          <ac:chgData name="Kate Jones" userId="4a9fd575-894c-4f1c-886c-99f53615ea7e" providerId="ADAL" clId="{714362F7-FF71-4B64-B8DE-112723652555}" dt="2020-01-14T15:30:27.247" v="871" actId="1035"/>
          <ac:cxnSpMkLst>
            <pc:docMk/>
            <pc:sldMk cId="1767397705" sldId="261"/>
            <ac:cxnSpMk id="64" creationId="{5D5D6EA5-CBEA-4CA3-BD94-4EE50BB72FA3}"/>
          </ac:cxnSpMkLst>
        </pc:cxnChg>
      </pc:sldChg>
    </pc:docChg>
  </pc:docChgLst>
  <pc:docChgLst>
    <pc:chgData name="Laura Tyler" userId="S::laura.tyler@mathematicsmastery.org::7fe0bb4e-a2fc-46cc-b313-42f8605cacc5" providerId="AD" clId="Web-{A091A21A-C565-07A8-2A4E-8D6B5701E1A9}"/>
    <pc:docChg chg="modSld">
      <pc:chgData name="Laura Tyler" userId="S::laura.tyler@mathematicsmastery.org::7fe0bb4e-a2fc-46cc-b313-42f8605cacc5" providerId="AD" clId="Web-{A091A21A-C565-07A8-2A4E-8D6B5701E1A9}" dt="2020-01-15T12:01:58.921" v="0" actId="20577"/>
      <pc:docMkLst>
        <pc:docMk/>
      </pc:docMkLst>
      <pc:sldChg chg="modSp">
        <pc:chgData name="Laura Tyler" userId="S::laura.tyler@mathematicsmastery.org::7fe0bb4e-a2fc-46cc-b313-42f8605cacc5" providerId="AD" clId="Web-{A091A21A-C565-07A8-2A4E-8D6B5701E1A9}" dt="2020-01-15T12:01:58.921" v="0" actId="20577"/>
        <pc:sldMkLst>
          <pc:docMk/>
          <pc:sldMk cId="1905770559" sldId="259"/>
        </pc:sldMkLst>
        <pc:spChg chg="mod">
          <ac:chgData name="Laura Tyler" userId="S::laura.tyler@mathematicsmastery.org::7fe0bb4e-a2fc-46cc-b313-42f8605cacc5" providerId="AD" clId="Web-{A091A21A-C565-07A8-2A4E-8D6B5701E1A9}" dt="2020-01-15T12:01:58.921" v="0" actId="20577"/>
          <ac:spMkLst>
            <pc:docMk/>
            <pc:sldMk cId="1905770559" sldId="259"/>
            <ac:spMk id="37" creationId="{BAF0DE17-0A6B-458F-B8B9-C9FD4C67AEBC}"/>
          </ac:spMkLst>
        </pc:spChg>
      </pc:sldChg>
    </pc:docChg>
  </pc:docChgLst>
  <pc:docChgLst>
    <pc:chgData name="Kate Jones" userId="4a9fd575-894c-4f1c-886c-99f53615ea7e" providerId="ADAL" clId="{C1CD9427-A302-4453-9F56-EF556E11BE37}"/>
    <pc:docChg chg="custSel modSld">
      <pc:chgData name="Kate Jones" userId="4a9fd575-894c-4f1c-886c-99f53615ea7e" providerId="ADAL" clId="{C1CD9427-A302-4453-9F56-EF556E11BE37}" dt="2020-01-27T13:11:50.161" v="277" actId="1076"/>
      <pc:docMkLst>
        <pc:docMk/>
      </pc:docMkLst>
      <pc:sldChg chg="modSp delCm modCm">
        <pc:chgData name="Kate Jones" userId="4a9fd575-894c-4f1c-886c-99f53615ea7e" providerId="ADAL" clId="{C1CD9427-A302-4453-9F56-EF556E11BE37}" dt="2020-01-16T07:47:18.808" v="270" actId="20577"/>
        <pc:sldMkLst>
          <pc:docMk/>
          <pc:sldMk cId="1905770559" sldId="259"/>
        </pc:sldMkLst>
        <pc:spChg chg="mod">
          <ac:chgData name="Kate Jones" userId="4a9fd575-894c-4f1c-886c-99f53615ea7e" providerId="ADAL" clId="{C1CD9427-A302-4453-9F56-EF556E11BE37}" dt="2020-01-15T17:02:52.976" v="110" actId="1076"/>
          <ac:spMkLst>
            <pc:docMk/>
            <pc:sldMk cId="1905770559" sldId="259"/>
            <ac:spMk id="31" creationId="{466FC625-8E93-4C21-BD2E-879CBEFCADA1}"/>
          </ac:spMkLst>
        </pc:spChg>
        <pc:spChg chg="mod">
          <ac:chgData name="Kate Jones" userId="4a9fd575-894c-4f1c-886c-99f53615ea7e" providerId="ADAL" clId="{C1CD9427-A302-4453-9F56-EF556E11BE37}" dt="2020-01-15T12:53:20.140" v="61" actId="313"/>
          <ac:spMkLst>
            <pc:docMk/>
            <pc:sldMk cId="1905770559" sldId="259"/>
            <ac:spMk id="37" creationId="{BAF0DE17-0A6B-458F-B8B9-C9FD4C67AEBC}"/>
          </ac:spMkLst>
        </pc:spChg>
        <pc:spChg chg="mod">
          <ac:chgData name="Kate Jones" userId="4a9fd575-894c-4f1c-886c-99f53615ea7e" providerId="ADAL" clId="{C1CD9427-A302-4453-9F56-EF556E11BE37}" dt="2020-01-15T17:02:39.570" v="108" actId="14100"/>
          <ac:spMkLst>
            <pc:docMk/>
            <pc:sldMk cId="1905770559" sldId="259"/>
            <ac:spMk id="47" creationId="{A9A473A1-ACD6-46F2-A090-B168CD71B69B}"/>
          </ac:spMkLst>
        </pc:spChg>
        <pc:grpChg chg="mod">
          <ac:chgData name="Kate Jones" userId="4a9fd575-894c-4f1c-886c-99f53615ea7e" providerId="ADAL" clId="{C1CD9427-A302-4453-9F56-EF556E11BE37}" dt="2020-01-15T17:03:02.161" v="112" actId="1076"/>
          <ac:grpSpMkLst>
            <pc:docMk/>
            <pc:sldMk cId="1905770559" sldId="259"/>
            <ac:grpSpMk id="3" creationId="{0B3D86DF-8073-4A3E-BF33-CE8FC97014E4}"/>
          </ac:grpSpMkLst>
        </pc:grpChg>
        <pc:grpChg chg="mod">
          <ac:chgData name="Kate Jones" userId="4a9fd575-894c-4f1c-886c-99f53615ea7e" providerId="ADAL" clId="{C1CD9427-A302-4453-9F56-EF556E11BE37}" dt="2020-01-15T17:03:04.398" v="113" actId="1076"/>
          <ac:grpSpMkLst>
            <pc:docMk/>
            <pc:sldMk cId="1905770559" sldId="259"/>
            <ac:grpSpMk id="6" creationId="{2C25DFD9-82E8-4E78-B8D8-ED5E5E23EDC4}"/>
          </ac:grpSpMkLst>
        </pc:grpChg>
        <pc:grpChg chg="mod">
          <ac:chgData name="Kate Jones" userId="4a9fd575-894c-4f1c-886c-99f53615ea7e" providerId="ADAL" clId="{C1CD9427-A302-4453-9F56-EF556E11BE37}" dt="2020-01-15T17:03:16.660" v="116" actId="1076"/>
          <ac:grpSpMkLst>
            <pc:docMk/>
            <pc:sldMk cId="1905770559" sldId="259"/>
            <ac:grpSpMk id="28" creationId="{285987AD-77F8-4738-BB61-1F72B55D50FF}"/>
          </ac:grpSpMkLst>
        </pc:grpChg>
        <pc:grpChg chg="mod">
          <ac:chgData name="Kate Jones" userId="4a9fd575-894c-4f1c-886c-99f53615ea7e" providerId="ADAL" clId="{C1CD9427-A302-4453-9F56-EF556E11BE37}" dt="2020-01-15T17:03:20.113" v="117" actId="1076"/>
          <ac:grpSpMkLst>
            <pc:docMk/>
            <pc:sldMk cId="1905770559" sldId="259"/>
            <ac:grpSpMk id="264" creationId="{11518A63-A544-4ED0-81AF-AD9A3E0DB174}"/>
          </ac:grpSpMkLst>
        </pc:grpChg>
        <pc:graphicFrameChg chg="mod modGraphic">
          <ac:chgData name="Kate Jones" userId="4a9fd575-894c-4f1c-886c-99f53615ea7e" providerId="ADAL" clId="{C1CD9427-A302-4453-9F56-EF556E11BE37}" dt="2020-01-16T07:47:18.808" v="270" actId="20577"/>
          <ac:graphicFrameMkLst>
            <pc:docMk/>
            <pc:sldMk cId="1905770559" sldId="259"/>
            <ac:graphicFrameMk id="49" creationId="{62143FD7-00DA-4370-8DE4-3DDC50DB4C9B}"/>
          </ac:graphicFrameMkLst>
        </pc:graphicFrameChg>
        <pc:picChg chg="mod">
          <ac:chgData name="Kate Jones" userId="4a9fd575-894c-4f1c-886c-99f53615ea7e" providerId="ADAL" clId="{C1CD9427-A302-4453-9F56-EF556E11BE37}" dt="2020-01-15T17:02:57.103" v="111" actId="1076"/>
          <ac:picMkLst>
            <pc:docMk/>
            <pc:sldMk cId="1905770559" sldId="259"/>
            <ac:picMk id="5" creationId="{B3FC148A-B38C-42CF-A68D-0FF26F5719FA}"/>
          </ac:picMkLst>
        </pc:picChg>
      </pc:sldChg>
      <pc:sldChg chg="addSp delSp modSp">
        <pc:chgData name="Kate Jones" userId="4a9fd575-894c-4f1c-886c-99f53615ea7e" providerId="ADAL" clId="{C1CD9427-A302-4453-9F56-EF556E11BE37}" dt="2020-01-27T13:11:50.161" v="277" actId="1076"/>
        <pc:sldMkLst>
          <pc:docMk/>
          <pc:sldMk cId="800448885" sldId="260"/>
        </pc:sldMkLst>
        <pc:picChg chg="add mod">
          <ac:chgData name="Kate Jones" userId="4a9fd575-894c-4f1c-886c-99f53615ea7e" providerId="ADAL" clId="{C1CD9427-A302-4453-9F56-EF556E11BE37}" dt="2020-01-27T13:11:39.609" v="274" actId="1076"/>
          <ac:picMkLst>
            <pc:docMk/>
            <pc:sldMk cId="800448885" sldId="260"/>
            <ac:picMk id="2" creationId="{BF500519-C1BF-45C5-9B9F-54743F69ABE9}"/>
          </ac:picMkLst>
        </pc:picChg>
        <pc:picChg chg="del mod">
          <ac:chgData name="Kate Jones" userId="4a9fd575-894c-4f1c-886c-99f53615ea7e" providerId="ADAL" clId="{C1CD9427-A302-4453-9F56-EF556E11BE37}" dt="2020-01-27T13:11:29.613" v="272"/>
          <ac:picMkLst>
            <pc:docMk/>
            <pc:sldMk cId="800448885" sldId="260"/>
            <ac:picMk id="4" creationId="{4FDCC208-274D-4DC3-B610-B83DBD0CF029}"/>
          </ac:picMkLst>
        </pc:picChg>
        <pc:picChg chg="del">
          <ac:chgData name="Kate Jones" userId="4a9fd575-894c-4f1c-886c-99f53615ea7e" providerId="ADAL" clId="{C1CD9427-A302-4453-9F56-EF556E11BE37}" dt="2020-01-27T13:11:41.603" v="275"/>
          <ac:picMkLst>
            <pc:docMk/>
            <pc:sldMk cId="800448885" sldId="260"/>
            <ac:picMk id="5" creationId="{21440780-1BE3-408B-B3BD-7746CF0C5046}"/>
          </ac:picMkLst>
        </pc:picChg>
        <pc:picChg chg="add mod">
          <ac:chgData name="Kate Jones" userId="4a9fd575-894c-4f1c-886c-99f53615ea7e" providerId="ADAL" clId="{C1CD9427-A302-4453-9F56-EF556E11BE37}" dt="2020-01-27T13:11:50.161" v="277" actId="1076"/>
          <ac:picMkLst>
            <pc:docMk/>
            <pc:sldMk cId="800448885" sldId="260"/>
            <ac:picMk id="6" creationId="{0C00D459-BDBA-4EAE-9761-053C0C3053B0}"/>
          </ac:picMkLst>
        </pc:picChg>
      </pc:sldChg>
    </pc:docChg>
  </pc:docChgLst>
  <pc:docChgLst>
    <pc:chgData name="Laura Tyler" userId="S::laura.tyler@mathematicsmastery.org::7fe0bb4e-a2fc-46cc-b313-42f8605cacc5" providerId="AD" clId="Web-{83BEE90A-AC8B-FDA1-44FD-6455CDEA6234}"/>
    <pc:docChg chg="modSld">
      <pc:chgData name="Laura Tyler" userId="S::laura.tyler@mathematicsmastery.org::7fe0bb4e-a2fc-46cc-b313-42f8605cacc5" providerId="AD" clId="Web-{83BEE90A-AC8B-FDA1-44FD-6455CDEA6234}" dt="2020-01-15T12:12:49.884" v="39" actId="20577"/>
      <pc:docMkLst>
        <pc:docMk/>
      </pc:docMkLst>
      <pc:sldChg chg="modSp addCm modCm">
        <pc:chgData name="Laura Tyler" userId="S::laura.tyler@mathematicsmastery.org::7fe0bb4e-a2fc-46cc-b313-42f8605cacc5" providerId="AD" clId="Web-{83BEE90A-AC8B-FDA1-44FD-6455CDEA6234}" dt="2020-01-15T12:12:49.884" v="39" actId="20577"/>
        <pc:sldMkLst>
          <pc:docMk/>
          <pc:sldMk cId="1905770559" sldId="259"/>
        </pc:sldMkLst>
        <pc:spChg chg="mod">
          <ac:chgData name="Laura Tyler" userId="S::laura.tyler@mathematicsmastery.org::7fe0bb4e-a2fc-46cc-b313-42f8605cacc5" providerId="AD" clId="Web-{83BEE90A-AC8B-FDA1-44FD-6455CDEA6234}" dt="2020-01-15T12:12:49.884" v="39" actId="20577"/>
          <ac:spMkLst>
            <pc:docMk/>
            <pc:sldMk cId="1905770559" sldId="259"/>
            <ac:spMk id="47" creationId="{A9A473A1-ACD6-46F2-A090-B168CD71B69B}"/>
          </ac:spMkLst>
        </pc:spChg>
        <pc:graphicFrameChg chg="mod modGraphic">
          <ac:chgData name="Laura Tyler" userId="S::laura.tyler@mathematicsmastery.org::7fe0bb4e-a2fc-46cc-b313-42f8605cacc5" providerId="AD" clId="Web-{83BEE90A-AC8B-FDA1-44FD-6455CDEA6234}" dt="2020-01-15T12:09:45.104" v="13"/>
          <ac:graphicFrameMkLst>
            <pc:docMk/>
            <pc:sldMk cId="1905770559" sldId="259"/>
            <ac:graphicFrameMk id="48" creationId="{8B7702AE-B7E7-4711-A582-2CB6D3DCE6AC}"/>
          </ac:graphicFrameMkLst>
        </pc:graphicFrameChg>
      </pc:sldChg>
      <pc:sldChg chg="modSp">
        <pc:chgData name="Laura Tyler" userId="S::laura.tyler@mathematicsmastery.org::7fe0bb4e-a2fc-46cc-b313-42f8605cacc5" providerId="AD" clId="Web-{83BEE90A-AC8B-FDA1-44FD-6455CDEA6234}" dt="2020-01-15T12:07:38.464" v="2" actId="20577"/>
        <pc:sldMkLst>
          <pc:docMk/>
          <pc:sldMk cId="1767397705" sldId="261"/>
        </pc:sldMkLst>
        <pc:spChg chg="mod">
          <ac:chgData name="Laura Tyler" userId="S::laura.tyler@mathematicsmastery.org::7fe0bb4e-a2fc-46cc-b313-42f8605cacc5" providerId="AD" clId="Web-{83BEE90A-AC8B-FDA1-44FD-6455CDEA6234}" dt="2020-01-15T12:07:38.464" v="2" actId="20577"/>
          <ac:spMkLst>
            <pc:docMk/>
            <pc:sldMk cId="1767397705" sldId="261"/>
            <ac:spMk id="28" creationId="{B1501DA7-ABB4-4AB6-A1BD-DBEB39502F57}"/>
          </ac:spMkLst>
        </pc:spChg>
      </pc:sldChg>
    </pc:docChg>
  </pc:docChgLst>
  <pc:docChgLst>
    <pc:chgData name="Laura Tyler" userId="7fe0bb4e-a2fc-46cc-b313-42f8605cacc5" providerId="ADAL" clId="{D02D7FBA-2D8B-49D4-B7C9-15D9AD920EEE}"/>
    <pc:docChg chg="custSel modSld">
      <pc:chgData name="Laura Tyler" userId="7fe0bb4e-a2fc-46cc-b313-42f8605cacc5" providerId="ADAL" clId="{D02D7FBA-2D8B-49D4-B7C9-15D9AD920EEE}" dt="2020-01-16T09:31:26.714" v="17" actId="114"/>
      <pc:docMkLst>
        <pc:docMk/>
      </pc:docMkLst>
      <pc:sldChg chg="modSp delCm modCm">
        <pc:chgData name="Laura Tyler" userId="7fe0bb4e-a2fc-46cc-b313-42f8605cacc5" providerId="ADAL" clId="{D02D7FBA-2D8B-49D4-B7C9-15D9AD920EEE}" dt="2020-01-16T09:31:26.714" v="17" actId="114"/>
        <pc:sldMkLst>
          <pc:docMk/>
          <pc:sldMk cId="1905770559" sldId="259"/>
        </pc:sldMkLst>
        <pc:spChg chg="mod">
          <ac:chgData name="Laura Tyler" userId="7fe0bb4e-a2fc-46cc-b313-42f8605cacc5" providerId="ADAL" clId="{D02D7FBA-2D8B-49D4-B7C9-15D9AD920EEE}" dt="2020-01-16T09:31:26.714" v="17" actId="114"/>
          <ac:spMkLst>
            <pc:docMk/>
            <pc:sldMk cId="1905770559" sldId="259"/>
            <ac:spMk id="47" creationId="{A9A473A1-ACD6-46F2-A090-B168CD71B69B}"/>
          </ac:spMkLst>
        </pc:spChg>
        <pc:graphicFrameChg chg="modGraphic">
          <ac:chgData name="Laura Tyler" userId="7fe0bb4e-a2fc-46cc-b313-42f8605cacc5" providerId="ADAL" clId="{D02D7FBA-2D8B-49D4-B7C9-15D9AD920EEE}" dt="2020-01-16T09:30:48.351" v="14" actId="20577"/>
          <ac:graphicFrameMkLst>
            <pc:docMk/>
            <pc:sldMk cId="1905770559" sldId="259"/>
            <ac:graphicFrameMk id="48" creationId="{8B7702AE-B7E7-4711-A582-2CB6D3DCE6AC}"/>
          </ac:graphicFrameMkLst>
        </pc:graphicFrameChg>
      </pc:sldChg>
    </pc:docChg>
  </pc:docChgLst>
  <pc:docChgLst>
    <pc:chgData name="Laura Tyler" userId="7fe0bb4e-a2fc-46cc-b313-42f8605cacc5" providerId="ADAL" clId="{01C2D4A9-4D08-4B01-A874-6F1EF0BF932C}"/>
    <pc:docChg chg="custSel modSld">
      <pc:chgData name="Laura Tyler" userId="7fe0bb4e-a2fc-46cc-b313-42f8605cacc5" providerId="ADAL" clId="{01C2D4A9-4D08-4B01-A874-6F1EF0BF932C}" dt="2020-01-15T12:03:24.162" v="1"/>
      <pc:docMkLst>
        <pc:docMk/>
      </pc:docMkLst>
      <pc:sldChg chg="addCm modCm">
        <pc:chgData name="Laura Tyler" userId="7fe0bb4e-a2fc-46cc-b313-42f8605cacc5" providerId="ADAL" clId="{01C2D4A9-4D08-4B01-A874-6F1EF0BF932C}" dt="2020-01-15T12:03:24.162" v="1"/>
        <pc:sldMkLst>
          <pc:docMk/>
          <pc:sldMk cId="1905770559"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500063"/>
          </a:xfrm>
          <a:prstGeom prst="rect">
            <a:avLst/>
          </a:prstGeom>
        </p:spPr>
        <p:txBody>
          <a:bodyPr vert="horz" lIns="91440" tIns="45720" rIns="91440" bIns="45720" rtlCol="0"/>
          <a:lstStyle>
            <a:lvl1pPr algn="r">
              <a:defRPr sz="1200"/>
            </a:lvl1pPr>
          </a:lstStyle>
          <a:p>
            <a:fld id="{EC430ABB-D192-4B7E-BCAE-80D384AF98D9}" type="datetimeFigureOut">
              <a:rPr lang="en-GB" smtClean="0"/>
              <a:t>27/01/2020</a:t>
            </a:fld>
            <a:endParaRPr lang="en-GB"/>
          </a:p>
        </p:txBody>
      </p:sp>
      <p:sp>
        <p:nvSpPr>
          <p:cNvPr id="4" name="Slide Image Placeholder 3"/>
          <p:cNvSpPr>
            <a:spLocks noGrp="1" noRot="1" noChangeAspect="1"/>
          </p:cNvSpPr>
          <p:nvPr>
            <p:ph type="sldImg" idx="2"/>
          </p:nvPr>
        </p:nvSpPr>
        <p:spPr>
          <a:xfrm>
            <a:off x="2232025" y="1247775"/>
            <a:ext cx="2333625" cy="3368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803775"/>
            <a:ext cx="5438775" cy="3930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2138"/>
            <a:ext cx="2946400" cy="5000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82138"/>
            <a:ext cx="2946400" cy="500062"/>
          </a:xfrm>
          <a:prstGeom prst="rect">
            <a:avLst/>
          </a:prstGeom>
        </p:spPr>
        <p:txBody>
          <a:bodyPr vert="horz" lIns="91440" tIns="45720" rIns="91440" bIns="45720" rtlCol="0" anchor="b"/>
          <a:lstStyle>
            <a:lvl1pPr algn="r">
              <a:defRPr sz="1200"/>
            </a:lvl1pPr>
          </a:lstStyle>
          <a:p>
            <a:fld id="{2C5DEC19-3835-4025-8BED-A255C287E7A8}" type="slidenum">
              <a:rPr lang="en-GB" smtClean="0"/>
              <a:t>‹#›</a:t>
            </a:fld>
            <a:endParaRPr lang="en-GB"/>
          </a:p>
        </p:txBody>
      </p:sp>
    </p:spTree>
    <p:extLst>
      <p:ext uri="{BB962C8B-B14F-4D97-AF65-F5344CB8AC3E}">
        <p14:creationId xmlns:p14="http://schemas.microsoft.com/office/powerpoint/2010/main" val="405293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CEB55C8-734B-4941-A224-56F379BDE86C}" type="datetime1">
              <a:rPr lang="en-GB" smtClean="0"/>
              <a:t>27/01/2020</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79426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C94D64-260A-4BDB-B0F3-6A6D1D32A105}" type="datetime1">
              <a:rPr lang="en-GB" smtClean="0"/>
              <a:t>27/01/2020</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00694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29A83-4218-4C7A-A67D-E1CF7871D249}" type="datetime1">
              <a:rPr lang="en-GB" smtClean="0"/>
              <a:t>27/01/2020</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5095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88E10-2B0B-4A96-8037-06AA6FF30572}" type="datetime1">
              <a:rPr lang="en-GB" smtClean="0"/>
              <a:t>27/01/2020</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50226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A5D98-5A07-4D4B-AE53-F76AE81160AA}" type="datetime1">
              <a:rPr lang="en-GB" smtClean="0"/>
              <a:t>27/01/2020</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55089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509BDA-3FD9-493C-837D-0330368C1E07}" type="datetime1">
              <a:rPr lang="en-GB" smtClean="0"/>
              <a:t>27/01/2020</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86614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7E8476-1C59-4F23-B3C7-4F3C58F81642}" type="datetime1">
              <a:rPr lang="en-GB" smtClean="0"/>
              <a:t>27/01/2020</a:t>
            </a:fld>
            <a:endParaRPr lang="en-GB"/>
          </a:p>
        </p:txBody>
      </p:sp>
      <p:sp>
        <p:nvSpPr>
          <p:cNvPr id="8" name="Footer Placeholder 7"/>
          <p:cNvSpPr>
            <a:spLocks noGrp="1"/>
          </p:cNvSpPr>
          <p:nvPr>
            <p:ph type="ftr" sz="quarter" idx="11"/>
          </p:nvPr>
        </p:nvSpPr>
        <p:spPr/>
        <p:txBody>
          <a:bodyPr/>
          <a:lstStyle/>
          <a:p>
            <a:r>
              <a:rPr lang="en-GB"/>
              <a:t>Copyright © 2019 Mathematics Mastery. </a:t>
            </a:r>
          </a:p>
        </p:txBody>
      </p:sp>
      <p:sp>
        <p:nvSpPr>
          <p:cNvPr id="9" name="Slide Number Placeholder 8"/>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14899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2718C3-E57F-418E-B756-EEB1B8C37F64}" type="datetime1">
              <a:rPr lang="en-GB" smtClean="0"/>
              <a:t>27/01/2020</a:t>
            </a:fld>
            <a:endParaRPr lang="en-GB"/>
          </a:p>
        </p:txBody>
      </p:sp>
      <p:sp>
        <p:nvSpPr>
          <p:cNvPr id="4" name="Footer Placeholder 3"/>
          <p:cNvSpPr>
            <a:spLocks noGrp="1"/>
          </p:cNvSpPr>
          <p:nvPr>
            <p:ph type="ftr" sz="quarter" idx="11"/>
          </p:nvPr>
        </p:nvSpPr>
        <p:spPr/>
        <p:txBody>
          <a:bodyPr/>
          <a:lstStyle/>
          <a:p>
            <a:r>
              <a:rPr lang="en-GB"/>
              <a:t>Copyright © 2019 Mathematics Mastery. </a:t>
            </a:r>
          </a:p>
        </p:txBody>
      </p:sp>
      <p:sp>
        <p:nvSpPr>
          <p:cNvPr id="5" name="Slide Number Placeholder 4"/>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9737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DACF9-2C08-408C-B926-CB91A0FE7232}" type="datetime1">
              <a:rPr lang="en-GB" smtClean="0"/>
              <a:t>27/01/2020</a:t>
            </a:fld>
            <a:endParaRPr lang="en-GB"/>
          </a:p>
        </p:txBody>
      </p:sp>
      <p:sp>
        <p:nvSpPr>
          <p:cNvPr id="3" name="Footer Placeholder 2"/>
          <p:cNvSpPr>
            <a:spLocks noGrp="1"/>
          </p:cNvSpPr>
          <p:nvPr>
            <p:ph type="ftr" sz="quarter" idx="11"/>
          </p:nvPr>
        </p:nvSpPr>
        <p:spPr/>
        <p:txBody>
          <a:bodyPr/>
          <a:lstStyle/>
          <a:p>
            <a:r>
              <a:rPr lang="en-GB"/>
              <a:t>Copyright © 2019 Mathematics Mastery. </a:t>
            </a:r>
          </a:p>
        </p:txBody>
      </p:sp>
      <p:sp>
        <p:nvSpPr>
          <p:cNvPr id="4" name="Slide Number Placeholder 3"/>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11481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F477773-F95D-498C-811E-6D1F73637128}" type="datetime1">
              <a:rPr lang="en-GB" smtClean="0"/>
              <a:t>27/01/2020</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418746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AFEF11D-8702-464B-8E3D-9B1D300C6AB5}" type="datetime1">
              <a:rPr lang="en-GB" smtClean="0"/>
              <a:t>27/01/2020</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57970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BFC28B2-778D-4945-BD85-2944EC9F2EB9}" type="datetime1">
              <a:rPr lang="en-GB" smtClean="0"/>
              <a:t>27/01/2020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Copyright © 2019 Mathematics Mastery. </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BD657AA-A2D0-47BA-9A6B-1E8C8328D798}" type="slidenum">
              <a:rPr lang="en-GB" smtClean="0"/>
              <a:t>‹#›</a:t>
            </a:fld>
            <a:endParaRPr lang="en-GB"/>
          </a:p>
        </p:txBody>
      </p:sp>
    </p:spTree>
    <p:extLst>
      <p:ext uri="{BB962C8B-B14F-4D97-AF65-F5344CB8AC3E}">
        <p14:creationId xmlns:p14="http://schemas.microsoft.com/office/powerpoint/2010/main" val="1639852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random.org/dice/?num=2" TargetMode="External"/><Relationship Id="rId2" Type="http://schemas.openxmlformats.org/officeDocument/2006/relationships/hyperlink" Target="https://www.oxfordowl.co.uk/for-home/maths/times-tables-tips/" TargetMode="Externa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28E31-651A-408C-A6A7-D6400FE65A60}"/>
              </a:ext>
            </a:extLst>
          </p:cNvPr>
          <p:cNvPicPr>
            <a:picLocks noChangeAspect="1"/>
          </p:cNvPicPr>
          <p:nvPr/>
        </p:nvPicPr>
        <p:blipFill>
          <a:blip r:embed="rId2"/>
          <a:stretch>
            <a:fillRect/>
          </a:stretch>
        </p:blipFill>
        <p:spPr>
          <a:xfrm>
            <a:off x="0" y="7083307"/>
            <a:ext cx="4401693" cy="2822693"/>
          </a:xfrm>
          <a:prstGeom prst="rect">
            <a:avLst/>
          </a:prstGeom>
        </p:spPr>
      </p:pic>
      <p:grpSp>
        <p:nvGrpSpPr>
          <p:cNvPr id="5" name="Group 4">
            <a:extLst>
              <a:ext uri="{FF2B5EF4-FFF2-40B4-BE49-F238E27FC236}">
                <a16:creationId xmlns:a16="http://schemas.microsoft.com/office/drawing/2014/main" id="{CFCBFE2C-BDA2-4926-97B3-8AEF5C3990F6}"/>
              </a:ext>
            </a:extLst>
          </p:cNvPr>
          <p:cNvGrpSpPr>
            <a:grpSpLocks/>
          </p:cNvGrpSpPr>
          <p:nvPr/>
        </p:nvGrpSpPr>
        <p:grpSpPr bwMode="auto">
          <a:xfrm>
            <a:off x="231499" y="1366915"/>
            <a:ext cx="6395002" cy="1472413"/>
            <a:chOff x="392933" y="77199"/>
            <a:chExt cx="6400258" cy="1597169"/>
          </a:xfrm>
        </p:grpSpPr>
        <p:sp>
          <p:nvSpPr>
            <p:cNvPr id="6" name="Rectangle 5">
              <a:extLst>
                <a:ext uri="{FF2B5EF4-FFF2-40B4-BE49-F238E27FC236}">
                  <a16:creationId xmlns:a16="http://schemas.microsoft.com/office/drawing/2014/main" id="{BA5D3A45-D414-4A41-AAC4-FA9E086898EF}"/>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7" name="Rectangle 6">
              <a:extLst>
                <a:ext uri="{FF2B5EF4-FFF2-40B4-BE49-F238E27FC236}">
                  <a16:creationId xmlns:a16="http://schemas.microsoft.com/office/drawing/2014/main" id="{9BA1A0EE-3433-41A3-921E-14DC017AFD14}"/>
                </a:ext>
              </a:extLst>
            </p:cNvPr>
            <p:cNvSpPr>
              <a:spLocks noChangeArrowheads="1"/>
            </p:cNvSpPr>
            <p:nvPr/>
          </p:nvSpPr>
          <p:spPr bwMode="auto">
            <a:xfrm>
              <a:off x="392933" y="687341"/>
              <a:ext cx="5430428" cy="83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400" b="1" dirty="0">
                  <a:solidFill>
                    <a:schemeClr val="bg1"/>
                  </a:solidFill>
                  <a:latin typeface="+mn-lt"/>
                  <a:cs typeface="Helvetica" panose="020B0604020202020204" pitchFamily="34" charset="0"/>
                </a:rPr>
                <a:t>Parent Maths Pack</a:t>
              </a:r>
            </a:p>
          </p:txBody>
        </p:sp>
        <p:sp>
          <p:nvSpPr>
            <p:cNvPr id="8" name="Oval 7">
              <a:extLst>
                <a:ext uri="{FF2B5EF4-FFF2-40B4-BE49-F238E27FC236}">
                  <a16:creationId xmlns:a16="http://schemas.microsoft.com/office/drawing/2014/main" id="{55509E95-56AB-44AA-886F-2BC69C5C855F}"/>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p>
          </p:txBody>
        </p:sp>
      </p:grpSp>
      <p:sp>
        <p:nvSpPr>
          <p:cNvPr id="9" name="Rectangle 8">
            <a:extLst>
              <a:ext uri="{FF2B5EF4-FFF2-40B4-BE49-F238E27FC236}">
                <a16:creationId xmlns:a16="http://schemas.microsoft.com/office/drawing/2014/main" id="{9AD95D34-A276-453F-A985-A1FD85663E82}"/>
              </a:ext>
            </a:extLst>
          </p:cNvPr>
          <p:cNvSpPr/>
          <p:nvPr/>
        </p:nvSpPr>
        <p:spPr>
          <a:xfrm>
            <a:off x="234834" y="205203"/>
            <a:ext cx="2974192"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4400" b="1" kern="0" dirty="0">
                <a:solidFill>
                  <a:schemeClr val="bg1"/>
                </a:solidFill>
                <a:latin typeface="Helvetica" panose="020B0604020202020204" pitchFamily="34" charset="0"/>
                <a:cs typeface="Helvetica" panose="020B0604020202020204" pitchFamily="34" charset="0"/>
              </a:rPr>
              <a:t>Year 3</a:t>
            </a:r>
          </a:p>
        </p:txBody>
      </p:sp>
      <p:sp>
        <p:nvSpPr>
          <p:cNvPr id="10" name="Rectangle 9">
            <a:extLst>
              <a:ext uri="{FF2B5EF4-FFF2-40B4-BE49-F238E27FC236}">
                <a16:creationId xmlns:a16="http://schemas.microsoft.com/office/drawing/2014/main" id="{0D46E391-06A5-44C0-AEAF-60A61C29800D}"/>
              </a:ext>
            </a:extLst>
          </p:cNvPr>
          <p:cNvSpPr/>
          <p:nvPr/>
        </p:nvSpPr>
        <p:spPr>
          <a:xfrm>
            <a:off x="1619974" y="974644"/>
            <a:ext cx="2781719" cy="612694"/>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dirty="0"/>
              <a:t>Spring Term</a:t>
            </a:r>
          </a:p>
        </p:txBody>
      </p:sp>
      <p:sp>
        <p:nvSpPr>
          <p:cNvPr id="11" name="Rectangle 10">
            <a:extLst>
              <a:ext uri="{FF2B5EF4-FFF2-40B4-BE49-F238E27FC236}">
                <a16:creationId xmlns:a16="http://schemas.microsoft.com/office/drawing/2014/main" id="{3F6A7C65-B36D-4AA9-A8CB-F69C6867C970}"/>
              </a:ext>
            </a:extLst>
          </p:cNvPr>
          <p:cNvSpPr/>
          <p:nvPr/>
        </p:nvSpPr>
        <p:spPr>
          <a:xfrm>
            <a:off x="303051" y="3222532"/>
            <a:ext cx="6279171" cy="367665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Focus: Multiplication and Division</a:t>
            </a:r>
          </a:p>
          <a:p>
            <a:pPr algn="ctr"/>
            <a:r>
              <a:rPr lang="en-GB" sz="2000" dirty="0">
                <a:solidFill>
                  <a:schemeClr val="tx1"/>
                </a:solidFill>
              </a:rPr>
              <a:t>This pack includes:</a:t>
            </a:r>
          </a:p>
          <a:p>
            <a:pPr algn="ctr"/>
            <a:endParaRPr lang="en-GB" sz="2000" dirty="0">
              <a:solidFill>
                <a:schemeClr val="tx1"/>
              </a:solidFill>
            </a:endParaRPr>
          </a:p>
          <a:p>
            <a:pPr marL="285750" indent="-285750" algn="ctr">
              <a:buFont typeface="Arial" panose="020B0604020202020204" pitchFamily="34" charset="0"/>
              <a:buChar char="•"/>
            </a:pPr>
            <a:r>
              <a:rPr lang="en-GB" sz="2000" dirty="0">
                <a:solidFill>
                  <a:schemeClr val="tx1"/>
                </a:solidFill>
              </a:rPr>
              <a:t>An overview of Mathematics Mastery</a:t>
            </a:r>
          </a:p>
          <a:p>
            <a:pPr marL="285750" indent="-285750" algn="ctr">
              <a:buFont typeface="Arial" panose="020B0604020202020204" pitchFamily="34" charset="0"/>
              <a:buChar char="•"/>
            </a:pPr>
            <a:r>
              <a:rPr lang="en-GB" sz="2000" dirty="0">
                <a:solidFill>
                  <a:schemeClr val="tx1"/>
                </a:solidFill>
              </a:rPr>
              <a:t>Key vocabulary </a:t>
            </a:r>
          </a:p>
          <a:p>
            <a:pPr marL="285750" indent="-285750" algn="ctr">
              <a:buFont typeface="Arial" panose="020B0604020202020204" pitchFamily="34" charset="0"/>
              <a:buChar char="•"/>
            </a:pPr>
            <a:r>
              <a:rPr lang="en-GB" sz="2000" dirty="0">
                <a:solidFill>
                  <a:schemeClr val="tx1"/>
                </a:solidFill>
              </a:rPr>
              <a:t>Key representations for multiplication and division </a:t>
            </a:r>
          </a:p>
          <a:p>
            <a:pPr marL="285750" indent="-285750" algn="ctr">
              <a:buFont typeface="Arial" panose="020B0604020202020204" pitchFamily="34" charset="0"/>
              <a:buChar char="•"/>
            </a:pPr>
            <a:r>
              <a:rPr lang="en-GB" sz="2000" dirty="0">
                <a:solidFill>
                  <a:schemeClr val="tx1"/>
                </a:solidFill>
              </a:rPr>
              <a:t>Big pictures</a:t>
            </a:r>
          </a:p>
          <a:p>
            <a:pPr marL="285750" indent="-285750" algn="ctr">
              <a:buFont typeface="Arial" panose="020B0604020202020204" pitchFamily="34" charset="0"/>
              <a:buChar char="•"/>
            </a:pPr>
            <a:r>
              <a:rPr lang="en-GB" sz="2000" dirty="0">
                <a:solidFill>
                  <a:schemeClr val="tx1"/>
                </a:solidFill>
              </a:rPr>
              <a:t>A multiplication game to play at home</a:t>
            </a:r>
          </a:p>
          <a:p>
            <a:pPr marL="285750" indent="-285750" algn="ctr">
              <a:buFont typeface="Arial" panose="020B0604020202020204" pitchFamily="34" charset="0"/>
              <a:buChar char="•"/>
            </a:pPr>
            <a:endParaRPr lang="en-GB" dirty="0">
              <a:solidFill>
                <a:schemeClr val="tx1"/>
              </a:solidFill>
            </a:endParaRPr>
          </a:p>
        </p:txBody>
      </p:sp>
      <p:pic>
        <p:nvPicPr>
          <p:cNvPr id="12" name="Picture 11">
            <a:extLst>
              <a:ext uri="{FF2B5EF4-FFF2-40B4-BE49-F238E27FC236}">
                <a16:creationId xmlns:a16="http://schemas.microsoft.com/office/drawing/2014/main" id="{1875F66D-ADF4-4A1D-8654-5A25B7FC7C6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0451" y="7887383"/>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1665BBB-3AE1-48F5-88AF-6DEE8C94D44A}"/>
              </a:ext>
            </a:extLst>
          </p:cNvPr>
          <p:cNvSpPr>
            <a:spLocks noGrp="1"/>
          </p:cNvSpPr>
          <p:nvPr>
            <p:ph type="ftr" sz="quarter" idx="11"/>
          </p:nvPr>
        </p:nvSpPr>
        <p:spPr>
          <a:xfrm>
            <a:off x="4401693" y="9359796"/>
            <a:ext cx="2314575" cy="527403"/>
          </a:xfrm>
        </p:spPr>
        <p:txBody>
          <a:bodyPr/>
          <a:lstStyle/>
          <a:p>
            <a:r>
              <a:rPr lang="en-GB" dirty="0"/>
              <a:t>Copyright © 2020 Mathematics Mastery. </a:t>
            </a:r>
          </a:p>
        </p:txBody>
      </p:sp>
    </p:spTree>
    <p:extLst>
      <p:ext uri="{BB962C8B-B14F-4D97-AF65-F5344CB8AC3E}">
        <p14:creationId xmlns:p14="http://schemas.microsoft.com/office/powerpoint/2010/main" val="352554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2">
            <a:extLst>
              <a:ext uri="{FF2B5EF4-FFF2-40B4-BE49-F238E27FC236}">
                <a16:creationId xmlns:a16="http://schemas.microsoft.com/office/drawing/2014/main" id="{74DF59A9-4DC6-4FA8-979B-755FB830EF34}"/>
              </a:ext>
            </a:extLst>
          </p:cNvPr>
          <p:cNvSpPr/>
          <p:nvPr/>
        </p:nvSpPr>
        <p:spPr>
          <a:xfrm>
            <a:off x="2738092" y="2917903"/>
            <a:ext cx="1565672" cy="1350169"/>
          </a:xfrm>
          <a:prstGeom prst="triangle">
            <a:avLst/>
          </a:prstGeom>
          <a:solidFill>
            <a:srgbClr val="0074AC"/>
          </a:solidFill>
          <a:ln w="25400" cap="flat" cmpd="sng" algn="ctr">
            <a:noFill/>
            <a:prstDash val="solid"/>
          </a:ln>
          <a:effectLst/>
        </p:spPr>
        <p:txBody>
          <a:bodyPr anchor="ctr"/>
          <a:lstStyle/>
          <a:p>
            <a:pPr defTabSz="685800">
              <a:defRPr/>
            </a:pPr>
            <a:endParaRPr lang="en-GB" sz="900" b="1" kern="0">
              <a:solidFill>
                <a:prstClr val="black"/>
              </a:solidFill>
              <a:latin typeface="Helvetica" panose="020B0604020202020204" pitchFamily="34" charset="0"/>
            </a:endParaRPr>
          </a:p>
        </p:txBody>
      </p:sp>
      <p:sp>
        <p:nvSpPr>
          <p:cNvPr id="10" name="Isosceles Triangle 3">
            <a:extLst>
              <a:ext uri="{FF2B5EF4-FFF2-40B4-BE49-F238E27FC236}">
                <a16:creationId xmlns:a16="http://schemas.microsoft.com/office/drawing/2014/main" id="{60198415-C206-4C97-8086-9DACC439F5B6}"/>
              </a:ext>
            </a:extLst>
          </p:cNvPr>
          <p:cNvSpPr/>
          <p:nvPr/>
        </p:nvSpPr>
        <p:spPr>
          <a:xfrm>
            <a:off x="3602486" y="4446665"/>
            <a:ext cx="1565672" cy="1350169"/>
          </a:xfrm>
          <a:prstGeom prst="triangle">
            <a:avLst/>
          </a:prstGeom>
          <a:solidFill>
            <a:srgbClr val="7344A3"/>
          </a:solidFill>
          <a:ln w="25400" cap="flat" cmpd="sng" algn="ctr">
            <a:noFill/>
            <a:prstDash val="solid"/>
          </a:ln>
          <a:effectLst/>
        </p:spPr>
        <p:txBody>
          <a:bodyPr anchor="ctr"/>
          <a:lstStyle/>
          <a:p>
            <a:pPr defTabSz="685800">
              <a:defRPr/>
            </a:pPr>
            <a:endParaRPr lang="en-GB" sz="900" b="1" kern="0">
              <a:solidFill>
                <a:prstClr val="black"/>
              </a:solidFill>
              <a:latin typeface="Helvetica" panose="020B0604020202020204" pitchFamily="34" charset="0"/>
              <a:cs typeface="Helvetica" panose="020B0604020202020204" pitchFamily="34" charset="0"/>
            </a:endParaRPr>
          </a:p>
        </p:txBody>
      </p:sp>
      <p:sp>
        <p:nvSpPr>
          <p:cNvPr id="11" name="Isosceles Triangle 4">
            <a:extLst>
              <a:ext uri="{FF2B5EF4-FFF2-40B4-BE49-F238E27FC236}">
                <a16:creationId xmlns:a16="http://schemas.microsoft.com/office/drawing/2014/main" id="{69FA27E1-419B-4B76-8C81-9EFAE2B7604E}"/>
              </a:ext>
            </a:extLst>
          </p:cNvPr>
          <p:cNvSpPr/>
          <p:nvPr/>
        </p:nvSpPr>
        <p:spPr>
          <a:xfrm rot="10800000">
            <a:off x="2738092" y="4368084"/>
            <a:ext cx="1565672" cy="1350169"/>
          </a:xfrm>
          <a:prstGeom prst="triangle">
            <a:avLst/>
          </a:prstGeom>
          <a:solidFill>
            <a:srgbClr val="E40045"/>
          </a:solidFill>
          <a:ln w="25400" cap="flat" cmpd="sng" algn="ctr">
            <a:noFill/>
            <a:prstDash val="solid"/>
          </a:ln>
          <a:effectLst/>
        </p:spPr>
        <p:txBody>
          <a:bodyPr anchor="ctr"/>
          <a:lstStyle/>
          <a:p>
            <a:pPr defTabSz="685800">
              <a:defRPr/>
            </a:pPr>
            <a:endParaRPr lang="en-GB" sz="900" b="1" kern="0">
              <a:solidFill>
                <a:prstClr val="black"/>
              </a:solidFill>
              <a:latin typeface="Helvetica" panose="020B0604020202020204" pitchFamily="34" charset="0"/>
              <a:cs typeface="Helvetica" panose="020B0604020202020204" pitchFamily="34" charset="0"/>
            </a:endParaRPr>
          </a:p>
        </p:txBody>
      </p:sp>
      <p:sp>
        <p:nvSpPr>
          <p:cNvPr id="12" name="Isosceles Triangle 5">
            <a:extLst>
              <a:ext uri="{FF2B5EF4-FFF2-40B4-BE49-F238E27FC236}">
                <a16:creationId xmlns:a16="http://schemas.microsoft.com/office/drawing/2014/main" id="{4F0A2263-69D2-4654-B018-F26B6BF7C6C7}"/>
              </a:ext>
            </a:extLst>
          </p:cNvPr>
          <p:cNvSpPr/>
          <p:nvPr/>
        </p:nvSpPr>
        <p:spPr>
          <a:xfrm>
            <a:off x="1873698" y="4446665"/>
            <a:ext cx="1566863" cy="1350169"/>
          </a:xfrm>
          <a:prstGeom prst="triangle">
            <a:avLst/>
          </a:prstGeom>
          <a:solidFill>
            <a:srgbClr val="FF8C00"/>
          </a:solidFill>
          <a:ln w="25400" cap="flat" cmpd="sng" algn="ctr">
            <a:noFill/>
            <a:prstDash val="solid"/>
          </a:ln>
          <a:effectLst/>
        </p:spPr>
        <p:txBody>
          <a:bodyPr anchor="ctr"/>
          <a:lstStyle/>
          <a:p>
            <a:pPr defTabSz="685800">
              <a:defRPr/>
            </a:pPr>
            <a:endParaRPr lang="en-GB" sz="900" b="1" kern="0">
              <a:solidFill>
                <a:prstClr val="black"/>
              </a:solidFill>
              <a:latin typeface="Helvetica" panose="020B0604020202020204" pitchFamily="34" charset="0"/>
              <a:cs typeface="Helvetica" panose="020B0604020202020204" pitchFamily="34" charset="0"/>
            </a:endParaRPr>
          </a:p>
        </p:txBody>
      </p:sp>
      <p:sp>
        <p:nvSpPr>
          <p:cNvPr id="13" name="TextBox 22">
            <a:extLst>
              <a:ext uri="{FF2B5EF4-FFF2-40B4-BE49-F238E27FC236}">
                <a16:creationId xmlns:a16="http://schemas.microsoft.com/office/drawing/2014/main" id="{52954958-69FD-4B56-997C-3B899322C0C7}"/>
              </a:ext>
            </a:extLst>
          </p:cNvPr>
          <p:cNvSpPr txBox="1">
            <a:spLocks noChangeArrowheads="1"/>
          </p:cNvSpPr>
          <p:nvPr/>
        </p:nvSpPr>
        <p:spPr bwMode="auto">
          <a:xfrm>
            <a:off x="2886801" y="4429252"/>
            <a:ext cx="12682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Helvetica" panose="020B0604020202020204" pitchFamily="34" charset="0"/>
                <a:cs typeface="Helvetica" panose="020B0604020202020204" pitchFamily="34" charset="0"/>
              </a:rPr>
              <a:t>Mathematical problem solving</a:t>
            </a:r>
          </a:p>
        </p:txBody>
      </p:sp>
      <p:sp>
        <p:nvSpPr>
          <p:cNvPr id="14" name="TextBox 23">
            <a:extLst>
              <a:ext uri="{FF2B5EF4-FFF2-40B4-BE49-F238E27FC236}">
                <a16:creationId xmlns:a16="http://schemas.microsoft.com/office/drawing/2014/main" id="{D3196F73-C377-4F7F-B822-5561A6719639}"/>
              </a:ext>
            </a:extLst>
          </p:cNvPr>
          <p:cNvSpPr txBox="1">
            <a:spLocks noChangeArrowheads="1"/>
          </p:cNvSpPr>
          <p:nvPr/>
        </p:nvSpPr>
        <p:spPr bwMode="auto">
          <a:xfrm>
            <a:off x="2819054" y="3783324"/>
            <a:ext cx="14037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Helvetica" panose="020B0604020202020204" pitchFamily="34" charset="0"/>
                <a:cs typeface="Helvetica" panose="020B0604020202020204" pitchFamily="34" charset="0"/>
              </a:rPr>
              <a:t>Conceptual</a:t>
            </a:r>
            <a:r>
              <a:rPr lang="en-GB" altLang="en-US" sz="1200" b="1" kern="0">
                <a:solidFill>
                  <a:srgbClr val="E6E6E6"/>
                </a:solidFill>
                <a:latin typeface="Helvetica" panose="020B0604020202020204" pitchFamily="34" charset="0"/>
                <a:cs typeface="Helvetica" panose="020B0604020202020204" pitchFamily="34" charset="0"/>
              </a:rPr>
              <a:t> </a:t>
            </a:r>
            <a:r>
              <a:rPr lang="en-GB" altLang="en-US" sz="1200" b="1" kern="0">
                <a:solidFill>
                  <a:schemeClr val="bg1"/>
                </a:solidFill>
                <a:latin typeface="Helvetica" panose="020B0604020202020204" pitchFamily="34" charset="0"/>
                <a:cs typeface="Helvetica" panose="020B0604020202020204" pitchFamily="34" charset="0"/>
              </a:rPr>
              <a:t>understanding</a:t>
            </a:r>
          </a:p>
        </p:txBody>
      </p:sp>
      <p:sp>
        <p:nvSpPr>
          <p:cNvPr id="15" name="TextBox 24">
            <a:extLst>
              <a:ext uri="{FF2B5EF4-FFF2-40B4-BE49-F238E27FC236}">
                <a16:creationId xmlns:a16="http://schemas.microsoft.com/office/drawing/2014/main" id="{DF9AFA44-4F1C-4B78-AD1D-2B2C0EDBD647}"/>
              </a:ext>
            </a:extLst>
          </p:cNvPr>
          <p:cNvSpPr txBox="1">
            <a:spLocks noChangeArrowheads="1"/>
          </p:cNvSpPr>
          <p:nvPr/>
        </p:nvSpPr>
        <p:spPr bwMode="auto">
          <a:xfrm>
            <a:off x="3696631" y="5312086"/>
            <a:ext cx="1420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Helvetica" panose="020B0604020202020204" pitchFamily="34" charset="0"/>
                <a:cs typeface="Helvetica" panose="020B0604020202020204" pitchFamily="34" charset="0"/>
              </a:rPr>
              <a:t>Language &amp; communication</a:t>
            </a:r>
          </a:p>
        </p:txBody>
      </p:sp>
      <p:sp>
        <p:nvSpPr>
          <p:cNvPr id="16" name="TextBox 25">
            <a:extLst>
              <a:ext uri="{FF2B5EF4-FFF2-40B4-BE49-F238E27FC236}">
                <a16:creationId xmlns:a16="http://schemas.microsoft.com/office/drawing/2014/main" id="{D4DA2CA1-F193-4A64-857D-A220A66A702D}"/>
              </a:ext>
            </a:extLst>
          </p:cNvPr>
          <p:cNvSpPr txBox="1">
            <a:spLocks noChangeArrowheads="1"/>
          </p:cNvSpPr>
          <p:nvPr/>
        </p:nvSpPr>
        <p:spPr bwMode="auto">
          <a:xfrm>
            <a:off x="2044938" y="5344174"/>
            <a:ext cx="1224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Helvetica" panose="020B0604020202020204" pitchFamily="34" charset="0"/>
                <a:cs typeface="Helvetica" panose="020B0604020202020204" pitchFamily="34" charset="0"/>
              </a:rPr>
              <a:t>Mathematical thinking</a:t>
            </a:r>
          </a:p>
        </p:txBody>
      </p:sp>
      <p:sp>
        <p:nvSpPr>
          <p:cNvPr id="17" name="TextBox 16">
            <a:extLst>
              <a:ext uri="{FF2B5EF4-FFF2-40B4-BE49-F238E27FC236}">
                <a16:creationId xmlns:a16="http://schemas.microsoft.com/office/drawing/2014/main" id="{43C36651-95AF-4B28-9D9E-73A884677BDF}"/>
              </a:ext>
            </a:extLst>
          </p:cNvPr>
          <p:cNvSpPr txBox="1"/>
          <p:nvPr/>
        </p:nvSpPr>
        <p:spPr>
          <a:xfrm>
            <a:off x="4420448" y="2628960"/>
            <a:ext cx="2075309" cy="646331"/>
          </a:xfrm>
          <a:prstGeom prst="rect">
            <a:avLst/>
          </a:prstGeom>
          <a:noFill/>
          <a:ln w="19050">
            <a:solidFill>
              <a:srgbClr val="E40045"/>
            </a:solidFill>
          </a:ln>
        </p:spPr>
        <p:txBody>
          <a:bodyPr wrap="square" rtlCol="0">
            <a:spAutoFit/>
          </a:bodyPr>
          <a:lstStyle/>
          <a:p>
            <a:pPr algn="ctr"/>
            <a:r>
              <a:rPr lang="en-US" sz="1200"/>
              <a:t>Representing concepts using </a:t>
            </a:r>
            <a:r>
              <a:rPr lang="en-US" sz="1200" b="1"/>
              <a:t>objects</a:t>
            </a:r>
            <a:r>
              <a:rPr lang="en-US" sz="1200"/>
              <a:t>, </a:t>
            </a:r>
            <a:r>
              <a:rPr lang="en-US" sz="1200" b="1"/>
              <a:t>pictures</a:t>
            </a:r>
            <a:r>
              <a:rPr lang="en-US" sz="1200"/>
              <a:t>, </a:t>
            </a:r>
            <a:r>
              <a:rPr lang="en-US" sz="1200" b="1"/>
              <a:t>words</a:t>
            </a:r>
            <a:r>
              <a:rPr lang="en-US" sz="1200"/>
              <a:t> and </a:t>
            </a:r>
            <a:r>
              <a:rPr lang="en-US" sz="1200" b="1"/>
              <a:t>symbols;</a:t>
            </a:r>
            <a:r>
              <a:rPr lang="en-US" sz="1200"/>
              <a:t> making </a:t>
            </a:r>
            <a:r>
              <a:rPr lang="en-US" sz="1200" b="1"/>
              <a:t>connections</a:t>
            </a:r>
            <a:endParaRPr lang="en-US" sz="1200"/>
          </a:p>
        </p:txBody>
      </p:sp>
      <p:sp>
        <p:nvSpPr>
          <p:cNvPr id="19" name="TextBox 18">
            <a:extLst>
              <a:ext uri="{FF2B5EF4-FFF2-40B4-BE49-F238E27FC236}">
                <a16:creationId xmlns:a16="http://schemas.microsoft.com/office/drawing/2014/main" id="{1FC7558D-4B24-48CD-B896-441CB39F52A4}"/>
              </a:ext>
            </a:extLst>
          </p:cNvPr>
          <p:cNvSpPr txBox="1"/>
          <p:nvPr/>
        </p:nvSpPr>
        <p:spPr>
          <a:xfrm>
            <a:off x="4789394" y="4014155"/>
            <a:ext cx="2044781" cy="646331"/>
          </a:xfrm>
          <a:prstGeom prst="rect">
            <a:avLst/>
          </a:prstGeom>
          <a:noFill/>
          <a:ln w="19050">
            <a:solidFill>
              <a:srgbClr val="E40045"/>
            </a:solidFill>
          </a:ln>
        </p:spPr>
        <p:txBody>
          <a:bodyPr wrap="square" rtlCol="0">
            <a:spAutoFit/>
          </a:bodyPr>
          <a:lstStyle/>
          <a:p>
            <a:pPr algn="ctr"/>
            <a:r>
              <a:rPr lang="en-US" sz="1200" b="1"/>
              <a:t>Explaining</a:t>
            </a:r>
            <a:r>
              <a:rPr lang="en-US" sz="1200"/>
              <a:t>, </a:t>
            </a:r>
            <a:r>
              <a:rPr lang="en-US" sz="1200" b="1"/>
              <a:t>justifying</a:t>
            </a:r>
            <a:r>
              <a:rPr lang="en-US" sz="1200"/>
              <a:t> and </a:t>
            </a:r>
            <a:r>
              <a:rPr lang="en-US" sz="1200" b="1"/>
              <a:t>discussing</a:t>
            </a:r>
            <a:r>
              <a:rPr lang="en-US" sz="1200"/>
              <a:t> using </a:t>
            </a:r>
            <a:r>
              <a:rPr lang="en-US" sz="1200" b="1"/>
              <a:t>accurate</a:t>
            </a:r>
            <a:r>
              <a:rPr lang="en-US" sz="1200"/>
              <a:t> mathematical language</a:t>
            </a:r>
          </a:p>
        </p:txBody>
      </p:sp>
      <p:sp>
        <p:nvSpPr>
          <p:cNvPr id="21" name="TextBox 20">
            <a:extLst>
              <a:ext uri="{FF2B5EF4-FFF2-40B4-BE49-F238E27FC236}">
                <a16:creationId xmlns:a16="http://schemas.microsoft.com/office/drawing/2014/main" id="{AD62501C-EC55-46D0-854E-1660FE856321}"/>
              </a:ext>
            </a:extLst>
          </p:cNvPr>
          <p:cNvSpPr txBox="1"/>
          <p:nvPr/>
        </p:nvSpPr>
        <p:spPr>
          <a:xfrm>
            <a:off x="207681" y="3448616"/>
            <a:ext cx="2266528" cy="1015663"/>
          </a:xfrm>
          <a:prstGeom prst="rect">
            <a:avLst/>
          </a:prstGeom>
          <a:noFill/>
          <a:ln w="19050">
            <a:solidFill>
              <a:srgbClr val="E40045"/>
            </a:solidFill>
          </a:ln>
        </p:spPr>
        <p:txBody>
          <a:bodyPr wrap="square" rtlCol="0">
            <a:spAutoFit/>
          </a:bodyPr>
          <a:lstStyle/>
          <a:p>
            <a:pPr algn="ctr"/>
            <a:r>
              <a:rPr lang="en-US" sz="1200"/>
              <a:t>Making </a:t>
            </a:r>
            <a:r>
              <a:rPr lang="en-US" sz="1200" b="1"/>
              <a:t>conjectures</a:t>
            </a:r>
            <a:r>
              <a:rPr lang="en-US" sz="1200"/>
              <a:t>, trying out specific </a:t>
            </a:r>
            <a:r>
              <a:rPr lang="en-US" sz="1200" b="1"/>
              <a:t>examples</a:t>
            </a:r>
            <a:r>
              <a:rPr lang="en-US" sz="1200"/>
              <a:t>, </a:t>
            </a:r>
            <a:r>
              <a:rPr lang="en-US" sz="1200" b="1" err="1"/>
              <a:t>organising</a:t>
            </a:r>
            <a:r>
              <a:rPr lang="en-US" sz="1200"/>
              <a:t>, </a:t>
            </a:r>
            <a:r>
              <a:rPr lang="en-US" sz="1200" b="1"/>
              <a:t>comparing</a:t>
            </a:r>
            <a:r>
              <a:rPr lang="en-US" sz="1200"/>
              <a:t>, looking for </a:t>
            </a:r>
            <a:r>
              <a:rPr lang="en-US" sz="1200" b="1"/>
              <a:t>patterns</a:t>
            </a:r>
            <a:r>
              <a:rPr lang="en-US" sz="1200"/>
              <a:t> and </a:t>
            </a:r>
            <a:r>
              <a:rPr lang="en-US" sz="1200" b="1"/>
              <a:t>generalizing</a:t>
            </a:r>
          </a:p>
          <a:p>
            <a:pPr algn="ctr"/>
            <a:endParaRPr lang="en-US" sz="1200" b="1"/>
          </a:p>
        </p:txBody>
      </p:sp>
      <p:sp>
        <p:nvSpPr>
          <p:cNvPr id="23" name="TextBox 22">
            <a:extLst>
              <a:ext uri="{FF2B5EF4-FFF2-40B4-BE49-F238E27FC236}">
                <a16:creationId xmlns:a16="http://schemas.microsoft.com/office/drawing/2014/main" id="{FF2BF90F-5B9D-48C0-A134-0006DA1B1AA3}"/>
              </a:ext>
            </a:extLst>
          </p:cNvPr>
          <p:cNvSpPr txBox="1"/>
          <p:nvPr/>
        </p:nvSpPr>
        <p:spPr>
          <a:xfrm>
            <a:off x="2498536" y="5973751"/>
            <a:ext cx="2044781" cy="461665"/>
          </a:xfrm>
          <a:prstGeom prst="rect">
            <a:avLst/>
          </a:prstGeom>
          <a:noFill/>
          <a:ln w="19050">
            <a:solidFill>
              <a:srgbClr val="E40045"/>
            </a:solidFill>
          </a:ln>
        </p:spPr>
        <p:txBody>
          <a:bodyPr wrap="square" rtlCol="0">
            <a:spAutoFit/>
          </a:bodyPr>
          <a:lstStyle/>
          <a:p>
            <a:pPr algn="ctr"/>
            <a:r>
              <a:rPr lang="en-US" sz="1200" b="1"/>
              <a:t>Central to learning mathematics</a:t>
            </a:r>
            <a:endParaRPr lang="en-US" sz="1200"/>
          </a:p>
        </p:txBody>
      </p:sp>
      <p:cxnSp>
        <p:nvCxnSpPr>
          <p:cNvPr id="24" name="Straight Connector 23">
            <a:extLst>
              <a:ext uri="{FF2B5EF4-FFF2-40B4-BE49-F238E27FC236}">
                <a16:creationId xmlns:a16="http://schemas.microsoft.com/office/drawing/2014/main" id="{B88FC7D3-C174-4C59-AC36-45FA3DF4ABD9}"/>
              </a:ext>
            </a:extLst>
          </p:cNvPr>
          <p:cNvCxnSpPr/>
          <p:nvPr/>
        </p:nvCxnSpPr>
        <p:spPr>
          <a:xfrm flipV="1">
            <a:off x="3520926" y="5701925"/>
            <a:ext cx="0" cy="231004"/>
          </a:xfrm>
          <a:prstGeom prst="line">
            <a:avLst/>
          </a:prstGeom>
          <a:ln w="19050">
            <a:solidFill>
              <a:srgbClr val="E40045"/>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ECFFAD5-F7B4-44F7-A86A-726C9D1DF0D3}"/>
              </a:ext>
            </a:extLst>
          </p:cNvPr>
          <p:cNvCxnSpPr>
            <a:cxnSpLocks/>
            <a:stCxn id="12" idx="1"/>
            <a:endCxn id="21" idx="2"/>
          </p:cNvCxnSpPr>
          <p:nvPr/>
        </p:nvCxnSpPr>
        <p:spPr>
          <a:xfrm flipH="1" flipV="1">
            <a:off x="1340945" y="4464279"/>
            <a:ext cx="924469" cy="65747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26D45B5-31E9-4BA8-AF75-A786CF4BA352}"/>
              </a:ext>
            </a:extLst>
          </p:cNvPr>
          <p:cNvCxnSpPr>
            <a:cxnSpLocks/>
            <a:stCxn id="19" idx="2"/>
            <a:endCxn id="10" idx="5"/>
          </p:cNvCxnSpPr>
          <p:nvPr/>
        </p:nvCxnSpPr>
        <p:spPr>
          <a:xfrm flipH="1">
            <a:off x="4776740" y="4660486"/>
            <a:ext cx="1035045" cy="46126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F5A85A-5D47-42BE-86B4-4020FF6FD7A1}"/>
              </a:ext>
            </a:extLst>
          </p:cNvPr>
          <p:cNvCxnSpPr>
            <a:cxnSpLocks/>
            <a:stCxn id="17" idx="1"/>
            <a:endCxn id="9" idx="5"/>
          </p:cNvCxnSpPr>
          <p:nvPr/>
        </p:nvCxnSpPr>
        <p:spPr>
          <a:xfrm flipH="1">
            <a:off x="3912346" y="2952126"/>
            <a:ext cx="508102" cy="6408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B905A2A-3B2C-491B-AEFB-EF62EA1F65A2}"/>
              </a:ext>
            </a:extLst>
          </p:cNvPr>
          <p:cNvSpPr/>
          <p:nvPr/>
        </p:nvSpPr>
        <p:spPr>
          <a:xfrm>
            <a:off x="310153" y="970752"/>
            <a:ext cx="6421543" cy="137226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u="sng" dirty="0">
                <a:solidFill>
                  <a:schemeClr val="tx1"/>
                </a:solidFill>
              </a:rPr>
              <a:t>What is ‘Mastery’?</a:t>
            </a:r>
          </a:p>
          <a:p>
            <a:pPr algn="ctr"/>
            <a:r>
              <a:rPr lang="en-GB" sz="1300" dirty="0">
                <a:solidFill>
                  <a:schemeClr val="tx1"/>
                </a:solidFill>
              </a:rPr>
              <a:t> The ‘mastery approach’ to teaching mathematics is the underlying principle of Mathematics Mastery. Instead of learning mathematical procedures by rote, we want your child to build a deep understanding of concepts which will enable them to apply their learning in different situations. To achieve this  we aim to develop pupils’ </a:t>
            </a:r>
            <a:r>
              <a:rPr lang="en-GB" sz="1300" b="1" dirty="0">
                <a:solidFill>
                  <a:schemeClr val="tx1"/>
                </a:solidFill>
              </a:rPr>
              <a:t>Conceptual Understanding, Mathematical Thinking </a:t>
            </a:r>
            <a:r>
              <a:rPr lang="en-GB" sz="1300" dirty="0">
                <a:solidFill>
                  <a:schemeClr val="tx1"/>
                </a:solidFill>
              </a:rPr>
              <a:t>and</a:t>
            </a:r>
            <a:r>
              <a:rPr lang="en-GB" sz="1300" b="1" dirty="0">
                <a:solidFill>
                  <a:schemeClr val="tx1"/>
                </a:solidFill>
              </a:rPr>
              <a:t> Language and Communication.</a:t>
            </a:r>
          </a:p>
          <a:p>
            <a:pPr algn="ctr"/>
            <a:r>
              <a:rPr lang="en-GB" sz="1300" dirty="0">
                <a:solidFill>
                  <a:schemeClr val="tx1"/>
                </a:solidFill>
              </a:rPr>
              <a:t> (See diagram below). </a:t>
            </a:r>
          </a:p>
        </p:txBody>
      </p:sp>
      <p:sp>
        <p:nvSpPr>
          <p:cNvPr id="37" name="Rectangle 36">
            <a:extLst>
              <a:ext uri="{FF2B5EF4-FFF2-40B4-BE49-F238E27FC236}">
                <a16:creationId xmlns:a16="http://schemas.microsoft.com/office/drawing/2014/main" id="{BAF0DE17-0A6B-458F-B8B9-C9FD4C67AEBC}"/>
              </a:ext>
            </a:extLst>
          </p:cNvPr>
          <p:cNvSpPr/>
          <p:nvPr/>
        </p:nvSpPr>
        <p:spPr>
          <a:xfrm>
            <a:off x="310154" y="126336"/>
            <a:ext cx="6421543" cy="6247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Mathematics Mastery</a:t>
            </a:r>
          </a:p>
        </p:txBody>
      </p:sp>
      <p:sp>
        <p:nvSpPr>
          <p:cNvPr id="38" name="Rectangle 37">
            <a:extLst>
              <a:ext uri="{FF2B5EF4-FFF2-40B4-BE49-F238E27FC236}">
                <a16:creationId xmlns:a16="http://schemas.microsoft.com/office/drawing/2014/main" id="{D236C40A-5D30-4E81-8C83-729154ECD4BC}"/>
              </a:ext>
            </a:extLst>
          </p:cNvPr>
          <p:cNvSpPr/>
          <p:nvPr/>
        </p:nvSpPr>
        <p:spPr>
          <a:xfrm>
            <a:off x="207681" y="6871426"/>
            <a:ext cx="6421543" cy="266698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u="sng" dirty="0">
                <a:solidFill>
                  <a:schemeClr val="tx1"/>
                </a:solidFill>
              </a:rPr>
              <a:t>Success for all</a:t>
            </a:r>
            <a:endParaRPr lang="en-GB" sz="1300" dirty="0">
              <a:solidFill>
                <a:schemeClr val="tx1"/>
              </a:solidFill>
            </a:endParaRPr>
          </a:p>
          <a:p>
            <a:r>
              <a:rPr lang="en-GB" sz="1300" dirty="0">
                <a:solidFill>
                  <a:schemeClr val="tx1"/>
                </a:solidFill>
              </a:rPr>
              <a:t>At school we believe </a:t>
            </a:r>
            <a:r>
              <a:rPr lang="en-GB" sz="1300" u="sng" dirty="0">
                <a:solidFill>
                  <a:schemeClr val="tx1"/>
                </a:solidFill>
              </a:rPr>
              <a:t>all</a:t>
            </a:r>
            <a:r>
              <a:rPr lang="en-GB" sz="1300" dirty="0">
                <a:solidFill>
                  <a:schemeClr val="tx1"/>
                </a:solidFill>
              </a:rPr>
              <a:t> pupils can achieve success in maths. We encourage pupils to have a ‘growth mindset’ – a belief that effort leads to success and that challenges are opportunities to learn. </a:t>
            </a:r>
          </a:p>
          <a:p>
            <a:endParaRPr lang="en-GB" sz="1300" dirty="0">
              <a:solidFill>
                <a:schemeClr val="tx1"/>
              </a:solidFill>
            </a:endParaRPr>
          </a:p>
          <a:p>
            <a:r>
              <a:rPr lang="en-GB" sz="1300" dirty="0">
                <a:solidFill>
                  <a:schemeClr val="tx1"/>
                </a:solidFill>
              </a:rPr>
              <a:t> Here are a few tips to encourage your children at home with maths:  </a:t>
            </a:r>
          </a:p>
          <a:p>
            <a:endParaRPr lang="en-GB" sz="1300" dirty="0">
              <a:solidFill>
                <a:schemeClr val="tx1"/>
              </a:solidFill>
            </a:endParaRPr>
          </a:p>
          <a:p>
            <a:pPr marL="285750" indent="-285750">
              <a:buFont typeface="Wingdings" panose="05000000000000000000" pitchFamily="2" charset="2"/>
              <a:buChar char="ü"/>
            </a:pPr>
            <a:r>
              <a:rPr lang="en-GB" sz="1300" dirty="0">
                <a:solidFill>
                  <a:schemeClr val="tx1"/>
                </a:solidFill>
              </a:rPr>
              <a:t>Talk to your children about everyday maths</a:t>
            </a:r>
          </a:p>
          <a:p>
            <a:pPr marL="285750" indent="-285750">
              <a:buFont typeface="Wingdings" panose="05000000000000000000" pitchFamily="2" charset="2"/>
              <a:buChar char="ü"/>
            </a:pPr>
            <a:r>
              <a:rPr lang="en-GB" sz="1300" dirty="0">
                <a:solidFill>
                  <a:schemeClr val="tx1"/>
                </a:solidFill>
              </a:rPr>
              <a:t>Play games with them </a:t>
            </a:r>
          </a:p>
          <a:p>
            <a:pPr marL="285750" indent="-285750">
              <a:buFont typeface="Wingdings" panose="05000000000000000000" pitchFamily="2" charset="2"/>
              <a:buChar char="ü"/>
            </a:pPr>
            <a:r>
              <a:rPr lang="en-GB" sz="1300" dirty="0">
                <a:solidFill>
                  <a:schemeClr val="tx1"/>
                </a:solidFill>
              </a:rPr>
              <a:t>Value mistakes as learning opportunities</a:t>
            </a:r>
          </a:p>
          <a:p>
            <a:pPr marL="285750" indent="-285750">
              <a:buFont typeface="Wingdings" panose="05000000000000000000" pitchFamily="2" charset="2"/>
              <a:buChar char="ü"/>
            </a:pPr>
            <a:r>
              <a:rPr lang="en-GB" sz="1300" dirty="0">
                <a:solidFill>
                  <a:schemeClr val="tx1"/>
                </a:solidFill>
              </a:rPr>
              <a:t>Recognise that there is more than one way to work things out. </a:t>
            </a:r>
          </a:p>
          <a:p>
            <a:pPr marL="285750" indent="-285750">
              <a:buFont typeface="Wingdings" panose="05000000000000000000" pitchFamily="2" charset="2"/>
              <a:buChar char="ü"/>
            </a:pPr>
            <a:r>
              <a:rPr lang="en-GB" sz="1300" dirty="0">
                <a:solidFill>
                  <a:schemeClr val="tx1"/>
                </a:solidFill>
              </a:rPr>
              <a:t>Praise children for effort over outcome. </a:t>
            </a:r>
          </a:p>
          <a:p>
            <a:pPr marL="285750" indent="-285750">
              <a:buFont typeface="Wingdings" panose="05000000000000000000" pitchFamily="2" charset="2"/>
              <a:buChar char="ü"/>
            </a:pPr>
            <a:r>
              <a:rPr lang="en-GB" sz="1300" dirty="0">
                <a:solidFill>
                  <a:schemeClr val="tx1"/>
                </a:solidFill>
              </a:rPr>
              <a:t>Avoid saying things like “I’m useless at maths”. </a:t>
            </a:r>
          </a:p>
          <a:p>
            <a:endParaRPr lang="en-GB" sz="1300" u="sng" dirty="0">
              <a:solidFill>
                <a:schemeClr val="tx1"/>
              </a:solidFill>
            </a:endParaRPr>
          </a:p>
        </p:txBody>
      </p:sp>
      <p:sp>
        <p:nvSpPr>
          <p:cNvPr id="2" name="Footer Placeholder 1">
            <a:extLst>
              <a:ext uri="{FF2B5EF4-FFF2-40B4-BE49-F238E27FC236}">
                <a16:creationId xmlns:a16="http://schemas.microsoft.com/office/drawing/2014/main" id="{DC2E8223-CFAF-40C4-A91D-20252465EF03}"/>
              </a:ext>
            </a:extLst>
          </p:cNvPr>
          <p:cNvSpPr>
            <a:spLocks noGrp="1"/>
          </p:cNvSpPr>
          <p:nvPr>
            <p:ph type="ftr" sz="quarter" idx="11"/>
          </p:nvPr>
        </p:nvSpPr>
        <p:spPr>
          <a:xfrm>
            <a:off x="2137124" y="9411318"/>
            <a:ext cx="2314575" cy="527403"/>
          </a:xfrm>
        </p:spPr>
        <p:txBody>
          <a:bodyPr/>
          <a:lstStyle/>
          <a:p>
            <a:r>
              <a:rPr lang="en-GB" dirty="0"/>
              <a:t>Copyright © 2020 Mathematics Mastery. </a:t>
            </a:r>
          </a:p>
        </p:txBody>
      </p:sp>
    </p:spTree>
    <p:extLst>
      <p:ext uri="{BB962C8B-B14F-4D97-AF65-F5344CB8AC3E}">
        <p14:creationId xmlns:p14="http://schemas.microsoft.com/office/powerpoint/2010/main" val="96428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AF0DE17-0A6B-458F-B8B9-C9FD4C67AEBC}"/>
              </a:ext>
            </a:extLst>
          </p:cNvPr>
          <p:cNvSpPr/>
          <p:nvPr/>
        </p:nvSpPr>
        <p:spPr>
          <a:xfrm>
            <a:off x="234666" y="161688"/>
            <a:ext cx="6421543" cy="53102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Spring focus: Multiplication and Division</a:t>
            </a:r>
          </a:p>
        </p:txBody>
      </p:sp>
      <p:sp>
        <p:nvSpPr>
          <p:cNvPr id="22" name="Rectangle 21">
            <a:extLst>
              <a:ext uri="{FF2B5EF4-FFF2-40B4-BE49-F238E27FC236}">
                <a16:creationId xmlns:a16="http://schemas.microsoft.com/office/drawing/2014/main" id="{ABE07CE3-7692-4ADE-BC42-781792357EDC}"/>
              </a:ext>
            </a:extLst>
          </p:cNvPr>
          <p:cNvSpPr/>
          <p:nvPr/>
        </p:nvSpPr>
        <p:spPr>
          <a:xfrm>
            <a:off x="231707" y="3421104"/>
            <a:ext cx="6356750" cy="188242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342900" lvl="0" indent="-144000">
              <a:buFont typeface="+mj-lt"/>
              <a:buAutoNum type="arabicPeriod"/>
            </a:pPr>
            <a:r>
              <a:rPr lang="en-US" sz="1300" dirty="0">
                <a:solidFill>
                  <a:prstClr val="black"/>
                </a:solidFill>
              </a:rPr>
              <a:t>Understand that multiplication is commutative </a:t>
            </a:r>
          </a:p>
          <a:p>
            <a:pPr marL="342900" lvl="0" indent="-144000">
              <a:buFont typeface="+mj-lt"/>
              <a:buAutoNum type="arabicPeriod"/>
            </a:pPr>
            <a:r>
              <a:rPr lang="en-US" sz="1300" dirty="0">
                <a:solidFill>
                  <a:prstClr val="black"/>
                </a:solidFill>
              </a:rPr>
              <a:t>Understand the relationship between multiplication and division (exploring the inverse)</a:t>
            </a:r>
          </a:p>
          <a:p>
            <a:pPr marL="342900" lvl="0" indent="-144000">
              <a:buFont typeface="+mj-lt"/>
              <a:buAutoNum type="arabicPeriod"/>
            </a:pPr>
            <a:r>
              <a:rPr lang="en-US" sz="1300" dirty="0">
                <a:solidFill>
                  <a:prstClr val="black"/>
                </a:solidFill>
              </a:rPr>
              <a:t>Recall multiplication facts for 2, 3, 4, 5, 8, 10 multiplication tables</a:t>
            </a:r>
          </a:p>
          <a:p>
            <a:pPr marL="342900" lvl="0" indent="-144000">
              <a:buFont typeface="+mj-lt"/>
              <a:buAutoNum type="arabicPeriod"/>
            </a:pPr>
            <a:r>
              <a:rPr lang="en-US" sz="1300" dirty="0">
                <a:solidFill>
                  <a:prstClr val="black"/>
                </a:solidFill>
              </a:rPr>
              <a:t>Derive multiplication facts from known facts</a:t>
            </a:r>
          </a:p>
          <a:p>
            <a:pPr marL="342900" lvl="0" indent="-144000">
              <a:buFont typeface="+mj-lt"/>
              <a:buAutoNum type="arabicPeriod"/>
            </a:pPr>
            <a:r>
              <a:rPr lang="en-US" sz="1300" dirty="0">
                <a:solidFill>
                  <a:prstClr val="black"/>
                </a:solidFill>
              </a:rPr>
              <a:t>Multiply a number by 10 and 100</a:t>
            </a:r>
          </a:p>
          <a:p>
            <a:pPr marL="342900" lvl="0" indent="-144000">
              <a:buFont typeface="+mj-lt"/>
              <a:buAutoNum type="arabicPeriod"/>
            </a:pPr>
            <a:r>
              <a:rPr lang="en-US" sz="1300" dirty="0">
                <a:solidFill>
                  <a:prstClr val="black"/>
                </a:solidFill>
              </a:rPr>
              <a:t>Multiply a 2-digit number by a 1-digit number(without regrouping and with regrouping) </a:t>
            </a:r>
          </a:p>
          <a:p>
            <a:pPr marL="342900" lvl="0" indent="-144000">
              <a:buFont typeface="+mj-lt"/>
              <a:buAutoNum type="arabicPeriod"/>
            </a:pPr>
            <a:r>
              <a:rPr lang="en-US" sz="1300" dirty="0">
                <a:solidFill>
                  <a:prstClr val="black"/>
                </a:solidFill>
              </a:rPr>
              <a:t>Divide a two-digit number by a 1-digit number</a:t>
            </a:r>
          </a:p>
        </p:txBody>
      </p:sp>
      <p:sp>
        <p:nvSpPr>
          <p:cNvPr id="31" name="Rectangle 30">
            <a:extLst>
              <a:ext uri="{FF2B5EF4-FFF2-40B4-BE49-F238E27FC236}">
                <a16:creationId xmlns:a16="http://schemas.microsoft.com/office/drawing/2014/main" id="{466FC625-8E93-4C21-BD2E-879CBEFCADA1}"/>
              </a:ext>
            </a:extLst>
          </p:cNvPr>
          <p:cNvSpPr/>
          <p:nvPr/>
        </p:nvSpPr>
        <p:spPr>
          <a:xfrm>
            <a:off x="239387" y="8356400"/>
            <a:ext cx="3396860" cy="141048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u="sng" dirty="0">
                <a:solidFill>
                  <a:schemeClr val="tx1"/>
                </a:solidFill>
              </a:rPr>
              <a:t>Arrays</a:t>
            </a:r>
          </a:p>
          <a:p>
            <a:endParaRPr lang="en-GB" sz="600" b="1" u="sng" dirty="0">
              <a:solidFill>
                <a:schemeClr val="tx1"/>
              </a:solidFill>
            </a:endParaRPr>
          </a:p>
          <a:p>
            <a:r>
              <a:rPr lang="en-GB" sz="1300" i="1" dirty="0">
                <a:solidFill>
                  <a:schemeClr val="tx1">
                    <a:lumMod val="95000"/>
                    <a:lumOff val="5000"/>
                  </a:schemeClr>
                </a:solidFill>
              </a:rPr>
              <a:t>An arrangement of items (counters, objects, numbers etc) </a:t>
            </a:r>
            <a:r>
              <a:rPr lang="en-US" sz="1300" i="1" dirty="0">
                <a:solidFill>
                  <a:schemeClr val="tx1">
                    <a:lumMod val="95000"/>
                    <a:lumOff val="5000"/>
                  </a:schemeClr>
                </a:solidFill>
              </a:rPr>
              <a:t>in columns and rows, used to represent multiplication and division. </a:t>
            </a:r>
            <a:r>
              <a:rPr lang="en-GB" sz="1300" i="1" dirty="0">
                <a:solidFill>
                  <a:schemeClr val="tx1">
                    <a:lumMod val="95000"/>
                    <a:lumOff val="5000"/>
                  </a:schemeClr>
                </a:solidFill>
              </a:rPr>
              <a:t>The array on the right represents the following equations: 3 x 6 = 18, 6 x 3 = 18, 18 ÷ 3  = 6 and 18 ÷ 6 = 3</a:t>
            </a:r>
          </a:p>
        </p:txBody>
      </p:sp>
      <p:sp>
        <p:nvSpPr>
          <p:cNvPr id="47" name="Rectangle 46">
            <a:extLst>
              <a:ext uri="{FF2B5EF4-FFF2-40B4-BE49-F238E27FC236}">
                <a16:creationId xmlns:a16="http://schemas.microsoft.com/office/drawing/2014/main" id="{A9A473A1-ACD6-46F2-A090-B168CD71B69B}"/>
              </a:ext>
            </a:extLst>
          </p:cNvPr>
          <p:cNvSpPr/>
          <p:nvPr/>
        </p:nvSpPr>
        <p:spPr>
          <a:xfrm>
            <a:off x="231707" y="5427048"/>
            <a:ext cx="6356750" cy="277899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400" u="sng" dirty="0">
                <a:solidFill>
                  <a:schemeClr val="tx1"/>
                </a:solidFill>
              </a:rPr>
              <a:t>Key vocabulary for Year 3 – Multiplication and Division</a:t>
            </a:r>
          </a:p>
          <a:p>
            <a:pPr algn="ctr">
              <a:lnSpc>
                <a:spcPct val="150000"/>
              </a:lnSpc>
            </a:pPr>
            <a:r>
              <a:rPr lang="en-GB" sz="1400" b="1" dirty="0">
                <a:solidFill>
                  <a:schemeClr val="tx1"/>
                </a:solidFill>
              </a:rPr>
              <a:t>multiplication    division    equal groups     lots of    sharing    array</a:t>
            </a:r>
          </a:p>
          <a:p>
            <a:pPr algn="ctr"/>
            <a:r>
              <a:rPr lang="en-GB" sz="1400" b="1" dirty="0">
                <a:solidFill>
                  <a:schemeClr val="tx1"/>
                </a:solidFill>
              </a:rPr>
              <a:t>Commutative - </a:t>
            </a:r>
            <a:r>
              <a:rPr lang="en-US" sz="1300" i="1" dirty="0">
                <a:solidFill>
                  <a:schemeClr val="tx1"/>
                </a:solidFill>
              </a:rPr>
              <a:t>A property of addition and multiplication. It does not matter in which order the addends or factors are added or multiplied; the result will be the same.</a:t>
            </a:r>
            <a:endParaRPr lang="en-GB" sz="1300" i="1" dirty="0">
              <a:solidFill>
                <a:schemeClr val="tx1"/>
              </a:solidFill>
            </a:endParaRPr>
          </a:p>
          <a:p>
            <a:pPr algn="ctr"/>
            <a:r>
              <a:rPr lang="en-GB" sz="1400" b="1" dirty="0">
                <a:solidFill>
                  <a:schemeClr val="tx1"/>
                </a:solidFill>
              </a:rPr>
              <a:t>Inverse - </a:t>
            </a:r>
            <a:r>
              <a:rPr lang="en-US" sz="1300" i="1" dirty="0">
                <a:solidFill>
                  <a:schemeClr val="tx1"/>
                </a:solidFill>
              </a:rPr>
              <a:t>Opposite operations that ‘undo’ each other. Division is the inverse of Multiplication.</a:t>
            </a:r>
            <a:endParaRPr lang="en-GB" sz="1300" i="1" dirty="0">
              <a:solidFill>
                <a:schemeClr val="tx1"/>
              </a:solidFill>
            </a:endParaRPr>
          </a:p>
          <a:p>
            <a:pPr algn="ctr"/>
            <a:r>
              <a:rPr lang="en-GB" sz="1400" b="1" dirty="0">
                <a:solidFill>
                  <a:schemeClr val="tx1"/>
                </a:solidFill>
              </a:rPr>
              <a:t>Product  - </a:t>
            </a:r>
            <a:r>
              <a:rPr lang="en-US" sz="1300" i="1" dirty="0">
                <a:solidFill>
                  <a:schemeClr val="tx1">
                    <a:lumMod val="95000"/>
                    <a:lumOff val="5000"/>
                  </a:schemeClr>
                </a:solidFill>
              </a:rPr>
              <a:t>The result you get when you multiply two numbers.</a:t>
            </a:r>
          </a:p>
          <a:p>
            <a:pPr algn="ctr"/>
            <a:r>
              <a:rPr lang="en-US" sz="400" i="1" dirty="0">
                <a:solidFill>
                  <a:schemeClr val="tx1">
                    <a:lumMod val="95000"/>
                    <a:lumOff val="5000"/>
                  </a:schemeClr>
                </a:solidFill>
              </a:rPr>
              <a:t> </a:t>
            </a:r>
          </a:p>
          <a:p>
            <a:pPr algn="ctr"/>
            <a:r>
              <a:rPr lang="en-US" sz="200" i="1" dirty="0">
                <a:solidFill>
                  <a:schemeClr val="tx1">
                    <a:lumMod val="95000"/>
                    <a:lumOff val="5000"/>
                  </a:schemeClr>
                </a:solidFill>
              </a:rPr>
              <a:t>	</a:t>
            </a:r>
            <a:endParaRPr lang="en-GB" sz="200" b="1" dirty="0">
              <a:solidFill>
                <a:schemeClr val="tx1"/>
              </a:solidFill>
            </a:endParaRPr>
          </a:p>
          <a:p>
            <a:pPr algn="ctr">
              <a:lnSpc>
                <a:spcPct val="150000"/>
              </a:lnSpc>
            </a:pPr>
            <a:r>
              <a:rPr lang="en-GB" sz="1400" b="1" dirty="0">
                <a:solidFill>
                  <a:schemeClr val="tx1"/>
                </a:solidFill>
              </a:rPr>
              <a:t>Ones:                           Tens:                               Hundreds: </a:t>
            </a:r>
          </a:p>
          <a:p>
            <a:pPr algn="ctr">
              <a:lnSpc>
                <a:spcPct val="150000"/>
              </a:lnSpc>
            </a:pPr>
            <a:endParaRPr lang="en-GB" sz="400" b="1" dirty="0">
              <a:solidFill>
                <a:schemeClr val="tx1"/>
              </a:solidFill>
            </a:endParaRPr>
          </a:p>
          <a:p>
            <a:pPr algn="ctr"/>
            <a:r>
              <a:rPr lang="en-GB" sz="1400" b="1" dirty="0">
                <a:solidFill>
                  <a:schemeClr val="tx1"/>
                </a:solidFill>
              </a:rPr>
              <a:t>Partition</a:t>
            </a:r>
            <a:r>
              <a:rPr lang="en-GB" sz="1200" b="1" dirty="0">
                <a:solidFill>
                  <a:schemeClr val="tx1"/>
                </a:solidFill>
              </a:rPr>
              <a:t> </a:t>
            </a:r>
            <a:r>
              <a:rPr lang="en-GB" sz="1300" i="1" dirty="0">
                <a:solidFill>
                  <a:schemeClr val="tx1"/>
                </a:solidFill>
              </a:rPr>
              <a:t>- To split a number into two or more parts.  E.g. we can partition 16 into 10 and 6.</a:t>
            </a:r>
            <a:endParaRPr lang="en-GB" sz="1300" b="1" dirty="0">
              <a:solidFill>
                <a:schemeClr val="tx1"/>
              </a:solidFill>
            </a:endParaRPr>
          </a:p>
          <a:p>
            <a:pPr algn="ctr"/>
            <a:r>
              <a:rPr lang="en-GB" sz="1400" b="1" dirty="0">
                <a:solidFill>
                  <a:schemeClr val="tx1"/>
                </a:solidFill>
              </a:rPr>
              <a:t>Regroup </a:t>
            </a:r>
            <a:r>
              <a:rPr lang="en-GB" sz="1300" dirty="0">
                <a:solidFill>
                  <a:schemeClr val="tx1"/>
                </a:solidFill>
              </a:rPr>
              <a:t>– </a:t>
            </a:r>
            <a:r>
              <a:rPr lang="en-GB" sz="1300" i="1" dirty="0">
                <a:solidFill>
                  <a:schemeClr val="tx1"/>
                </a:solidFill>
              </a:rPr>
              <a:t>To exchange 1 ten for 10 ones or unitise 10 ones for 1 ten. “ I have regrouped my 10 ones for 1 ten”. </a:t>
            </a:r>
            <a:endParaRPr lang="en-GB" sz="1300" i="1" dirty="0">
              <a:solidFill>
                <a:schemeClr val="tx1"/>
              </a:solidFill>
              <a:cs typeface="Calibri"/>
            </a:endParaRPr>
          </a:p>
        </p:txBody>
      </p:sp>
      <p:graphicFrame>
        <p:nvGraphicFramePr>
          <p:cNvPr id="48" name="Table 47">
            <a:extLst>
              <a:ext uri="{FF2B5EF4-FFF2-40B4-BE49-F238E27FC236}">
                <a16:creationId xmlns:a16="http://schemas.microsoft.com/office/drawing/2014/main" id="{8B7702AE-B7E7-4711-A582-2CB6D3DCE6AC}"/>
              </a:ext>
            </a:extLst>
          </p:cNvPr>
          <p:cNvGraphicFramePr>
            <a:graphicFrameLocks noGrp="1"/>
          </p:cNvGraphicFramePr>
          <p:nvPr>
            <p:extLst>
              <p:ext uri="{D42A27DB-BD31-4B8C-83A1-F6EECF244321}">
                <p14:modId xmlns:p14="http://schemas.microsoft.com/office/powerpoint/2010/main" val="3201918569"/>
              </p:ext>
            </p:extLst>
          </p:nvPr>
        </p:nvGraphicFramePr>
        <p:xfrm>
          <a:off x="287247" y="1017132"/>
          <a:ext cx="3515497" cy="2100717"/>
        </p:xfrm>
        <a:graphic>
          <a:graphicData uri="http://schemas.openxmlformats.org/drawingml/2006/table">
            <a:tbl>
              <a:tblPr firstRow="1" bandRow="1">
                <a:tableStyleId>{5940675A-B579-460E-94D1-54222C63F5DA}</a:tableStyleId>
              </a:tblPr>
              <a:tblGrid>
                <a:gridCol w="1745384">
                  <a:extLst>
                    <a:ext uri="{9D8B030D-6E8A-4147-A177-3AD203B41FA5}">
                      <a16:colId xmlns:a16="http://schemas.microsoft.com/office/drawing/2014/main" val="2930844339"/>
                    </a:ext>
                  </a:extLst>
                </a:gridCol>
                <a:gridCol w="1770113">
                  <a:extLst>
                    <a:ext uri="{9D8B030D-6E8A-4147-A177-3AD203B41FA5}">
                      <a16:colId xmlns:a16="http://schemas.microsoft.com/office/drawing/2014/main" val="588203538"/>
                    </a:ext>
                  </a:extLst>
                </a:gridCol>
              </a:tblGrid>
              <a:tr h="473789">
                <a:tc>
                  <a:txBody>
                    <a:bodyPr/>
                    <a:lstStyle/>
                    <a:p>
                      <a:pPr algn="ctr"/>
                      <a:r>
                        <a:rPr lang="en-GB" sz="1100" b="1" dirty="0">
                          <a:solidFill>
                            <a:srgbClr val="E40045"/>
                          </a:solidFill>
                          <a:latin typeface="Arial" panose="020B0604020202020204" pitchFamily="34" charset="0"/>
                          <a:cs typeface="Arial" panose="020B0604020202020204" pitchFamily="34" charset="0"/>
                        </a:rPr>
                        <a:t>Multiplication and division</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US" sz="1100" b="1" dirty="0">
                          <a:solidFill>
                            <a:srgbClr val="E40045"/>
                          </a:solidFill>
                          <a:latin typeface="Arial" panose="020B0604020202020204" pitchFamily="34" charset="0"/>
                          <a:cs typeface="Arial" panose="020B0604020202020204" pitchFamily="34" charset="0"/>
                        </a:rPr>
                        <a:t>Deriving multiplication and division facts</a:t>
                      </a:r>
                      <a:endParaRPr lang="en-GB" sz="1100" b="1" dirty="0">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626928">
                <a:tc>
                  <a:txBody>
                    <a:bodyPr/>
                    <a:lstStyle/>
                    <a:p>
                      <a:pPr marL="0" indent="0">
                        <a:buFont typeface="Arial" panose="020B0604020202020204" pitchFamily="34" charset="0"/>
                        <a:buChar char="•"/>
                      </a:pPr>
                      <a:r>
                        <a:rPr lang="en-GB" sz="1000" b="0" i="0" u="none" strike="noStrike" baseline="0" dirty="0">
                          <a:solidFill>
                            <a:srgbClr val="000000"/>
                          </a:solidFill>
                          <a:latin typeface="Arial" panose="020B0604020202020204" pitchFamily="34" charset="0"/>
                        </a:rPr>
                        <a:t> </a:t>
                      </a:r>
                      <a:r>
                        <a:rPr lang="en-US" sz="1000" b="0" i="0" u="none" strike="noStrike" baseline="0" dirty="0">
                          <a:solidFill>
                            <a:srgbClr val="000000"/>
                          </a:solidFill>
                          <a:latin typeface="Arial" panose="020B0604020202020204" pitchFamily="34" charset="0"/>
                        </a:rPr>
                        <a:t>Multiplication and division facts for 2, 3, 4, 5, 6, 8 and 10</a:t>
                      </a:r>
                    </a:p>
                    <a:p>
                      <a:pPr marL="0" indent="0">
                        <a:buFont typeface="Arial" panose="020B0604020202020204" pitchFamily="34" charset="0"/>
                        <a:buChar char="•"/>
                      </a:pPr>
                      <a:r>
                        <a:rPr lang="en-US" sz="1000" b="0" i="0" u="none" strike="noStrike" baseline="0" dirty="0">
                          <a:solidFill>
                            <a:srgbClr val="000000"/>
                          </a:solidFill>
                          <a:latin typeface="Arial" panose="020B0604020202020204" pitchFamily="34" charset="0"/>
                        </a:rPr>
                        <a:t> Multiplicative structures: equal groups/parts, change and comparison, correspondence problems</a:t>
                      </a:r>
                    </a:p>
                    <a:p>
                      <a:pPr marL="0" indent="0">
                        <a:buFont typeface="Arial" panose="020B0604020202020204" pitchFamily="34" charset="0"/>
                        <a:buChar char="•"/>
                      </a:pPr>
                      <a:r>
                        <a:rPr lang="en-US" sz="1000" b="0" i="0" u="none" strike="noStrike" baseline="0" dirty="0">
                          <a:solidFill>
                            <a:srgbClr val="000000"/>
                          </a:solidFill>
                          <a:latin typeface="Arial" panose="020B0604020202020204" pitchFamily="34" charset="0"/>
                        </a:rPr>
                        <a:t> Relationships: commutativity and inverse</a:t>
                      </a:r>
                      <a:r>
                        <a:rPr lang="en-GB" sz="1000" b="0" i="0" u="none" strike="noStrike" baseline="0" dirty="0">
                          <a:solidFill>
                            <a:srgbClr val="000000"/>
                          </a:solidFill>
                          <a:latin typeface="Arial" panose="020B0604020202020204" pitchFamily="34" charset="0"/>
                        </a:rPr>
                        <a:t>	</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chemeClr val="tx1"/>
                          </a:solidFill>
                          <a:latin typeface="Arial" panose="020B0604020202020204" pitchFamily="34" charset="0"/>
                          <a:cs typeface="Arial" panose="020B0604020202020204" pitchFamily="34" charset="0"/>
                        </a:rPr>
                        <a:t> </a:t>
                      </a:r>
                      <a:r>
                        <a:rPr lang="en-US" sz="1000" b="0" dirty="0">
                          <a:solidFill>
                            <a:schemeClr val="tx1"/>
                          </a:solidFill>
                          <a:latin typeface="Arial" panose="020B0604020202020204" pitchFamily="34" charset="0"/>
                          <a:cs typeface="Arial" panose="020B0604020202020204" pitchFamily="34" charset="0"/>
                        </a:rPr>
                        <a:t>Multiply and divide by 10 and 100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latin typeface="Arial" panose="020B0604020202020204" pitchFamily="34" charset="0"/>
                          <a:cs typeface="Arial" panose="020B0604020202020204" pitchFamily="34" charset="0"/>
                        </a:rPr>
                        <a:t> Multiply a 2-digit number by 2, 3, 4, 5 and corresponding division situations</a:t>
                      </a:r>
                    </a:p>
                    <a:p>
                      <a:pPr marL="0" marR="0" lvl="0" indent="0" algn="l" rtl="0" eaLnBrk="1" fontAlgn="auto" latinLnBrk="0" hangingPunct="1">
                        <a:lnSpc>
                          <a:spcPct val="100000"/>
                        </a:lnSpc>
                        <a:spcBef>
                          <a:spcPts val="0"/>
                        </a:spcBef>
                        <a:spcAft>
                          <a:spcPts val="0"/>
                        </a:spcAft>
                        <a:buFont typeface="Arial" panose="020B0604020202020204" pitchFamily="34" charset="0"/>
                        <a:buChar char="•"/>
                      </a:pPr>
                      <a:r>
                        <a:rPr lang="en-US" sz="1000" b="0" dirty="0">
                          <a:solidFill>
                            <a:schemeClr val="tx1"/>
                          </a:solidFill>
                          <a:latin typeface="Arial"/>
                          <a:cs typeface="Arial"/>
                        </a:rPr>
                        <a:t> Divide 2-digit number by a 1-digit number</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graphicFrame>
        <p:nvGraphicFramePr>
          <p:cNvPr id="49" name="Table 48">
            <a:extLst>
              <a:ext uri="{FF2B5EF4-FFF2-40B4-BE49-F238E27FC236}">
                <a16:creationId xmlns:a16="http://schemas.microsoft.com/office/drawing/2014/main" id="{62143FD7-00DA-4370-8DE4-3DDC50DB4C9B}"/>
              </a:ext>
            </a:extLst>
          </p:cNvPr>
          <p:cNvGraphicFramePr>
            <a:graphicFrameLocks noGrp="1"/>
          </p:cNvGraphicFramePr>
          <p:nvPr>
            <p:extLst>
              <p:ext uri="{D42A27DB-BD31-4B8C-83A1-F6EECF244321}">
                <p14:modId xmlns:p14="http://schemas.microsoft.com/office/powerpoint/2010/main" val="2358084478"/>
              </p:ext>
            </p:extLst>
          </p:nvPr>
        </p:nvGraphicFramePr>
        <p:xfrm>
          <a:off x="3802744" y="1030014"/>
          <a:ext cx="2768010" cy="2018593"/>
        </p:xfrm>
        <a:graphic>
          <a:graphicData uri="http://schemas.openxmlformats.org/drawingml/2006/table">
            <a:tbl>
              <a:tblPr firstRow="1" bandRow="1">
                <a:tableStyleId>{5940675A-B579-460E-94D1-54222C63F5DA}</a:tableStyleId>
              </a:tblPr>
              <a:tblGrid>
                <a:gridCol w="1509294">
                  <a:extLst>
                    <a:ext uri="{9D8B030D-6E8A-4147-A177-3AD203B41FA5}">
                      <a16:colId xmlns:a16="http://schemas.microsoft.com/office/drawing/2014/main" val="588203538"/>
                    </a:ext>
                  </a:extLst>
                </a:gridCol>
                <a:gridCol w="1258716">
                  <a:extLst>
                    <a:ext uri="{9D8B030D-6E8A-4147-A177-3AD203B41FA5}">
                      <a16:colId xmlns:a16="http://schemas.microsoft.com/office/drawing/2014/main" val="141045838"/>
                    </a:ext>
                  </a:extLst>
                </a:gridCol>
              </a:tblGrid>
              <a:tr h="480556">
                <a:tc>
                  <a:txBody>
                    <a:bodyPr/>
                    <a:lstStyle/>
                    <a:p>
                      <a:pPr algn="ctr"/>
                      <a:r>
                        <a:rPr lang="en-GB" sz="1100" b="1" dirty="0">
                          <a:solidFill>
                            <a:srgbClr val="E40045"/>
                          </a:solidFill>
                          <a:latin typeface="Arial" panose="020B0604020202020204" pitchFamily="34" charset="0"/>
                          <a:cs typeface="Arial" panose="020B0604020202020204" pitchFamily="34" charset="0"/>
                        </a:rPr>
                        <a:t>Time</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100" b="1" dirty="0">
                          <a:solidFill>
                            <a:srgbClr val="E40045"/>
                          </a:solidFill>
                          <a:latin typeface="Arial" panose="020B0604020202020204" pitchFamily="34" charset="0"/>
                          <a:cs typeface="Arial" panose="020B0604020202020204" pitchFamily="34" charset="0"/>
                        </a:rPr>
                        <a:t>Fractions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538037">
                <a:tc>
                  <a:txBody>
                    <a:bodyPr/>
                    <a:lstStyle/>
                    <a:p>
                      <a:pPr marL="36000" indent="-36000">
                        <a:buFont typeface="Arial" panose="020B0604020202020204" pitchFamily="34" charset="0"/>
                        <a:buChar char="•"/>
                      </a:pPr>
                      <a:r>
                        <a:rPr lang="en-US" sz="1000" dirty="0">
                          <a:latin typeface="Arial" panose="020B0604020202020204" pitchFamily="34" charset="0"/>
                          <a:cs typeface="Arial" panose="020B0604020202020204" pitchFamily="34" charset="0"/>
                        </a:rPr>
                        <a:t> Tell, record, write and order the time analogue and digital; </a:t>
                      </a:r>
                    </a:p>
                    <a:p>
                      <a:pPr marL="36000" indent="-36000">
                        <a:buFont typeface="Arial" panose="020B0604020202020204" pitchFamily="34" charset="0"/>
                        <a:buChar char="•"/>
                      </a:pPr>
                      <a:r>
                        <a:rPr lang="en-US" sz="1000" dirty="0">
                          <a:latin typeface="Arial" panose="020B0604020202020204" pitchFamily="34" charset="0"/>
                          <a:cs typeface="Arial" panose="020B0604020202020204" pitchFamily="34" charset="0"/>
                        </a:rPr>
                        <a:t> Use am and pm accurately</a:t>
                      </a:r>
                    </a:p>
                    <a:p>
                      <a:pPr marL="36000" indent="-36000">
                        <a:buFont typeface="Arial" panose="020B0604020202020204" pitchFamily="34" charset="0"/>
                        <a:buChar char="•"/>
                      </a:pPr>
                      <a:r>
                        <a:rPr lang="en-US" sz="1000" dirty="0">
                          <a:latin typeface="Arial" panose="020B0604020202020204" pitchFamily="34" charset="0"/>
                          <a:cs typeface="Arial" panose="020B0604020202020204" pitchFamily="34" charset="0"/>
                        </a:rPr>
                        <a:t> Measure, calculate and compare durations</a:t>
                      </a:r>
                    </a:p>
                    <a:p>
                      <a:pPr marL="0" indent="-3600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latin typeface="Arial" panose="020B0604020202020204" pitchFamily="34" charset="0"/>
                          <a:cs typeface="Arial" panose="020B0604020202020204" pitchFamily="34" charset="0"/>
                        </a:rPr>
                        <a:t> Explore unit and non-unit fractions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latin typeface="Arial" panose="020B0604020202020204" pitchFamily="34" charset="0"/>
                          <a:cs typeface="Arial" panose="020B0604020202020204" pitchFamily="34" charset="0"/>
                        </a:rPr>
                        <a:t> Understand equivalent fractions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latin typeface="Arial" panose="020B0604020202020204" pitchFamily="34" charset="0"/>
                          <a:cs typeface="Arial" panose="020B0604020202020204" pitchFamily="34" charset="0"/>
                        </a:rPr>
                        <a:t> Add, subtract, compare and order fractions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sp>
        <p:nvSpPr>
          <p:cNvPr id="8" name="TextBox 7">
            <a:extLst>
              <a:ext uri="{FF2B5EF4-FFF2-40B4-BE49-F238E27FC236}">
                <a16:creationId xmlns:a16="http://schemas.microsoft.com/office/drawing/2014/main" id="{1754C992-1827-46CA-BB29-1C6CC0229C01}"/>
              </a:ext>
            </a:extLst>
          </p:cNvPr>
          <p:cNvSpPr txBox="1"/>
          <p:nvPr/>
        </p:nvSpPr>
        <p:spPr>
          <a:xfrm>
            <a:off x="2408079" y="772373"/>
            <a:ext cx="2115059" cy="261610"/>
          </a:xfrm>
          <a:prstGeom prst="rect">
            <a:avLst/>
          </a:prstGeom>
          <a:solidFill>
            <a:schemeClr val="bg2"/>
          </a:solidFill>
        </p:spPr>
        <p:txBody>
          <a:bodyPr wrap="square" rtlCol="0">
            <a:spAutoFit/>
          </a:bodyPr>
          <a:lstStyle/>
          <a:p>
            <a:r>
              <a:rPr lang="en-GB" sz="1100" dirty="0"/>
              <a:t>Year 3 - Spring Curriculum Map</a:t>
            </a:r>
          </a:p>
        </p:txBody>
      </p:sp>
      <p:sp>
        <p:nvSpPr>
          <p:cNvPr id="23" name="Rectangle 22">
            <a:extLst>
              <a:ext uri="{FF2B5EF4-FFF2-40B4-BE49-F238E27FC236}">
                <a16:creationId xmlns:a16="http://schemas.microsoft.com/office/drawing/2014/main" id="{F38BC400-B4B5-47A9-BDFD-EF2A09103C76}"/>
              </a:ext>
            </a:extLst>
          </p:cNvPr>
          <p:cNvSpPr/>
          <p:nvPr/>
        </p:nvSpPr>
        <p:spPr>
          <a:xfrm>
            <a:off x="231707" y="3014518"/>
            <a:ext cx="6356750" cy="39805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GB" sz="1300" dirty="0">
                <a:solidFill>
                  <a:schemeClr val="tx1"/>
                </a:solidFill>
              </a:rPr>
              <a:t>This term one of our key focuses in Year 3 this term is multiplication and division. Below are some of the key small steps pupils will be learning about:</a:t>
            </a:r>
          </a:p>
        </p:txBody>
      </p:sp>
      <p:grpSp>
        <p:nvGrpSpPr>
          <p:cNvPr id="3" name="Group 2">
            <a:extLst>
              <a:ext uri="{FF2B5EF4-FFF2-40B4-BE49-F238E27FC236}">
                <a16:creationId xmlns:a16="http://schemas.microsoft.com/office/drawing/2014/main" id="{0B3D86DF-8073-4A3E-BF33-CE8FC97014E4}"/>
              </a:ext>
            </a:extLst>
          </p:cNvPr>
          <p:cNvGrpSpPr/>
          <p:nvPr/>
        </p:nvGrpSpPr>
        <p:grpSpPr>
          <a:xfrm>
            <a:off x="2124563" y="7217505"/>
            <a:ext cx="512794" cy="221867"/>
            <a:chOff x="4060146" y="5488263"/>
            <a:chExt cx="512794" cy="221867"/>
          </a:xfrm>
        </p:grpSpPr>
        <p:pic>
          <p:nvPicPr>
            <p:cNvPr id="36" name="Picture 35">
              <a:extLst>
                <a:ext uri="{FF2B5EF4-FFF2-40B4-BE49-F238E27FC236}">
                  <a16:creationId xmlns:a16="http://schemas.microsoft.com/office/drawing/2014/main" id="{19B37D93-A901-4664-B3DC-695EB3976CE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2186" t="51742" r="27657" b="23910"/>
            <a:stretch/>
          </p:blipFill>
          <p:spPr>
            <a:xfrm>
              <a:off x="4060146" y="5548989"/>
              <a:ext cx="176888" cy="143721"/>
            </a:xfrm>
            <a:prstGeom prst="rect">
              <a:avLst/>
            </a:prstGeom>
          </p:spPr>
        </p:pic>
        <p:grpSp>
          <p:nvGrpSpPr>
            <p:cNvPr id="2" name="Group 1">
              <a:extLst>
                <a:ext uri="{FF2B5EF4-FFF2-40B4-BE49-F238E27FC236}">
                  <a16:creationId xmlns:a16="http://schemas.microsoft.com/office/drawing/2014/main" id="{DBB8EB20-11F6-466B-876D-78A2AC92EDA0}"/>
                </a:ext>
              </a:extLst>
            </p:cNvPr>
            <p:cNvGrpSpPr/>
            <p:nvPr/>
          </p:nvGrpSpPr>
          <p:grpSpPr>
            <a:xfrm>
              <a:off x="4235779" y="5488263"/>
              <a:ext cx="337161" cy="221867"/>
              <a:chOff x="4235779" y="5488263"/>
              <a:chExt cx="337161" cy="221867"/>
            </a:xfrm>
          </p:grpSpPr>
          <p:pic>
            <p:nvPicPr>
              <p:cNvPr id="38" name="Picture 37">
                <a:extLst>
                  <a:ext uri="{FF2B5EF4-FFF2-40B4-BE49-F238E27FC236}">
                    <a16:creationId xmlns:a16="http://schemas.microsoft.com/office/drawing/2014/main" id="{6409E13D-5030-4DB1-A773-4ED2E482A4D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2186" t="51742" r="27657" b="23910"/>
              <a:stretch/>
            </p:blipFill>
            <p:spPr>
              <a:xfrm>
                <a:off x="4235779" y="5566409"/>
                <a:ext cx="176888" cy="143721"/>
              </a:xfrm>
              <a:prstGeom prst="rect">
                <a:avLst/>
              </a:prstGeom>
            </p:spPr>
          </p:pic>
          <p:pic>
            <p:nvPicPr>
              <p:cNvPr id="39" name="Picture 38">
                <a:extLst>
                  <a:ext uri="{FF2B5EF4-FFF2-40B4-BE49-F238E27FC236}">
                    <a16:creationId xmlns:a16="http://schemas.microsoft.com/office/drawing/2014/main" id="{4CD9BF73-AA57-495F-B2CD-36C7E589F3D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2186" t="51742" r="27657" b="23910"/>
              <a:stretch/>
            </p:blipFill>
            <p:spPr>
              <a:xfrm>
                <a:off x="4396052" y="5488263"/>
                <a:ext cx="176888" cy="143721"/>
              </a:xfrm>
              <a:prstGeom prst="rect">
                <a:avLst/>
              </a:prstGeom>
            </p:spPr>
          </p:pic>
        </p:grpSp>
      </p:grpSp>
      <p:grpSp>
        <p:nvGrpSpPr>
          <p:cNvPr id="6" name="Group 5">
            <a:extLst>
              <a:ext uri="{FF2B5EF4-FFF2-40B4-BE49-F238E27FC236}">
                <a16:creationId xmlns:a16="http://schemas.microsoft.com/office/drawing/2014/main" id="{2C25DFD9-82E8-4E78-B8D8-ED5E5E23EDC4}"/>
              </a:ext>
            </a:extLst>
          </p:cNvPr>
          <p:cNvGrpSpPr/>
          <p:nvPr/>
        </p:nvGrpSpPr>
        <p:grpSpPr>
          <a:xfrm>
            <a:off x="3460057" y="7172659"/>
            <a:ext cx="909883" cy="313541"/>
            <a:chOff x="5560154" y="5396589"/>
            <a:chExt cx="909883" cy="313541"/>
          </a:xfrm>
        </p:grpSpPr>
        <p:pic>
          <p:nvPicPr>
            <p:cNvPr id="35" name="Picture 34">
              <a:extLst>
                <a:ext uri="{FF2B5EF4-FFF2-40B4-BE49-F238E27FC236}">
                  <a16:creationId xmlns:a16="http://schemas.microsoft.com/office/drawing/2014/main" id="{EE7E30BB-C439-4F4A-B00B-EA8684794B6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5560154" y="5513782"/>
              <a:ext cx="743185" cy="122016"/>
            </a:xfrm>
            <a:prstGeom prst="rect">
              <a:avLst/>
            </a:prstGeom>
          </p:spPr>
        </p:pic>
        <p:pic>
          <p:nvPicPr>
            <p:cNvPr id="45" name="Picture 44">
              <a:extLst>
                <a:ext uri="{FF2B5EF4-FFF2-40B4-BE49-F238E27FC236}">
                  <a16:creationId xmlns:a16="http://schemas.microsoft.com/office/drawing/2014/main" id="{6EFFC942-5AF7-4BF0-A5E3-49404731D1F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5719172" y="5588114"/>
              <a:ext cx="743185" cy="122016"/>
            </a:xfrm>
            <a:prstGeom prst="rect">
              <a:avLst/>
            </a:prstGeom>
          </p:spPr>
        </p:pic>
        <p:pic>
          <p:nvPicPr>
            <p:cNvPr id="50" name="Picture 49">
              <a:extLst>
                <a:ext uri="{FF2B5EF4-FFF2-40B4-BE49-F238E27FC236}">
                  <a16:creationId xmlns:a16="http://schemas.microsoft.com/office/drawing/2014/main" id="{2376E134-C0DE-47D8-9A85-C605BF620E4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5726852" y="5396589"/>
              <a:ext cx="743185" cy="122016"/>
            </a:xfrm>
            <a:prstGeom prst="rect">
              <a:avLst/>
            </a:prstGeom>
          </p:spPr>
        </p:pic>
      </p:grpSp>
      <p:grpSp>
        <p:nvGrpSpPr>
          <p:cNvPr id="28" name="Group 27">
            <a:extLst>
              <a:ext uri="{FF2B5EF4-FFF2-40B4-BE49-F238E27FC236}">
                <a16:creationId xmlns:a16="http://schemas.microsoft.com/office/drawing/2014/main" id="{285987AD-77F8-4738-BB61-1F72B55D50FF}"/>
              </a:ext>
            </a:extLst>
          </p:cNvPr>
          <p:cNvGrpSpPr/>
          <p:nvPr/>
        </p:nvGrpSpPr>
        <p:grpSpPr>
          <a:xfrm>
            <a:off x="5464925" y="7060937"/>
            <a:ext cx="531595" cy="474513"/>
            <a:chOff x="1860688" y="1261374"/>
            <a:chExt cx="2539456" cy="2512147"/>
          </a:xfrm>
        </p:grpSpPr>
        <p:grpSp>
          <p:nvGrpSpPr>
            <p:cNvPr id="29" name="Group 28">
              <a:extLst>
                <a:ext uri="{FF2B5EF4-FFF2-40B4-BE49-F238E27FC236}">
                  <a16:creationId xmlns:a16="http://schemas.microsoft.com/office/drawing/2014/main" id="{8B904345-9981-42E5-9B6E-25607931BE17}"/>
                </a:ext>
              </a:extLst>
            </p:cNvPr>
            <p:cNvGrpSpPr/>
            <p:nvPr/>
          </p:nvGrpSpPr>
          <p:grpSpPr>
            <a:xfrm>
              <a:off x="1860688" y="1261374"/>
              <a:ext cx="324000" cy="2512147"/>
              <a:chOff x="4619708" y="1264319"/>
              <a:chExt cx="324000" cy="2512147"/>
            </a:xfrm>
            <a:solidFill>
              <a:srgbClr val="0070C0"/>
            </a:solidFill>
          </p:grpSpPr>
          <p:sp>
            <p:nvSpPr>
              <p:cNvPr id="143" name="Cube 142">
                <a:extLst>
                  <a:ext uri="{FF2B5EF4-FFF2-40B4-BE49-F238E27FC236}">
                    <a16:creationId xmlns:a16="http://schemas.microsoft.com/office/drawing/2014/main" id="{80D8D05D-27D0-48C4-AB36-B910DF202754}"/>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Cube 143">
                <a:extLst>
                  <a:ext uri="{FF2B5EF4-FFF2-40B4-BE49-F238E27FC236}">
                    <a16:creationId xmlns:a16="http://schemas.microsoft.com/office/drawing/2014/main" id="{F547367A-F64C-44C2-A972-746D9A2B689E}"/>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Cube 144">
                <a:extLst>
                  <a:ext uri="{FF2B5EF4-FFF2-40B4-BE49-F238E27FC236}">
                    <a16:creationId xmlns:a16="http://schemas.microsoft.com/office/drawing/2014/main" id="{AF0AE1C2-8ADC-47C9-829B-18BC3C4BEF90}"/>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Cube 145">
                <a:extLst>
                  <a:ext uri="{FF2B5EF4-FFF2-40B4-BE49-F238E27FC236}">
                    <a16:creationId xmlns:a16="http://schemas.microsoft.com/office/drawing/2014/main" id="{3A3B7E17-65FD-4C54-BB77-1FCF0BB59014}"/>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Cube 146">
                <a:extLst>
                  <a:ext uri="{FF2B5EF4-FFF2-40B4-BE49-F238E27FC236}">
                    <a16:creationId xmlns:a16="http://schemas.microsoft.com/office/drawing/2014/main" id="{C955C19E-2153-4390-AB91-3E8AA07C58BE}"/>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Cube 147">
                <a:extLst>
                  <a:ext uri="{FF2B5EF4-FFF2-40B4-BE49-F238E27FC236}">
                    <a16:creationId xmlns:a16="http://schemas.microsoft.com/office/drawing/2014/main" id="{E5955A0C-F89B-44F9-9653-966EF86859A7}"/>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Cube 148">
                <a:extLst>
                  <a:ext uri="{FF2B5EF4-FFF2-40B4-BE49-F238E27FC236}">
                    <a16:creationId xmlns:a16="http://schemas.microsoft.com/office/drawing/2014/main" id="{63FF83FB-752E-477A-8DAD-A5A73F6F9AC3}"/>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Cube 149">
                <a:extLst>
                  <a:ext uri="{FF2B5EF4-FFF2-40B4-BE49-F238E27FC236}">
                    <a16:creationId xmlns:a16="http://schemas.microsoft.com/office/drawing/2014/main" id="{1D6F8DD1-2701-4FC6-8103-2E47D35C342F}"/>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Cube 150">
                <a:extLst>
                  <a:ext uri="{FF2B5EF4-FFF2-40B4-BE49-F238E27FC236}">
                    <a16:creationId xmlns:a16="http://schemas.microsoft.com/office/drawing/2014/main" id="{E4491F6A-8C3E-48BD-9B8F-9F03F58760E5}"/>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Cube 151">
                <a:extLst>
                  <a:ext uri="{FF2B5EF4-FFF2-40B4-BE49-F238E27FC236}">
                    <a16:creationId xmlns:a16="http://schemas.microsoft.com/office/drawing/2014/main" id="{2D651876-05FB-40EB-AEA0-DB32CB6EAFDB}"/>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0485D912-CA9F-4E12-84EE-779BCA5DC107}"/>
                </a:ext>
              </a:extLst>
            </p:cNvPr>
            <p:cNvGrpSpPr/>
            <p:nvPr/>
          </p:nvGrpSpPr>
          <p:grpSpPr>
            <a:xfrm>
              <a:off x="2108074" y="1261374"/>
              <a:ext cx="324000" cy="2512147"/>
              <a:chOff x="4619708" y="1264319"/>
              <a:chExt cx="324000" cy="2512147"/>
            </a:xfrm>
            <a:solidFill>
              <a:srgbClr val="0070C0"/>
            </a:solidFill>
          </p:grpSpPr>
          <p:sp>
            <p:nvSpPr>
              <p:cNvPr id="133" name="Cube 132">
                <a:extLst>
                  <a:ext uri="{FF2B5EF4-FFF2-40B4-BE49-F238E27FC236}">
                    <a16:creationId xmlns:a16="http://schemas.microsoft.com/office/drawing/2014/main" id="{EE420775-7418-4C57-BD0C-85D246D626DE}"/>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Cube 133">
                <a:extLst>
                  <a:ext uri="{FF2B5EF4-FFF2-40B4-BE49-F238E27FC236}">
                    <a16:creationId xmlns:a16="http://schemas.microsoft.com/office/drawing/2014/main" id="{988C4782-B8E1-4D44-8D2E-B5927B92E44F}"/>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Cube 134">
                <a:extLst>
                  <a:ext uri="{FF2B5EF4-FFF2-40B4-BE49-F238E27FC236}">
                    <a16:creationId xmlns:a16="http://schemas.microsoft.com/office/drawing/2014/main" id="{E1A013CB-DE51-4A68-B9D0-2B12FA873D09}"/>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Cube 135">
                <a:extLst>
                  <a:ext uri="{FF2B5EF4-FFF2-40B4-BE49-F238E27FC236}">
                    <a16:creationId xmlns:a16="http://schemas.microsoft.com/office/drawing/2014/main" id="{BE94B86A-D760-44DF-803C-3E35A3BF754B}"/>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Cube 136">
                <a:extLst>
                  <a:ext uri="{FF2B5EF4-FFF2-40B4-BE49-F238E27FC236}">
                    <a16:creationId xmlns:a16="http://schemas.microsoft.com/office/drawing/2014/main" id="{6FABC6D8-5A7E-4EA6-AAA3-31A43CF50024}"/>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Cube 137">
                <a:extLst>
                  <a:ext uri="{FF2B5EF4-FFF2-40B4-BE49-F238E27FC236}">
                    <a16:creationId xmlns:a16="http://schemas.microsoft.com/office/drawing/2014/main" id="{BFD4FDF1-2AD3-4F47-892C-BB778BE27EBC}"/>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Cube 138">
                <a:extLst>
                  <a:ext uri="{FF2B5EF4-FFF2-40B4-BE49-F238E27FC236}">
                    <a16:creationId xmlns:a16="http://schemas.microsoft.com/office/drawing/2014/main" id="{5BB46693-81AB-4C7D-A476-0AE6C17F229A}"/>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Cube 139">
                <a:extLst>
                  <a:ext uri="{FF2B5EF4-FFF2-40B4-BE49-F238E27FC236}">
                    <a16:creationId xmlns:a16="http://schemas.microsoft.com/office/drawing/2014/main" id="{0265C7C4-CF66-4B18-96E2-9A922F79D618}"/>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Cube 140">
                <a:extLst>
                  <a:ext uri="{FF2B5EF4-FFF2-40B4-BE49-F238E27FC236}">
                    <a16:creationId xmlns:a16="http://schemas.microsoft.com/office/drawing/2014/main" id="{3A7096AF-B79A-4150-ADD1-27C524024A38}"/>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Cube 141">
                <a:extLst>
                  <a:ext uri="{FF2B5EF4-FFF2-40B4-BE49-F238E27FC236}">
                    <a16:creationId xmlns:a16="http://schemas.microsoft.com/office/drawing/2014/main" id="{98AB65CB-C271-4FE6-A2B9-F80511B99BF1}"/>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EA4BC2E7-1904-45B0-97C1-4B271A867C76}"/>
                </a:ext>
              </a:extLst>
            </p:cNvPr>
            <p:cNvGrpSpPr/>
            <p:nvPr/>
          </p:nvGrpSpPr>
          <p:grpSpPr>
            <a:xfrm>
              <a:off x="2355460" y="1261374"/>
              <a:ext cx="324000" cy="2512147"/>
              <a:chOff x="4619708" y="1264319"/>
              <a:chExt cx="324000" cy="2512147"/>
            </a:xfrm>
            <a:solidFill>
              <a:srgbClr val="0070C0"/>
            </a:solidFill>
          </p:grpSpPr>
          <p:sp>
            <p:nvSpPr>
              <p:cNvPr id="123" name="Cube 122">
                <a:extLst>
                  <a:ext uri="{FF2B5EF4-FFF2-40B4-BE49-F238E27FC236}">
                    <a16:creationId xmlns:a16="http://schemas.microsoft.com/office/drawing/2014/main" id="{D07B2177-8ADA-421D-850F-9D39BE6B2B11}"/>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Cube 123">
                <a:extLst>
                  <a:ext uri="{FF2B5EF4-FFF2-40B4-BE49-F238E27FC236}">
                    <a16:creationId xmlns:a16="http://schemas.microsoft.com/office/drawing/2014/main" id="{64E10D9B-5E81-41B2-8AE7-D3D26285BA13}"/>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Cube 124">
                <a:extLst>
                  <a:ext uri="{FF2B5EF4-FFF2-40B4-BE49-F238E27FC236}">
                    <a16:creationId xmlns:a16="http://schemas.microsoft.com/office/drawing/2014/main" id="{06C29B49-8F7D-4372-A3FA-A4D781EE59F7}"/>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Cube 125">
                <a:extLst>
                  <a:ext uri="{FF2B5EF4-FFF2-40B4-BE49-F238E27FC236}">
                    <a16:creationId xmlns:a16="http://schemas.microsoft.com/office/drawing/2014/main" id="{215FC935-8957-46FB-8840-CD3EF49453BE}"/>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Cube 126">
                <a:extLst>
                  <a:ext uri="{FF2B5EF4-FFF2-40B4-BE49-F238E27FC236}">
                    <a16:creationId xmlns:a16="http://schemas.microsoft.com/office/drawing/2014/main" id="{8D10CF07-C400-4554-807D-1B701ADC0937}"/>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Cube 127">
                <a:extLst>
                  <a:ext uri="{FF2B5EF4-FFF2-40B4-BE49-F238E27FC236}">
                    <a16:creationId xmlns:a16="http://schemas.microsoft.com/office/drawing/2014/main" id="{3A126938-683B-4D6B-9321-856F2ED096EE}"/>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Cube 128">
                <a:extLst>
                  <a:ext uri="{FF2B5EF4-FFF2-40B4-BE49-F238E27FC236}">
                    <a16:creationId xmlns:a16="http://schemas.microsoft.com/office/drawing/2014/main" id="{ABC5B023-AD25-48B4-A8DE-8F793F0FDCBE}"/>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Cube 129">
                <a:extLst>
                  <a:ext uri="{FF2B5EF4-FFF2-40B4-BE49-F238E27FC236}">
                    <a16:creationId xmlns:a16="http://schemas.microsoft.com/office/drawing/2014/main" id="{3375DFF4-0941-405A-8E65-300FCA4D6EB8}"/>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Cube 130">
                <a:extLst>
                  <a:ext uri="{FF2B5EF4-FFF2-40B4-BE49-F238E27FC236}">
                    <a16:creationId xmlns:a16="http://schemas.microsoft.com/office/drawing/2014/main" id="{0EFE62D8-EF90-4F3F-B180-A8FF2A85C9BB}"/>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Cube 131">
                <a:extLst>
                  <a:ext uri="{FF2B5EF4-FFF2-40B4-BE49-F238E27FC236}">
                    <a16:creationId xmlns:a16="http://schemas.microsoft.com/office/drawing/2014/main" id="{A17F564F-1E2A-4A12-9DC1-2BCFF56693FD}"/>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E25E7969-D672-4D38-88A0-D89B275D9915}"/>
                </a:ext>
              </a:extLst>
            </p:cNvPr>
            <p:cNvGrpSpPr/>
            <p:nvPr/>
          </p:nvGrpSpPr>
          <p:grpSpPr>
            <a:xfrm>
              <a:off x="2602846" y="1261374"/>
              <a:ext cx="324000" cy="2512147"/>
              <a:chOff x="4619708" y="1264319"/>
              <a:chExt cx="324000" cy="2512147"/>
            </a:xfrm>
            <a:solidFill>
              <a:srgbClr val="0070C0"/>
            </a:solidFill>
          </p:grpSpPr>
          <p:sp>
            <p:nvSpPr>
              <p:cNvPr id="113" name="Cube 112">
                <a:extLst>
                  <a:ext uri="{FF2B5EF4-FFF2-40B4-BE49-F238E27FC236}">
                    <a16:creationId xmlns:a16="http://schemas.microsoft.com/office/drawing/2014/main" id="{B63F6B87-2C2B-470D-9326-D2B6C0329AA2}"/>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Cube 113">
                <a:extLst>
                  <a:ext uri="{FF2B5EF4-FFF2-40B4-BE49-F238E27FC236}">
                    <a16:creationId xmlns:a16="http://schemas.microsoft.com/office/drawing/2014/main" id="{7E7E1598-69EF-4A35-90F6-66205B14416C}"/>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Cube 114">
                <a:extLst>
                  <a:ext uri="{FF2B5EF4-FFF2-40B4-BE49-F238E27FC236}">
                    <a16:creationId xmlns:a16="http://schemas.microsoft.com/office/drawing/2014/main" id="{701A49FC-A803-47C2-8F50-CEF833ABF2F0}"/>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Cube 115">
                <a:extLst>
                  <a:ext uri="{FF2B5EF4-FFF2-40B4-BE49-F238E27FC236}">
                    <a16:creationId xmlns:a16="http://schemas.microsoft.com/office/drawing/2014/main" id="{BF745EB7-C9B7-4329-BF1D-5FAFE3ECE7A8}"/>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Cube 116">
                <a:extLst>
                  <a:ext uri="{FF2B5EF4-FFF2-40B4-BE49-F238E27FC236}">
                    <a16:creationId xmlns:a16="http://schemas.microsoft.com/office/drawing/2014/main" id="{F312A0C9-715B-44C1-9428-9206AA264199}"/>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Cube 117">
                <a:extLst>
                  <a:ext uri="{FF2B5EF4-FFF2-40B4-BE49-F238E27FC236}">
                    <a16:creationId xmlns:a16="http://schemas.microsoft.com/office/drawing/2014/main" id="{2D713603-1820-4C90-A36F-DDA3584E0665}"/>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Cube 118">
                <a:extLst>
                  <a:ext uri="{FF2B5EF4-FFF2-40B4-BE49-F238E27FC236}">
                    <a16:creationId xmlns:a16="http://schemas.microsoft.com/office/drawing/2014/main" id="{EE77E14F-7AC5-4D46-8EB4-3372896A1BF8}"/>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Cube 119">
                <a:extLst>
                  <a:ext uri="{FF2B5EF4-FFF2-40B4-BE49-F238E27FC236}">
                    <a16:creationId xmlns:a16="http://schemas.microsoft.com/office/drawing/2014/main" id="{5499A1E9-D504-4B18-B749-7C8E85042BB7}"/>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Cube 120">
                <a:extLst>
                  <a:ext uri="{FF2B5EF4-FFF2-40B4-BE49-F238E27FC236}">
                    <a16:creationId xmlns:a16="http://schemas.microsoft.com/office/drawing/2014/main" id="{4FC99A6B-EC3E-4D2A-B58E-E7583084553D}"/>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Cube 121">
                <a:extLst>
                  <a:ext uri="{FF2B5EF4-FFF2-40B4-BE49-F238E27FC236}">
                    <a16:creationId xmlns:a16="http://schemas.microsoft.com/office/drawing/2014/main" id="{1BB4963E-1F21-48CB-B452-8536AEBDA9CF}"/>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8A6CA33A-0974-4E08-9256-55BFAB723A62}"/>
                </a:ext>
              </a:extLst>
            </p:cNvPr>
            <p:cNvGrpSpPr/>
            <p:nvPr/>
          </p:nvGrpSpPr>
          <p:grpSpPr>
            <a:xfrm>
              <a:off x="2850232" y="1261374"/>
              <a:ext cx="324000" cy="2512147"/>
              <a:chOff x="4619708" y="1264319"/>
              <a:chExt cx="324000" cy="2512147"/>
            </a:xfrm>
            <a:solidFill>
              <a:srgbClr val="0070C0"/>
            </a:solidFill>
          </p:grpSpPr>
          <p:sp>
            <p:nvSpPr>
              <p:cNvPr id="103" name="Cube 102">
                <a:extLst>
                  <a:ext uri="{FF2B5EF4-FFF2-40B4-BE49-F238E27FC236}">
                    <a16:creationId xmlns:a16="http://schemas.microsoft.com/office/drawing/2014/main" id="{9C9BDA84-242E-4B62-8F4C-C7DF6413B5E1}"/>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Cube 103">
                <a:extLst>
                  <a:ext uri="{FF2B5EF4-FFF2-40B4-BE49-F238E27FC236}">
                    <a16:creationId xmlns:a16="http://schemas.microsoft.com/office/drawing/2014/main" id="{31B569C4-62E1-48AD-AB5F-6C496F7B10F8}"/>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Cube 104">
                <a:extLst>
                  <a:ext uri="{FF2B5EF4-FFF2-40B4-BE49-F238E27FC236}">
                    <a16:creationId xmlns:a16="http://schemas.microsoft.com/office/drawing/2014/main" id="{78125ACD-E1D6-4489-9B2E-845BC7D1B7C3}"/>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Cube 105">
                <a:extLst>
                  <a:ext uri="{FF2B5EF4-FFF2-40B4-BE49-F238E27FC236}">
                    <a16:creationId xmlns:a16="http://schemas.microsoft.com/office/drawing/2014/main" id="{9E8F6576-3DA8-4C64-BB06-8891E8A442A9}"/>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Cube 106">
                <a:extLst>
                  <a:ext uri="{FF2B5EF4-FFF2-40B4-BE49-F238E27FC236}">
                    <a16:creationId xmlns:a16="http://schemas.microsoft.com/office/drawing/2014/main" id="{2911F083-14A4-4481-9FB4-75F23582FF11}"/>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Cube 107">
                <a:extLst>
                  <a:ext uri="{FF2B5EF4-FFF2-40B4-BE49-F238E27FC236}">
                    <a16:creationId xmlns:a16="http://schemas.microsoft.com/office/drawing/2014/main" id="{F38D4C46-D7FF-4F01-9A61-A4825B6FF7F9}"/>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Cube 108">
                <a:extLst>
                  <a:ext uri="{FF2B5EF4-FFF2-40B4-BE49-F238E27FC236}">
                    <a16:creationId xmlns:a16="http://schemas.microsoft.com/office/drawing/2014/main" id="{15B6143C-4DE0-477E-93A5-8B31AFF38945}"/>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Cube 109">
                <a:extLst>
                  <a:ext uri="{FF2B5EF4-FFF2-40B4-BE49-F238E27FC236}">
                    <a16:creationId xmlns:a16="http://schemas.microsoft.com/office/drawing/2014/main" id="{6472D263-BD53-4608-8165-87E861CEBB2F}"/>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Cube 110">
                <a:extLst>
                  <a:ext uri="{FF2B5EF4-FFF2-40B4-BE49-F238E27FC236}">
                    <a16:creationId xmlns:a16="http://schemas.microsoft.com/office/drawing/2014/main" id="{69142724-F8DD-441E-A413-32F3EE56C664}"/>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Cube 111">
                <a:extLst>
                  <a:ext uri="{FF2B5EF4-FFF2-40B4-BE49-F238E27FC236}">
                    <a16:creationId xmlns:a16="http://schemas.microsoft.com/office/drawing/2014/main" id="{BAF5F67F-5B27-4007-B621-2C723B07A13C}"/>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E2E2FE5F-802B-41C2-8E7D-26F83BD4FA11}"/>
                </a:ext>
              </a:extLst>
            </p:cNvPr>
            <p:cNvGrpSpPr/>
            <p:nvPr/>
          </p:nvGrpSpPr>
          <p:grpSpPr>
            <a:xfrm>
              <a:off x="3097618" y="1261374"/>
              <a:ext cx="324000" cy="2512147"/>
              <a:chOff x="4619708" y="1264319"/>
              <a:chExt cx="324000" cy="2512147"/>
            </a:xfrm>
            <a:solidFill>
              <a:srgbClr val="0070C0"/>
            </a:solidFill>
          </p:grpSpPr>
          <p:sp>
            <p:nvSpPr>
              <p:cNvPr id="93" name="Cube 92">
                <a:extLst>
                  <a:ext uri="{FF2B5EF4-FFF2-40B4-BE49-F238E27FC236}">
                    <a16:creationId xmlns:a16="http://schemas.microsoft.com/office/drawing/2014/main" id="{9EC359AF-3632-466A-B9D9-294CCB355472}"/>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Cube 93">
                <a:extLst>
                  <a:ext uri="{FF2B5EF4-FFF2-40B4-BE49-F238E27FC236}">
                    <a16:creationId xmlns:a16="http://schemas.microsoft.com/office/drawing/2014/main" id="{49FCBC8E-F569-4FAC-BF90-B22C4322AE95}"/>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Cube 94">
                <a:extLst>
                  <a:ext uri="{FF2B5EF4-FFF2-40B4-BE49-F238E27FC236}">
                    <a16:creationId xmlns:a16="http://schemas.microsoft.com/office/drawing/2014/main" id="{3B0FB36F-20FE-423A-8563-336385FC9402}"/>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Cube 95">
                <a:extLst>
                  <a:ext uri="{FF2B5EF4-FFF2-40B4-BE49-F238E27FC236}">
                    <a16:creationId xmlns:a16="http://schemas.microsoft.com/office/drawing/2014/main" id="{FA97E05F-9C19-4CCC-9121-381357F4C001}"/>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Cube 96">
                <a:extLst>
                  <a:ext uri="{FF2B5EF4-FFF2-40B4-BE49-F238E27FC236}">
                    <a16:creationId xmlns:a16="http://schemas.microsoft.com/office/drawing/2014/main" id="{224BCB7A-6061-4DF5-B08D-BD16FBFE8AA3}"/>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Cube 97">
                <a:extLst>
                  <a:ext uri="{FF2B5EF4-FFF2-40B4-BE49-F238E27FC236}">
                    <a16:creationId xmlns:a16="http://schemas.microsoft.com/office/drawing/2014/main" id="{9792DC76-5CAB-41F1-ABC2-12AF9CF76385}"/>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Cube 98">
                <a:extLst>
                  <a:ext uri="{FF2B5EF4-FFF2-40B4-BE49-F238E27FC236}">
                    <a16:creationId xmlns:a16="http://schemas.microsoft.com/office/drawing/2014/main" id="{C32EECCC-E318-47E7-A18A-AD892E41CED3}"/>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Cube 99">
                <a:extLst>
                  <a:ext uri="{FF2B5EF4-FFF2-40B4-BE49-F238E27FC236}">
                    <a16:creationId xmlns:a16="http://schemas.microsoft.com/office/drawing/2014/main" id="{EE269FC8-59DB-4AAE-9E61-1BE58FF81B87}"/>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Cube 100">
                <a:extLst>
                  <a:ext uri="{FF2B5EF4-FFF2-40B4-BE49-F238E27FC236}">
                    <a16:creationId xmlns:a16="http://schemas.microsoft.com/office/drawing/2014/main" id="{D0614208-B2AE-4F78-B13E-B7E8F240A647}"/>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Cube 101">
                <a:extLst>
                  <a:ext uri="{FF2B5EF4-FFF2-40B4-BE49-F238E27FC236}">
                    <a16:creationId xmlns:a16="http://schemas.microsoft.com/office/drawing/2014/main" id="{35D97BC8-BBBD-4DAD-A5C1-B58EC37317F2}"/>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88A28937-7D9E-4E79-BCC5-4113DCC36F2C}"/>
                </a:ext>
              </a:extLst>
            </p:cNvPr>
            <p:cNvGrpSpPr/>
            <p:nvPr/>
          </p:nvGrpSpPr>
          <p:grpSpPr>
            <a:xfrm>
              <a:off x="3345004" y="1261374"/>
              <a:ext cx="324000" cy="2512147"/>
              <a:chOff x="4619708" y="1264319"/>
              <a:chExt cx="324000" cy="2512147"/>
            </a:xfrm>
            <a:solidFill>
              <a:srgbClr val="0070C0"/>
            </a:solidFill>
          </p:grpSpPr>
          <p:sp>
            <p:nvSpPr>
              <p:cNvPr id="83" name="Cube 82">
                <a:extLst>
                  <a:ext uri="{FF2B5EF4-FFF2-40B4-BE49-F238E27FC236}">
                    <a16:creationId xmlns:a16="http://schemas.microsoft.com/office/drawing/2014/main" id="{DBF47D9B-1364-47F1-8AFD-46D1966FBE03}"/>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Cube 83">
                <a:extLst>
                  <a:ext uri="{FF2B5EF4-FFF2-40B4-BE49-F238E27FC236}">
                    <a16:creationId xmlns:a16="http://schemas.microsoft.com/office/drawing/2014/main" id="{51C91A20-E4AC-4AE5-9FE1-621C229FA6B3}"/>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Cube 84">
                <a:extLst>
                  <a:ext uri="{FF2B5EF4-FFF2-40B4-BE49-F238E27FC236}">
                    <a16:creationId xmlns:a16="http://schemas.microsoft.com/office/drawing/2014/main" id="{83D4723B-47B9-4D80-A152-AC142D8BBE95}"/>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Cube 85">
                <a:extLst>
                  <a:ext uri="{FF2B5EF4-FFF2-40B4-BE49-F238E27FC236}">
                    <a16:creationId xmlns:a16="http://schemas.microsoft.com/office/drawing/2014/main" id="{4CA07506-443E-4E75-BC65-DD43D779E1FD}"/>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Cube 86">
                <a:extLst>
                  <a:ext uri="{FF2B5EF4-FFF2-40B4-BE49-F238E27FC236}">
                    <a16:creationId xmlns:a16="http://schemas.microsoft.com/office/drawing/2014/main" id="{F0312A57-4CA8-47B7-87D3-B1E82F184654}"/>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Cube 87">
                <a:extLst>
                  <a:ext uri="{FF2B5EF4-FFF2-40B4-BE49-F238E27FC236}">
                    <a16:creationId xmlns:a16="http://schemas.microsoft.com/office/drawing/2014/main" id="{96565BA0-0A9C-4DAD-A2D6-C1485C539289}"/>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Cube 88">
                <a:extLst>
                  <a:ext uri="{FF2B5EF4-FFF2-40B4-BE49-F238E27FC236}">
                    <a16:creationId xmlns:a16="http://schemas.microsoft.com/office/drawing/2014/main" id="{E1AD4555-A439-4084-BCE5-E7D4A82D1FFE}"/>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Cube 89">
                <a:extLst>
                  <a:ext uri="{FF2B5EF4-FFF2-40B4-BE49-F238E27FC236}">
                    <a16:creationId xmlns:a16="http://schemas.microsoft.com/office/drawing/2014/main" id="{AE1D99C6-75F8-40D9-8B0C-E56D181472C8}"/>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Cube 90">
                <a:extLst>
                  <a:ext uri="{FF2B5EF4-FFF2-40B4-BE49-F238E27FC236}">
                    <a16:creationId xmlns:a16="http://schemas.microsoft.com/office/drawing/2014/main" id="{611070C7-F07B-4C92-BD50-D4F34C27EDC5}"/>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Cube 91">
                <a:extLst>
                  <a:ext uri="{FF2B5EF4-FFF2-40B4-BE49-F238E27FC236}">
                    <a16:creationId xmlns:a16="http://schemas.microsoft.com/office/drawing/2014/main" id="{2FD82C9C-57E3-4037-AEBE-FE5985DA7375}"/>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4E589656-7BA0-4568-8E82-0E5067223F43}"/>
                </a:ext>
              </a:extLst>
            </p:cNvPr>
            <p:cNvGrpSpPr/>
            <p:nvPr/>
          </p:nvGrpSpPr>
          <p:grpSpPr>
            <a:xfrm>
              <a:off x="3592390" y="1261374"/>
              <a:ext cx="324000" cy="2512147"/>
              <a:chOff x="4619708" y="1264319"/>
              <a:chExt cx="324000" cy="2512147"/>
            </a:xfrm>
            <a:solidFill>
              <a:srgbClr val="0070C0"/>
            </a:solidFill>
          </p:grpSpPr>
          <p:sp>
            <p:nvSpPr>
              <p:cNvPr id="73" name="Cube 72">
                <a:extLst>
                  <a:ext uri="{FF2B5EF4-FFF2-40B4-BE49-F238E27FC236}">
                    <a16:creationId xmlns:a16="http://schemas.microsoft.com/office/drawing/2014/main" id="{0B9C9049-54E9-410B-8CD9-9C5781BD6B84}"/>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Cube 73">
                <a:extLst>
                  <a:ext uri="{FF2B5EF4-FFF2-40B4-BE49-F238E27FC236}">
                    <a16:creationId xmlns:a16="http://schemas.microsoft.com/office/drawing/2014/main" id="{FF38BA00-DCC0-43EA-BB06-10F0A92F2F16}"/>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Cube 74">
                <a:extLst>
                  <a:ext uri="{FF2B5EF4-FFF2-40B4-BE49-F238E27FC236}">
                    <a16:creationId xmlns:a16="http://schemas.microsoft.com/office/drawing/2014/main" id="{6AC419B8-99F8-4400-BB75-0BE75B5B8EEB}"/>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Cube 75">
                <a:extLst>
                  <a:ext uri="{FF2B5EF4-FFF2-40B4-BE49-F238E27FC236}">
                    <a16:creationId xmlns:a16="http://schemas.microsoft.com/office/drawing/2014/main" id="{8C416C32-C67F-4A25-8332-3A33493498B0}"/>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Cube 76">
                <a:extLst>
                  <a:ext uri="{FF2B5EF4-FFF2-40B4-BE49-F238E27FC236}">
                    <a16:creationId xmlns:a16="http://schemas.microsoft.com/office/drawing/2014/main" id="{711A112B-2ADA-41CF-8848-DAD0F3B036DD}"/>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Cube 77">
                <a:extLst>
                  <a:ext uri="{FF2B5EF4-FFF2-40B4-BE49-F238E27FC236}">
                    <a16:creationId xmlns:a16="http://schemas.microsoft.com/office/drawing/2014/main" id="{E1DACE17-0A99-41D6-BDBA-71C6A669D824}"/>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Cube 78">
                <a:extLst>
                  <a:ext uri="{FF2B5EF4-FFF2-40B4-BE49-F238E27FC236}">
                    <a16:creationId xmlns:a16="http://schemas.microsoft.com/office/drawing/2014/main" id="{C2433033-1589-4F47-8297-5F2CACE96EE1}"/>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Cube 79">
                <a:extLst>
                  <a:ext uri="{FF2B5EF4-FFF2-40B4-BE49-F238E27FC236}">
                    <a16:creationId xmlns:a16="http://schemas.microsoft.com/office/drawing/2014/main" id="{0E9CB742-5B2E-4459-A004-1C7022A32A9A}"/>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Cube 80">
                <a:extLst>
                  <a:ext uri="{FF2B5EF4-FFF2-40B4-BE49-F238E27FC236}">
                    <a16:creationId xmlns:a16="http://schemas.microsoft.com/office/drawing/2014/main" id="{205071DA-B0CA-4B5D-AD5B-F09430428AAF}"/>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Cube 81">
                <a:extLst>
                  <a:ext uri="{FF2B5EF4-FFF2-40B4-BE49-F238E27FC236}">
                    <a16:creationId xmlns:a16="http://schemas.microsoft.com/office/drawing/2014/main" id="{74CA14EC-A7D5-49AD-A8C1-8983E9FE480C}"/>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D490BCF0-FC1F-455E-8CDB-F7D646AD57C3}"/>
                </a:ext>
              </a:extLst>
            </p:cNvPr>
            <p:cNvGrpSpPr/>
            <p:nvPr/>
          </p:nvGrpSpPr>
          <p:grpSpPr>
            <a:xfrm>
              <a:off x="3828759" y="1261374"/>
              <a:ext cx="324000" cy="2512147"/>
              <a:chOff x="4619708" y="1264319"/>
              <a:chExt cx="324000" cy="2512147"/>
            </a:xfrm>
            <a:solidFill>
              <a:srgbClr val="0070C0"/>
            </a:solidFill>
          </p:grpSpPr>
          <p:sp>
            <p:nvSpPr>
              <p:cNvPr id="63" name="Cube 62">
                <a:extLst>
                  <a:ext uri="{FF2B5EF4-FFF2-40B4-BE49-F238E27FC236}">
                    <a16:creationId xmlns:a16="http://schemas.microsoft.com/office/drawing/2014/main" id="{21DCC390-41BD-4EC1-A1D2-673FFD53CBA7}"/>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Cube 63">
                <a:extLst>
                  <a:ext uri="{FF2B5EF4-FFF2-40B4-BE49-F238E27FC236}">
                    <a16:creationId xmlns:a16="http://schemas.microsoft.com/office/drawing/2014/main" id="{86790A94-2659-46E8-BA1B-42CE0ECCB545}"/>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Cube 64">
                <a:extLst>
                  <a:ext uri="{FF2B5EF4-FFF2-40B4-BE49-F238E27FC236}">
                    <a16:creationId xmlns:a16="http://schemas.microsoft.com/office/drawing/2014/main" id="{32272A9A-84B2-4408-9084-2466F72B8D41}"/>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Cube 65">
                <a:extLst>
                  <a:ext uri="{FF2B5EF4-FFF2-40B4-BE49-F238E27FC236}">
                    <a16:creationId xmlns:a16="http://schemas.microsoft.com/office/drawing/2014/main" id="{5C88E821-3D17-4D7D-AFDC-0443DC03BBA6}"/>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Cube 66">
                <a:extLst>
                  <a:ext uri="{FF2B5EF4-FFF2-40B4-BE49-F238E27FC236}">
                    <a16:creationId xmlns:a16="http://schemas.microsoft.com/office/drawing/2014/main" id="{9627DC00-9C2C-4CD7-AFD9-308929A0089A}"/>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Cube 67">
                <a:extLst>
                  <a:ext uri="{FF2B5EF4-FFF2-40B4-BE49-F238E27FC236}">
                    <a16:creationId xmlns:a16="http://schemas.microsoft.com/office/drawing/2014/main" id="{1912C12D-C111-4AB9-8E55-F4FCA06F78DD}"/>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Cube 68">
                <a:extLst>
                  <a:ext uri="{FF2B5EF4-FFF2-40B4-BE49-F238E27FC236}">
                    <a16:creationId xmlns:a16="http://schemas.microsoft.com/office/drawing/2014/main" id="{EC589871-E381-4A1F-9834-4981241248EC}"/>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Cube 69">
                <a:extLst>
                  <a:ext uri="{FF2B5EF4-FFF2-40B4-BE49-F238E27FC236}">
                    <a16:creationId xmlns:a16="http://schemas.microsoft.com/office/drawing/2014/main" id="{F3A26931-0350-4A8D-B744-8C22B1ABA305}"/>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Cube 70">
                <a:extLst>
                  <a:ext uri="{FF2B5EF4-FFF2-40B4-BE49-F238E27FC236}">
                    <a16:creationId xmlns:a16="http://schemas.microsoft.com/office/drawing/2014/main" id="{BAE898E4-8D0E-4A65-8216-79A256D8EB11}"/>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Cube 71">
                <a:extLst>
                  <a:ext uri="{FF2B5EF4-FFF2-40B4-BE49-F238E27FC236}">
                    <a16:creationId xmlns:a16="http://schemas.microsoft.com/office/drawing/2014/main" id="{419498F0-7415-42A1-857D-93CFEB208A01}"/>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88952BB7-42BD-4DD5-B068-6780A7AA1C74}"/>
                </a:ext>
              </a:extLst>
            </p:cNvPr>
            <p:cNvGrpSpPr/>
            <p:nvPr/>
          </p:nvGrpSpPr>
          <p:grpSpPr>
            <a:xfrm>
              <a:off x="4076144" y="1261374"/>
              <a:ext cx="324000" cy="2512147"/>
              <a:chOff x="4619708" y="1264319"/>
              <a:chExt cx="324000" cy="2512147"/>
            </a:xfrm>
            <a:solidFill>
              <a:srgbClr val="0070C0"/>
            </a:solidFill>
          </p:grpSpPr>
          <p:sp>
            <p:nvSpPr>
              <p:cNvPr id="53" name="Cube 52">
                <a:extLst>
                  <a:ext uri="{FF2B5EF4-FFF2-40B4-BE49-F238E27FC236}">
                    <a16:creationId xmlns:a16="http://schemas.microsoft.com/office/drawing/2014/main" id="{3CC017E4-F2B6-4A63-B1C1-95B28282A7CD}"/>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Cube 53">
                <a:extLst>
                  <a:ext uri="{FF2B5EF4-FFF2-40B4-BE49-F238E27FC236}">
                    <a16:creationId xmlns:a16="http://schemas.microsoft.com/office/drawing/2014/main" id="{07CFD885-ADCB-4D6E-B2A7-34A3C1D5B9CD}"/>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Cube 54">
                <a:extLst>
                  <a:ext uri="{FF2B5EF4-FFF2-40B4-BE49-F238E27FC236}">
                    <a16:creationId xmlns:a16="http://schemas.microsoft.com/office/drawing/2014/main" id="{75110E27-CEB7-4581-B324-B09BE47EAF30}"/>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ube 55">
                <a:extLst>
                  <a:ext uri="{FF2B5EF4-FFF2-40B4-BE49-F238E27FC236}">
                    <a16:creationId xmlns:a16="http://schemas.microsoft.com/office/drawing/2014/main" id="{A4238829-4EE0-4417-A255-5D617FBDA791}"/>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Cube 56">
                <a:extLst>
                  <a:ext uri="{FF2B5EF4-FFF2-40B4-BE49-F238E27FC236}">
                    <a16:creationId xmlns:a16="http://schemas.microsoft.com/office/drawing/2014/main" id="{BEAA4DDB-5220-4D12-AF6E-D7630FD942BA}"/>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Cube 57">
                <a:extLst>
                  <a:ext uri="{FF2B5EF4-FFF2-40B4-BE49-F238E27FC236}">
                    <a16:creationId xmlns:a16="http://schemas.microsoft.com/office/drawing/2014/main" id="{0FF7331D-F865-4D06-82A5-E9E03CA4FF3C}"/>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Cube 58">
                <a:extLst>
                  <a:ext uri="{FF2B5EF4-FFF2-40B4-BE49-F238E27FC236}">
                    <a16:creationId xmlns:a16="http://schemas.microsoft.com/office/drawing/2014/main" id="{7CF4611F-7018-4140-9590-7F3F387FC9B2}"/>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Cube 59">
                <a:extLst>
                  <a:ext uri="{FF2B5EF4-FFF2-40B4-BE49-F238E27FC236}">
                    <a16:creationId xmlns:a16="http://schemas.microsoft.com/office/drawing/2014/main" id="{C9F24288-C6E2-450D-9076-A44444F9D441}"/>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Cube 60">
                <a:extLst>
                  <a:ext uri="{FF2B5EF4-FFF2-40B4-BE49-F238E27FC236}">
                    <a16:creationId xmlns:a16="http://schemas.microsoft.com/office/drawing/2014/main" id="{1FDF4BB4-3B04-4B1D-B949-584DEF80103A}"/>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Cube 61">
                <a:extLst>
                  <a:ext uri="{FF2B5EF4-FFF2-40B4-BE49-F238E27FC236}">
                    <a16:creationId xmlns:a16="http://schemas.microsoft.com/office/drawing/2014/main" id="{E0D2CF5E-293C-47D1-8347-60491CCBE6A5}"/>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4" name="Group 263">
            <a:extLst>
              <a:ext uri="{FF2B5EF4-FFF2-40B4-BE49-F238E27FC236}">
                <a16:creationId xmlns:a16="http://schemas.microsoft.com/office/drawing/2014/main" id="{11518A63-A544-4ED0-81AF-AD9A3E0DB174}"/>
              </a:ext>
            </a:extLst>
          </p:cNvPr>
          <p:cNvGrpSpPr/>
          <p:nvPr/>
        </p:nvGrpSpPr>
        <p:grpSpPr>
          <a:xfrm>
            <a:off x="5739894" y="6996531"/>
            <a:ext cx="531595" cy="474513"/>
            <a:chOff x="1860688" y="1261374"/>
            <a:chExt cx="2539456" cy="2512147"/>
          </a:xfrm>
        </p:grpSpPr>
        <p:grpSp>
          <p:nvGrpSpPr>
            <p:cNvPr id="265" name="Group 264">
              <a:extLst>
                <a:ext uri="{FF2B5EF4-FFF2-40B4-BE49-F238E27FC236}">
                  <a16:creationId xmlns:a16="http://schemas.microsoft.com/office/drawing/2014/main" id="{026C57E9-BADE-4113-ADAF-681B4A72BAF9}"/>
                </a:ext>
              </a:extLst>
            </p:cNvPr>
            <p:cNvGrpSpPr/>
            <p:nvPr/>
          </p:nvGrpSpPr>
          <p:grpSpPr>
            <a:xfrm>
              <a:off x="1860688" y="1261374"/>
              <a:ext cx="324000" cy="2512147"/>
              <a:chOff x="4619708" y="1264319"/>
              <a:chExt cx="324000" cy="2512147"/>
            </a:xfrm>
            <a:solidFill>
              <a:srgbClr val="0070C0"/>
            </a:solidFill>
          </p:grpSpPr>
          <p:sp>
            <p:nvSpPr>
              <p:cNvPr id="365" name="Cube 364">
                <a:extLst>
                  <a:ext uri="{FF2B5EF4-FFF2-40B4-BE49-F238E27FC236}">
                    <a16:creationId xmlns:a16="http://schemas.microsoft.com/office/drawing/2014/main" id="{6E089C12-E951-44FF-A8CB-F4BFF7058E9B}"/>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Cube 365">
                <a:extLst>
                  <a:ext uri="{FF2B5EF4-FFF2-40B4-BE49-F238E27FC236}">
                    <a16:creationId xmlns:a16="http://schemas.microsoft.com/office/drawing/2014/main" id="{DDA49A92-F7C0-4539-B300-F5968585A2A0}"/>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Cube 366">
                <a:extLst>
                  <a:ext uri="{FF2B5EF4-FFF2-40B4-BE49-F238E27FC236}">
                    <a16:creationId xmlns:a16="http://schemas.microsoft.com/office/drawing/2014/main" id="{66F6C846-4DBE-423F-A309-4C4E085185B1}"/>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Cube 367">
                <a:extLst>
                  <a:ext uri="{FF2B5EF4-FFF2-40B4-BE49-F238E27FC236}">
                    <a16:creationId xmlns:a16="http://schemas.microsoft.com/office/drawing/2014/main" id="{369C3E76-2204-4F03-AA10-8561B4FE1757}"/>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Cube 368">
                <a:extLst>
                  <a:ext uri="{FF2B5EF4-FFF2-40B4-BE49-F238E27FC236}">
                    <a16:creationId xmlns:a16="http://schemas.microsoft.com/office/drawing/2014/main" id="{034D4F17-EDE6-4F24-84AB-F35F15EB78D9}"/>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Cube 369">
                <a:extLst>
                  <a:ext uri="{FF2B5EF4-FFF2-40B4-BE49-F238E27FC236}">
                    <a16:creationId xmlns:a16="http://schemas.microsoft.com/office/drawing/2014/main" id="{9A7778FF-BCC3-45C4-9F56-2D8CE100996B}"/>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Cube 370">
                <a:extLst>
                  <a:ext uri="{FF2B5EF4-FFF2-40B4-BE49-F238E27FC236}">
                    <a16:creationId xmlns:a16="http://schemas.microsoft.com/office/drawing/2014/main" id="{74AF4398-F479-4973-AFD4-A60060941961}"/>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Cube 371">
                <a:extLst>
                  <a:ext uri="{FF2B5EF4-FFF2-40B4-BE49-F238E27FC236}">
                    <a16:creationId xmlns:a16="http://schemas.microsoft.com/office/drawing/2014/main" id="{C94410D5-52CD-43B6-AB71-9923067CD47A}"/>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Cube 372">
                <a:extLst>
                  <a:ext uri="{FF2B5EF4-FFF2-40B4-BE49-F238E27FC236}">
                    <a16:creationId xmlns:a16="http://schemas.microsoft.com/office/drawing/2014/main" id="{02ECCDF7-4F72-45F2-BC1A-B8DE368B9B98}"/>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Cube 373">
                <a:extLst>
                  <a:ext uri="{FF2B5EF4-FFF2-40B4-BE49-F238E27FC236}">
                    <a16:creationId xmlns:a16="http://schemas.microsoft.com/office/drawing/2014/main" id="{CBEC23C7-0C31-4114-BD51-C276A96A9C51}"/>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 name="Group 265">
              <a:extLst>
                <a:ext uri="{FF2B5EF4-FFF2-40B4-BE49-F238E27FC236}">
                  <a16:creationId xmlns:a16="http://schemas.microsoft.com/office/drawing/2014/main" id="{7B5BA626-A599-4CC2-8446-295121E7D2D6}"/>
                </a:ext>
              </a:extLst>
            </p:cNvPr>
            <p:cNvGrpSpPr/>
            <p:nvPr/>
          </p:nvGrpSpPr>
          <p:grpSpPr>
            <a:xfrm>
              <a:off x="2108074" y="1261374"/>
              <a:ext cx="324000" cy="2512147"/>
              <a:chOff x="4619708" y="1264319"/>
              <a:chExt cx="324000" cy="2512147"/>
            </a:xfrm>
            <a:solidFill>
              <a:srgbClr val="0070C0"/>
            </a:solidFill>
          </p:grpSpPr>
          <p:sp>
            <p:nvSpPr>
              <p:cNvPr id="355" name="Cube 354">
                <a:extLst>
                  <a:ext uri="{FF2B5EF4-FFF2-40B4-BE49-F238E27FC236}">
                    <a16:creationId xmlns:a16="http://schemas.microsoft.com/office/drawing/2014/main" id="{BB78E8C2-3936-491A-AA59-5B7354CFCB64}"/>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Cube 355">
                <a:extLst>
                  <a:ext uri="{FF2B5EF4-FFF2-40B4-BE49-F238E27FC236}">
                    <a16:creationId xmlns:a16="http://schemas.microsoft.com/office/drawing/2014/main" id="{D4E4186C-7B51-4DFE-91F8-16DB053D4D28}"/>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Cube 356">
                <a:extLst>
                  <a:ext uri="{FF2B5EF4-FFF2-40B4-BE49-F238E27FC236}">
                    <a16:creationId xmlns:a16="http://schemas.microsoft.com/office/drawing/2014/main" id="{12AD97B1-0D52-4B53-84A5-2CD7B9E821A2}"/>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Cube 357">
                <a:extLst>
                  <a:ext uri="{FF2B5EF4-FFF2-40B4-BE49-F238E27FC236}">
                    <a16:creationId xmlns:a16="http://schemas.microsoft.com/office/drawing/2014/main" id="{B99D50D5-3572-48A7-9655-45D8A1C4C599}"/>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Cube 358">
                <a:extLst>
                  <a:ext uri="{FF2B5EF4-FFF2-40B4-BE49-F238E27FC236}">
                    <a16:creationId xmlns:a16="http://schemas.microsoft.com/office/drawing/2014/main" id="{5DCF7D07-FBBC-4D41-BFE6-8D300E242A4D}"/>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Cube 359">
                <a:extLst>
                  <a:ext uri="{FF2B5EF4-FFF2-40B4-BE49-F238E27FC236}">
                    <a16:creationId xmlns:a16="http://schemas.microsoft.com/office/drawing/2014/main" id="{43653239-3BBD-4516-B29A-856A03DF438B}"/>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Cube 360">
                <a:extLst>
                  <a:ext uri="{FF2B5EF4-FFF2-40B4-BE49-F238E27FC236}">
                    <a16:creationId xmlns:a16="http://schemas.microsoft.com/office/drawing/2014/main" id="{D41BE98E-E0B0-4FF5-9576-DAC35159559D}"/>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Cube 361">
                <a:extLst>
                  <a:ext uri="{FF2B5EF4-FFF2-40B4-BE49-F238E27FC236}">
                    <a16:creationId xmlns:a16="http://schemas.microsoft.com/office/drawing/2014/main" id="{4FAB57B2-87FB-4E6E-AE63-0105AEFEF75F}"/>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Cube 362">
                <a:extLst>
                  <a:ext uri="{FF2B5EF4-FFF2-40B4-BE49-F238E27FC236}">
                    <a16:creationId xmlns:a16="http://schemas.microsoft.com/office/drawing/2014/main" id="{1C1FA818-5292-49DF-9A0F-B94E4608FA51}"/>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Cube 363">
                <a:extLst>
                  <a:ext uri="{FF2B5EF4-FFF2-40B4-BE49-F238E27FC236}">
                    <a16:creationId xmlns:a16="http://schemas.microsoft.com/office/drawing/2014/main" id="{6C4D6CE3-8D30-44E1-ABDC-665B24BD2C51}"/>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a:extLst>
                <a:ext uri="{FF2B5EF4-FFF2-40B4-BE49-F238E27FC236}">
                  <a16:creationId xmlns:a16="http://schemas.microsoft.com/office/drawing/2014/main" id="{D2FE1966-F966-4448-BC4D-AC03BD4D4B3F}"/>
                </a:ext>
              </a:extLst>
            </p:cNvPr>
            <p:cNvGrpSpPr/>
            <p:nvPr/>
          </p:nvGrpSpPr>
          <p:grpSpPr>
            <a:xfrm>
              <a:off x="2355460" y="1261374"/>
              <a:ext cx="324000" cy="2512147"/>
              <a:chOff x="4619708" y="1264319"/>
              <a:chExt cx="324000" cy="2512147"/>
            </a:xfrm>
            <a:solidFill>
              <a:srgbClr val="0070C0"/>
            </a:solidFill>
          </p:grpSpPr>
          <p:sp>
            <p:nvSpPr>
              <p:cNvPr id="345" name="Cube 344">
                <a:extLst>
                  <a:ext uri="{FF2B5EF4-FFF2-40B4-BE49-F238E27FC236}">
                    <a16:creationId xmlns:a16="http://schemas.microsoft.com/office/drawing/2014/main" id="{F06E79DA-E943-4E18-907C-28CA81E5679F}"/>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Cube 345">
                <a:extLst>
                  <a:ext uri="{FF2B5EF4-FFF2-40B4-BE49-F238E27FC236}">
                    <a16:creationId xmlns:a16="http://schemas.microsoft.com/office/drawing/2014/main" id="{DE02A608-906F-47A7-BF72-CFE189284188}"/>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Cube 346">
                <a:extLst>
                  <a:ext uri="{FF2B5EF4-FFF2-40B4-BE49-F238E27FC236}">
                    <a16:creationId xmlns:a16="http://schemas.microsoft.com/office/drawing/2014/main" id="{A5839069-E3D8-45DF-B8A0-1067E3552056}"/>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Cube 347">
                <a:extLst>
                  <a:ext uri="{FF2B5EF4-FFF2-40B4-BE49-F238E27FC236}">
                    <a16:creationId xmlns:a16="http://schemas.microsoft.com/office/drawing/2014/main" id="{9D4747F4-2555-4510-AF99-A002D79C38B5}"/>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Cube 348">
                <a:extLst>
                  <a:ext uri="{FF2B5EF4-FFF2-40B4-BE49-F238E27FC236}">
                    <a16:creationId xmlns:a16="http://schemas.microsoft.com/office/drawing/2014/main" id="{0261A53F-50EB-4436-99C9-99DABD164109}"/>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Cube 349">
                <a:extLst>
                  <a:ext uri="{FF2B5EF4-FFF2-40B4-BE49-F238E27FC236}">
                    <a16:creationId xmlns:a16="http://schemas.microsoft.com/office/drawing/2014/main" id="{420A971E-3D84-41F8-830F-6B22A4DDAFF9}"/>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Cube 350">
                <a:extLst>
                  <a:ext uri="{FF2B5EF4-FFF2-40B4-BE49-F238E27FC236}">
                    <a16:creationId xmlns:a16="http://schemas.microsoft.com/office/drawing/2014/main" id="{F02E45EE-3B31-4FC2-B462-FDD55A3282C8}"/>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Cube 351">
                <a:extLst>
                  <a:ext uri="{FF2B5EF4-FFF2-40B4-BE49-F238E27FC236}">
                    <a16:creationId xmlns:a16="http://schemas.microsoft.com/office/drawing/2014/main" id="{8FA0F1AF-3572-404E-B399-00EFB8349261}"/>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Cube 352">
                <a:extLst>
                  <a:ext uri="{FF2B5EF4-FFF2-40B4-BE49-F238E27FC236}">
                    <a16:creationId xmlns:a16="http://schemas.microsoft.com/office/drawing/2014/main" id="{07F5FAB0-5DEC-496C-A84D-16A76E5D5B57}"/>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Cube 353">
                <a:extLst>
                  <a:ext uri="{FF2B5EF4-FFF2-40B4-BE49-F238E27FC236}">
                    <a16:creationId xmlns:a16="http://schemas.microsoft.com/office/drawing/2014/main" id="{720989AA-2905-404E-8234-254BC93FBE9F}"/>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8" name="Group 267">
              <a:extLst>
                <a:ext uri="{FF2B5EF4-FFF2-40B4-BE49-F238E27FC236}">
                  <a16:creationId xmlns:a16="http://schemas.microsoft.com/office/drawing/2014/main" id="{BF53507F-264B-44C0-8AD0-B9DEACF737AF}"/>
                </a:ext>
              </a:extLst>
            </p:cNvPr>
            <p:cNvGrpSpPr/>
            <p:nvPr/>
          </p:nvGrpSpPr>
          <p:grpSpPr>
            <a:xfrm>
              <a:off x="2602846" y="1261374"/>
              <a:ext cx="324000" cy="2512147"/>
              <a:chOff x="4619708" y="1264319"/>
              <a:chExt cx="324000" cy="2512147"/>
            </a:xfrm>
            <a:solidFill>
              <a:srgbClr val="0070C0"/>
            </a:solidFill>
          </p:grpSpPr>
          <p:sp>
            <p:nvSpPr>
              <p:cNvPr id="335" name="Cube 334">
                <a:extLst>
                  <a:ext uri="{FF2B5EF4-FFF2-40B4-BE49-F238E27FC236}">
                    <a16:creationId xmlns:a16="http://schemas.microsoft.com/office/drawing/2014/main" id="{8A60D9EC-568B-4BA1-BB02-CB4FE1157957}"/>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Cube 335">
                <a:extLst>
                  <a:ext uri="{FF2B5EF4-FFF2-40B4-BE49-F238E27FC236}">
                    <a16:creationId xmlns:a16="http://schemas.microsoft.com/office/drawing/2014/main" id="{BEE3C0B8-31C2-4680-A2BC-FAA974E67DB0}"/>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Cube 336">
                <a:extLst>
                  <a:ext uri="{FF2B5EF4-FFF2-40B4-BE49-F238E27FC236}">
                    <a16:creationId xmlns:a16="http://schemas.microsoft.com/office/drawing/2014/main" id="{C77E061B-98E5-4624-BC98-80E9AE8598A2}"/>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Cube 337">
                <a:extLst>
                  <a:ext uri="{FF2B5EF4-FFF2-40B4-BE49-F238E27FC236}">
                    <a16:creationId xmlns:a16="http://schemas.microsoft.com/office/drawing/2014/main" id="{428A1E76-8D28-4178-9E8B-0BB4A7ED314F}"/>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Cube 338">
                <a:extLst>
                  <a:ext uri="{FF2B5EF4-FFF2-40B4-BE49-F238E27FC236}">
                    <a16:creationId xmlns:a16="http://schemas.microsoft.com/office/drawing/2014/main" id="{1A11DAA3-6016-43A0-9525-EC54D79ADDE7}"/>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Cube 339">
                <a:extLst>
                  <a:ext uri="{FF2B5EF4-FFF2-40B4-BE49-F238E27FC236}">
                    <a16:creationId xmlns:a16="http://schemas.microsoft.com/office/drawing/2014/main" id="{B300770F-D46C-471F-AF7E-512E7676BCCA}"/>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Cube 340">
                <a:extLst>
                  <a:ext uri="{FF2B5EF4-FFF2-40B4-BE49-F238E27FC236}">
                    <a16:creationId xmlns:a16="http://schemas.microsoft.com/office/drawing/2014/main" id="{A1854122-81AE-41B6-B15F-14718968F1FD}"/>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Cube 341">
                <a:extLst>
                  <a:ext uri="{FF2B5EF4-FFF2-40B4-BE49-F238E27FC236}">
                    <a16:creationId xmlns:a16="http://schemas.microsoft.com/office/drawing/2014/main" id="{FE698639-D71A-436D-B869-3D669499AECE}"/>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Cube 342">
                <a:extLst>
                  <a:ext uri="{FF2B5EF4-FFF2-40B4-BE49-F238E27FC236}">
                    <a16:creationId xmlns:a16="http://schemas.microsoft.com/office/drawing/2014/main" id="{7779BF0E-FD65-406D-B4D5-81AEABBBD7E9}"/>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Cube 343">
                <a:extLst>
                  <a:ext uri="{FF2B5EF4-FFF2-40B4-BE49-F238E27FC236}">
                    <a16:creationId xmlns:a16="http://schemas.microsoft.com/office/drawing/2014/main" id="{E18FF088-8BEA-4DCE-9528-6BCA0935F2C1}"/>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9" name="Group 268">
              <a:extLst>
                <a:ext uri="{FF2B5EF4-FFF2-40B4-BE49-F238E27FC236}">
                  <a16:creationId xmlns:a16="http://schemas.microsoft.com/office/drawing/2014/main" id="{54B51072-9111-48F1-9B59-436D64AD2384}"/>
                </a:ext>
              </a:extLst>
            </p:cNvPr>
            <p:cNvGrpSpPr/>
            <p:nvPr/>
          </p:nvGrpSpPr>
          <p:grpSpPr>
            <a:xfrm>
              <a:off x="2850232" y="1261374"/>
              <a:ext cx="324000" cy="2512147"/>
              <a:chOff x="4619708" y="1264319"/>
              <a:chExt cx="324000" cy="2512147"/>
            </a:xfrm>
            <a:solidFill>
              <a:srgbClr val="0070C0"/>
            </a:solidFill>
          </p:grpSpPr>
          <p:sp>
            <p:nvSpPr>
              <p:cNvPr id="325" name="Cube 324">
                <a:extLst>
                  <a:ext uri="{FF2B5EF4-FFF2-40B4-BE49-F238E27FC236}">
                    <a16:creationId xmlns:a16="http://schemas.microsoft.com/office/drawing/2014/main" id="{47F62D2B-4787-4C98-9F3D-325AA5AC84A9}"/>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Cube 325">
                <a:extLst>
                  <a:ext uri="{FF2B5EF4-FFF2-40B4-BE49-F238E27FC236}">
                    <a16:creationId xmlns:a16="http://schemas.microsoft.com/office/drawing/2014/main" id="{8B64550B-FF60-4D39-A9AA-7B7088DA43E5}"/>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Cube 326">
                <a:extLst>
                  <a:ext uri="{FF2B5EF4-FFF2-40B4-BE49-F238E27FC236}">
                    <a16:creationId xmlns:a16="http://schemas.microsoft.com/office/drawing/2014/main" id="{96C67699-CBFA-4F4A-A47E-8374A1D56A9F}"/>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Cube 327">
                <a:extLst>
                  <a:ext uri="{FF2B5EF4-FFF2-40B4-BE49-F238E27FC236}">
                    <a16:creationId xmlns:a16="http://schemas.microsoft.com/office/drawing/2014/main" id="{8BABE2D5-2354-428E-B31D-A257C63E27BD}"/>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Cube 328">
                <a:extLst>
                  <a:ext uri="{FF2B5EF4-FFF2-40B4-BE49-F238E27FC236}">
                    <a16:creationId xmlns:a16="http://schemas.microsoft.com/office/drawing/2014/main" id="{C0FA2A40-4400-4D87-8721-11DC9EAAEA71}"/>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Cube 329">
                <a:extLst>
                  <a:ext uri="{FF2B5EF4-FFF2-40B4-BE49-F238E27FC236}">
                    <a16:creationId xmlns:a16="http://schemas.microsoft.com/office/drawing/2014/main" id="{B0FBA1F9-957F-4EAC-B298-19CCDD252102}"/>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Cube 330">
                <a:extLst>
                  <a:ext uri="{FF2B5EF4-FFF2-40B4-BE49-F238E27FC236}">
                    <a16:creationId xmlns:a16="http://schemas.microsoft.com/office/drawing/2014/main" id="{791079C0-D522-4744-9E61-D9E2F91145DF}"/>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Cube 331">
                <a:extLst>
                  <a:ext uri="{FF2B5EF4-FFF2-40B4-BE49-F238E27FC236}">
                    <a16:creationId xmlns:a16="http://schemas.microsoft.com/office/drawing/2014/main" id="{4330FD5D-8C58-494D-BA08-2D6829B918DD}"/>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Cube 332">
                <a:extLst>
                  <a:ext uri="{FF2B5EF4-FFF2-40B4-BE49-F238E27FC236}">
                    <a16:creationId xmlns:a16="http://schemas.microsoft.com/office/drawing/2014/main" id="{A5654B6D-ADF4-4863-B6AB-20B6F3E7E448}"/>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Cube 333">
                <a:extLst>
                  <a:ext uri="{FF2B5EF4-FFF2-40B4-BE49-F238E27FC236}">
                    <a16:creationId xmlns:a16="http://schemas.microsoft.com/office/drawing/2014/main" id="{89E63387-C608-4AAC-A98F-936F2FB2D459}"/>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a:extLst>
                <a:ext uri="{FF2B5EF4-FFF2-40B4-BE49-F238E27FC236}">
                  <a16:creationId xmlns:a16="http://schemas.microsoft.com/office/drawing/2014/main" id="{3C5AD077-9020-4F98-B6DB-174EA4D67D9C}"/>
                </a:ext>
              </a:extLst>
            </p:cNvPr>
            <p:cNvGrpSpPr/>
            <p:nvPr/>
          </p:nvGrpSpPr>
          <p:grpSpPr>
            <a:xfrm>
              <a:off x="3097618" y="1261374"/>
              <a:ext cx="324000" cy="2512147"/>
              <a:chOff x="4619708" y="1264319"/>
              <a:chExt cx="324000" cy="2512147"/>
            </a:xfrm>
            <a:solidFill>
              <a:srgbClr val="0070C0"/>
            </a:solidFill>
          </p:grpSpPr>
          <p:sp>
            <p:nvSpPr>
              <p:cNvPr id="315" name="Cube 314">
                <a:extLst>
                  <a:ext uri="{FF2B5EF4-FFF2-40B4-BE49-F238E27FC236}">
                    <a16:creationId xmlns:a16="http://schemas.microsoft.com/office/drawing/2014/main" id="{C60C8074-6A33-4C2C-B142-EBE0EF97AFA3}"/>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Cube 315">
                <a:extLst>
                  <a:ext uri="{FF2B5EF4-FFF2-40B4-BE49-F238E27FC236}">
                    <a16:creationId xmlns:a16="http://schemas.microsoft.com/office/drawing/2014/main" id="{BC50E312-DF65-4F9F-8CB3-41468C982F7F}"/>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Cube 316">
                <a:extLst>
                  <a:ext uri="{FF2B5EF4-FFF2-40B4-BE49-F238E27FC236}">
                    <a16:creationId xmlns:a16="http://schemas.microsoft.com/office/drawing/2014/main" id="{D5E6D2CF-0A0C-4976-B144-56FC2E17B8AE}"/>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Cube 317">
                <a:extLst>
                  <a:ext uri="{FF2B5EF4-FFF2-40B4-BE49-F238E27FC236}">
                    <a16:creationId xmlns:a16="http://schemas.microsoft.com/office/drawing/2014/main" id="{3D66AC8B-A74D-4A7C-BF6C-50045DAAA4F2}"/>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Cube 318">
                <a:extLst>
                  <a:ext uri="{FF2B5EF4-FFF2-40B4-BE49-F238E27FC236}">
                    <a16:creationId xmlns:a16="http://schemas.microsoft.com/office/drawing/2014/main" id="{ED348D29-D620-4FB5-A518-7DEE45B7D519}"/>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Cube 319">
                <a:extLst>
                  <a:ext uri="{FF2B5EF4-FFF2-40B4-BE49-F238E27FC236}">
                    <a16:creationId xmlns:a16="http://schemas.microsoft.com/office/drawing/2014/main" id="{EE4BBAF3-EC3C-47B1-9791-033B1A3B669B}"/>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Cube 320">
                <a:extLst>
                  <a:ext uri="{FF2B5EF4-FFF2-40B4-BE49-F238E27FC236}">
                    <a16:creationId xmlns:a16="http://schemas.microsoft.com/office/drawing/2014/main" id="{AF07102C-B906-40CD-96F4-034E6872FBB0}"/>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Cube 321">
                <a:extLst>
                  <a:ext uri="{FF2B5EF4-FFF2-40B4-BE49-F238E27FC236}">
                    <a16:creationId xmlns:a16="http://schemas.microsoft.com/office/drawing/2014/main" id="{6D3DD421-731C-4158-8480-2CBE5E6342A7}"/>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Cube 322">
                <a:extLst>
                  <a:ext uri="{FF2B5EF4-FFF2-40B4-BE49-F238E27FC236}">
                    <a16:creationId xmlns:a16="http://schemas.microsoft.com/office/drawing/2014/main" id="{C6DFACB9-87F2-42EC-89BF-9B6D68CEE998}"/>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Cube 323">
                <a:extLst>
                  <a:ext uri="{FF2B5EF4-FFF2-40B4-BE49-F238E27FC236}">
                    <a16:creationId xmlns:a16="http://schemas.microsoft.com/office/drawing/2014/main" id="{A5B127A4-6250-4BFD-A7FD-3EAEBD20926C}"/>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1" name="Group 270">
              <a:extLst>
                <a:ext uri="{FF2B5EF4-FFF2-40B4-BE49-F238E27FC236}">
                  <a16:creationId xmlns:a16="http://schemas.microsoft.com/office/drawing/2014/main" id="{212A167B-A8E7-45E1-80CB-527B8823F00E}"/>
                </a:ext>
              </a:extLst>
            </p:cNvPr>
            <p:cNvGrpSpPr/>
            <p:nvPr/>
          </p:nvGrpSpPr>
          <p:grpSpPr>
            <a:xfrm>
              <a:off x="3345004" y="1261374"/>
              <a:ext cx="324000" cy="2512147"/>
              <a:chOff x="4619708" y="1264319"/>
              <a:chExt cx="324000" cy="2512147"/>
            </a:xfrm>
            <a:solidFill>
              <a:srgbClr val="0070C0"/>
            </a:solidFill>
          </p:grpSpPr>
          <p:sp>
            <p:nvSpPr>
              <p:cNvPr id="305" name="Cube 304">
                <a:extLst>
                  <a:ext uri="{FF2B5EF4-FFF2-40B4-BE49-F238E27FC236}">
                    <a16:creationId xmlns:a16="http://schemas.microsoft.com/office/drawing/2014/main" id="{740B6BD9-03BD-4917-8A4D-1AD67893DBDB}"/>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Cube 305">
                <a:extLst>
                  <a:ext uri="{FF2B5EF4-FFF2-40B4-BE49-F238E27FC236}">
                    <a16:creationId xmlns:a16="http://schemas.microsoft.com/office/drawing/2014/main" id="{5C1C0B8D-184B-422B-BA01-44C1E5F7CB7D}"/>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Cube 306">
                <a:extLst>
                  <a:ext uri="{FF2B5EF4-FFF2-40B4-BE49-F238E27FC236}">
                    <a16:creationId xmlns:a16="http://schemas.microsoft.com/office/drawing/2014/main" id="{8C4CC3EE-1390-4D7B-80E1-02C94A7BAFB8}"/>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Cube 307">
                <a:extLst>
                  <a:ext uri="{FF2B5EF4-FFF2-40B4-BE49-F238E27FC236}">
                    <a16:creationId xmlns:a16="http://schemas.microsoft.com/office/drawing/2014/main" id="{CDE744F6-119E-4EEA-9026-D2E1A7279752}"/>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Cube 308">
                <a:extLst>
                  <a:ext uri="{FF2B5EF4-FFF2-40B4-BE49-F238E27FC236}">
                    <a16:creationId xmlns:a16="http://schemas.microsoft.com/office/drawing/2014/main" id="{5F6A9B68-571C-469C-A1FF-84A4D79E112E}"/>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Cube 309">
                <a:extLst>
                  <a:ext uri="{FF2B5EF4-FFF2-40B4-BE49-F238E27FC236}">
                    <a16:creationId xmlns:a16="http://schemas.microsoft.com/office/drawing/2014/main" id="{D139AC42-D7F5-43DC-8DBD-0441F381B865}"/>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Cube 310">
                <a:extLst>
                  <a:ext uri="{FF2B5EF4-FFF2-40B4-BE49-F238E27FC236}">
                    <a16:creationId xmlns:a16="http://schemas.microsoft.com/office/drawing/2014/main" id="{C272B20F-780D-44EF-8B04-91CFBABC703A}"/>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Cube 311">
                <a:extLst>
                  <a:ext uri="{FF2B5EF4-FFF2-40B4-BE49-F238E27FC236}">
                    <a16:creationId xmlns:a16="http://schemas.microsoft.com/office/drawing/2014/main" id="{0804DD93-8451-486C-BEF7-A60634B51352}"/>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Cube 312">
                <a:extLst>
                  <a:ext uri="{FF2B5EF4-FFF2-40B4-BE49-F238E27FC236}">
                    <a16:creationId xmlns:a16="http://schemas.microsoft.com/office/drawing/2014/main" id="{72191768-9718-439B-8EE0-EAEE9BCDA1FF}"/>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Cube 313">
                <a:extLst>
                  <a:ext uri="{FF2B5EF4-FFF2-40B4-BE49-F238E27FC236}">
                    <a16:creationId xmlns:a16="http://schemas.microsoft.com/office/drawing/2014/main" id="{15B9B5BC-6513-48EB-9DEB-E17119F7BB17}"/>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2" name="Group 271">
              <a:extLst>
                <a:ext uri="{FF2B5EF4-FFF2-40B4-BE49-F238E27FC236}">
                  <a16:creationId xmlns:a16="http://schemas.microsoft.com/office/drawing/2014/main" id="{AA404AA0-AEFE-4D99-9239-1174B4999D35}"/>
                </a:ext>
              </a:extLst>
            </p:cNvPr>
            <p:cNvGrpSpPr/>
            <p:nvPr/>
          </p:nvGrpSpPr>
          <p:grpSpPr>
            <a:xfrm>
              <a:off x="3592390" y="1261374"/>
              <a:ext cx="324000" cy="2512147"/>
              <a:chOff x="4619708" y="1264319"/>
              <a:chExt cx="324000" cy="2512147"/>
            </a:xfrm>
            <a:solidFill>
              <a:srgbClr val="0070C0"/>
            </a:solidFill>
          </p:grpSpPr>
          <p:sp>
            <p:nvSpPr>
              <p:cNvPr id="295" name="Cube 294">
                <a:extLst>
                  <a:ext uri="{FF2B5EF4-FFF2-40B4-BE49-F238E27FC236}">
                    <a16:creationId xmlns:a16="http://schemas.microsoft.com/office/drawing/2014/main" id="{A0F2049C-2F52-4617-B3DF-1C10FEBE54B7}"/>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Cube 295">
                <a:extLst>
                  <a:ext uri="{FF2B5EF4-FFF2-40B4-BE49-F238E27FC236}">
                    <a16:creationId xmlns:a16="http://schemas.microsoft.com/office/drawing/2014/main" id="{C8711CD3-DAC2-4053-8D6A-72E9B936CF62}"/>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Cube 296">
                <a:extLst>
                  <a:ext uri="{FF2B5EF4-FFF2-40B4-BE49-F238E27FC236}">
                    <a16:creationId xmlns:a16="http://schemas.microsoft.com/office/drawing/2014/main" id="{B4A491F6-EF12-494C-AD32-C10D449FA261}"/>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Cube 297">
                <a:extLst>
                  <a:ext uri="{FF2B5EF4-FFF2-40B4-BE49-F238E27FC236}">
                    <a16:creationId xmlns:a16="http://schemas.microsoft.com/office/drawing/2014/main" id="{045E19B2-3C4E-4786-8837-119A74A5B386}"/>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Cube 298">
                <a:extLst>
                  <a:ext uri="{FF2B5EF4-FFF2-40B4-BE49-F238E27FC236}">
                    <a16:creationId xmlns:a16="http://schemas.microsoft.com/office/drawing/2014/main" id="{88EE95DD-5414-4001-BDC6-AEA21FB1407C}"/>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Cube 299">
                <a:extLst>
                  <a:ext uri="{FF2B5EF4-FFF2-40B4-BE49-F238E27FC236}">
                    <a16:creationId xmlns:a16="http://schemas.microsoft.com/office/drawing/2014/main" id="{74FF636F-DEAA-4311-8783-9F0F48651159}"/>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Cube 300">
                <a:extLst>
                  <a:ext uri="{FF2B5EF4-FFF2-40B4-BE49-F238E27FC236}">
                    <a16:creationId xmlns:a16="http://schemas.microsoft.com/office/drawing/2014/main" id="{F5F5C46C-FF47-4069-9D68-F4B9BA9E1DF9}"/>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Cube 301">
                <a:extLst>
                  <a:ext uri="{FF2B5EF4-FFF2-40B4-BE49-F238E27FC236}">
                    <a16:creationId xmlns:a16="http://schemas.microsoft.com/office/drawing/2014/main" id="{F014E5AD-E430-4E67-978C-05B3FFDBB94F}"/>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Cube 302">
                <a:extLst>
                  <a:ext uri="{FF2B5EF4-FFF2-40B4-BE49-F238E27FC236}">
                    <a16:creationId xmlns:a16="http://schemas.microsoft.com/office/drawing/2014/main" id="{D9343D7D-782E-4BA5-A3A5-96CFEC80C832}"/>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Cube 303">
                <a:extLst>
                  <a:ext uri="{FF2B5EF4-FFF2-40B4-BE49-F238E27FC236}">
                    <a16:creationId xmlns:a16="http://schemas.microsoft.com/office/drawing/2014/main" id="{1E9B4567-0986-45FA-93B6-0B17C3CE0F4A}"/>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a:extLst>
                <a:ext uri="{FF2B5EF4-FFF2-40B4-BE49-F238E27FC236}">
                  <a16:creationId xmlns:a16="http://schemas.microsoft.com/office/drawing/2014/main" id="{75301EA4-183D-4EF3-B2FD-5001D55AC196}"/>
                </a:ext>
              </a:extLst>
            </p:cNvPr>
            <p:cNvGrpSpPr/>
            <p:nvPr/>
          </p:nvGrpSpPr>
          <p:grpSpPr>
            <a:xfrm>
              <a:off x="3828759" y="1261374"/>
              <a:ext cx="324000" cy="2512147"/>
              <a:chOff x="4619708" y="1264319"/>
              <a:chExt cx="324000" cy="2512147"/>
            </a:xfrm>
            <a:solidFill>
              <a:srgbClr val="0070C0"/>
            </a:solidFill>
          </p:grpSpPr>
          <p:sp>
            <p:nvSpPr>
              <p:cNvPr id="285" name="Cube 284">
                <a:extLst>
                  <a:ext uri="{FF2B5EF4-FFF2-40B4-BE49-F238E27FC236}">
                    <a16:creationId xmlns:a16="http://schemas.microsoft.com/office/drawing/2014/main" id="{A0869636-9B2C-4067-9BF9-1D7D28FBAF50}"/>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Cube 285">
                <a:extLst>
                  <a:ext uri="{FF2B5EF4-FFF2-40B4-BE49-F238E27FC236}">
                    <a16:creationId xmlns:a16="http://schemas.microsoft.com/office/drawing/2014/main" id="{61A7E69E-FE24-4300-AC66-36633484DA9E}"/>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Cube 286">
                <a:extLst>
                  <a:ext uri="{FF2B5EF4-FFF2-40B4-BE49-F238E27FC236}">
                    <a16:creationId xmlns:a16="http://schemas.microsoft.com/office/drawing/2014/main" id="{42B80F88-7CE6-4A45-8683-261E93374B1E}"/>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Cube 287">
                <a:extLst>
                  <a:ext uri="{FF2B5EF4-FFF2-40B4-BE49-F238E27FC236}">
                    <a16:creationId xmlns:a16="http://schemas.microsoft.com/office/drawing/2014/main" id="{8A73EA3A-459D-4302-AC35-EB29DD5EC2E1}"/>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Cube 288">
                <a:extLst>
                  <a:ext uri="{FF2B5EF4-FFF2-40B4-BE49-F238E27FC236}">
                    <a16:creationId xmlns:a16="http://schemas.microsoft.com/office/drawing/2014/main" id="{53B28199-2331-4B40-9BD1-2B52A4BBCD2C}"/>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Cube 289">
                <a:extLst>
                  <a:ext uri="{FF2B5EF4-FFF2-40B4-BE49-F238E27FC236}">
                    <a16:creationId xmlns:a16="http://schemas.microsoft.com/office/drawing/2014/main" id="{2F8CFA54-7A32-4A38-80C2-B284F2C845CB}"/>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Cube 290">
                <a:extLst>
                  <a:ext uri="{FF2B5EF4-FFF2-40B4-BE49-F238E27FC236}">
                    <a16:creationId xmlns:a16="http://schemas.microsoft.com/office/drawing/2014/main" id="{62EB646B-EE6A-442F-8708-5BC29A831ED0}"/>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Cube 291">
                <a:extLst>
                  <a:ext uri="{FF2B5EF4-FFF2-40B4-BE49-F238E27FC236}">
                    <a16:creationId xmlns:a16="http://schemas.microsoft.com/office/drawing/2014/main" id="{A3760AED-9452-4C02-99A0-7725E441155E}"/>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Cube 292">
                <a:extLst>
                  <a:ext uri="{FF2B5EF4-FFF2-40B4-BE49-F238E27FC236}">
                    <a16:creationId xmlns:a16="http://schemas.microsoft.com/office/drawing/2014/main" id="{F91D1B7D-3F1D-4E28-96A1-6D8C28EF8EFC}"/>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Cube 293">
                <a:extLst>
                  <a:ext uri="{FF2B5EF4-FFF2-40B4-BE49-F238E27FC236}">
                    <a16:creationId xmlns:a16="http://schemas.microsoft.com/office/drawing/2014/main" id="{656762E0-8D7C-4C28-91BC-793F29F0B35E}"/>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4" name="Group 273">
              <a:extLst>
                <a:ext uri="{FF2B5EF4-FFF2-40B4-BE49-F238E27FC236}">
                  <a16:creationId xmlns:a16="http://schemas.microsoft.com/office/drawing/2014/main" id="{BDDDDE3E-BA50-45D3-A91B-92E11B1287AA}"/>
                </a:ext>
              </a:extLst>
            </p:cNvPr>
            <p:cNvGrpSpPr/>
            <p:nvPr/>
          </p:nvGrpSpPr>
          <p:grpSpPr>
            <a:xfrm>
              <a:off x="4076144" y="1261374"/>
              <a:ext cx="324000" cy="2512147"/>
              <a:chOff x="4619708" y="1264319"/>
              <a:chExt cx="324000" cy="2512147"/>
            </a:xfrm>
            <a:solidFill>
              <a:srgbClr val="0070C0"/>
            </a:solidFill>
          </p:grpSpPr>
          <p:sp>
            <p:nvSpPr>
              <p:cNvPr id="275" name="Cube 274">
                <a:extLst>
                  <a:ext uri="{FF2B5EF4-FFF2-40B4-BE49-F238E27FC236}">
                    <a16:creationId xmlns:a16="http://schemas.microsoft.com/office/drawing/2014/main" id="{80730E21-7636-462E-8D57-29744E757211}"/>
                  </a:ext>
                </a:extLst>
              </p:cNvPr>
              <p:cNvSpPr/>
              <p:nvPr/>
            </p:nvSpPr>
            <p:spPr>
              <a:xfrm>
                <a:off x="4619708" y="345246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Cube 275">
                <a:extLst>
                  <a:ext uri="{FF2B5EF4-FFF2-40B4-BE49-F238E27FC236}">
                    <a16:creationId xmlns:a16="http://schemas.microsoft.com/office/drawing/2014/main" id="{33D743C6-0D14-4D00-B0EF-5AB837D6C7DA}"/>
                  </a:ext>
                </a:extLst>
              </p:cNvPr>
              <p:cNvSpPr/>
              <p:nvPr/>
            </p:nvSpPr>
            <p:spPr>
              <a:xfrm>
                <a:off x="4619708" y="320933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Cube 276">
                <a:extLst>
                  <a:ext uri="{FF2B5EF4-FFF2-40B4-BE49-F238E27FC236}">
                    <a16:creationId xmlns:a16="http://schemas.microsoft.com/office/drawing/2014/main" id="{1EA85354-16D0-48F7-A795-F2FF05740A6F}"/>
                  </a:ext>
                </a:extLst>
              </p:cNvPr>
              <p:cNvSpPr/>
              <p:nvPr/>
            </p:nvSpPr>
            <p:spPr>
              <a:xfrm>
                <a:off x="4619708" y="296620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Cube 277">
                <a:extLst>
                  <a:ext uri="{FF2B5EF4-FFF2-40B4-BE49-F238E27FC236}">
                    <a16:creationId xmlns:a16="http://schemas.microsoft.com/office/drawing/2014/main" id="{59F32314-7392-40E9-B34D-4DEE31B54486}"/>
                  </a:ext>
                </a:extLst>
              </p:cNvPr>
              <p:cNvSpPr/>
              <p:nvPr/>
            </p:nvSpPr>
            <p:spPr>
              <a:xfrm>
                <a:off x="4619708" y="272308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Cube 278">
                <a:extLst>
                  <a:ext uri="{FF2B5EF4-FFF2-40B4-BE49-F238E27FC236}">
                    <a16:creationId xmlns:a16="http://schemas.microsoft.com/office/drawing/2014/main" id="{626349D3-9B3E-480E-9DDA-CF1D8ED3EECD}"/>
                  </a:ext>
                </a:extLst>
              </p:cNvPr>
              <p:cNvSpPr/>
              <p:nvPr/>
            </p:nvSpPr>
            <p:spPr>
              <a:xfrm>
                <a:off x="4619708" y="2479954"/>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Cube 279">
                <a:extLst>
                  <a:ext uri="{FF2B5EF4-FFF2-40B4-BE49-F238E27FC236}">
                    <a16:creationId xmlns:a16="http://schemas.microsoft.com/office/drawing/2014/main" id="{BE4BD49C-C414-41B1-9688-DBCC11B90B00}"/>
                  </a:ext>
                </a:extLst>
              </p:cNvPr>
              <p:cNvSpPr/>
              <p:nvPr/>
            </p:nvSpPr>
            <p:spPr>
              <a:xfrm>
                <a:off x="4619708" y="223682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Cube 280">
                <a:extLst>
                  <a:ext uri="{FF2B5EF4-FFF2-40B4-BE49-F238E27FC236}">
                    <a16:creationId xmlns:a16="http://schemas.microsoft.com/office/drawing/2014/main" id="{C74DA301-2A29-46FC-AFFC-6070F874996D}"/>
                  </a:ext>
                </a:extLst>
              </p:cNvPr>
              <p:cNvSpPr/>
              <p:nvPr/>
            </p:nvSpPr>
            <p:spPr>
              <a:xfrm>
                <a:off x="4619708" y="199370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Cube 281">
                <a:extLst>
                  <a:ext uri="{FF2B5EF4-FFF2-40B4-BE49-F238E27FC236}">
                    <a16:creationId xmlns:a16="http://schemas.microsoft.com/office/drawing/2014/main" id="{F94FE066-3B96-4C12-B40C-380EBAE88DD4}"/>
                  </a:ext>
                </a:extLst>
              </p:cNvPr>
              <p:cNvSpPr/>
              <p:nvPr/>
            </p:nvSpPr>
            <p:spPr>
              <a:xfrm>
                <a:off x="4619708" y="175057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Cube 282">
                <a:extLst>
                  <a:ext uri="{FF2B5EF4-FFF2-40B4-BE49-F238E27FC236}">
                    <a16:creationId xmlns:a16="http://schemas.microsoft.com/office/drawing/2014/main" id="{DB951968-339C-4BE8-96A3-517053691B79}"/>
                  </a:ext>
                </a:extLst>
              </p:cNvPr>
              <p:cNvSpPr/>
              <p:nvPr/>
            </p:nvSpPr>
            <p:spPr>
              <a:xfrm>
                <a:off x="4619708" y="150744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Cube 283">
                <a:extLst>
                  <a:ext uri="{FF2B5EF4-FFF2-40B4-BE49-F238E27FC236}">
                    <a16:creationId xmlns:a16="http://schemas.microsoft.com/office/drawing/2014/main" id="{5CA4C27C-EFF5-4865-91CB-A0D68EFB1A3B}"/>
                  </a:ext>
                </a:extLst>
              </p:cNvPr>
              <p:cNvSpPr/>
              <p:nvPr/>
            </p:nvSpPr>
            <p:spPr>
              <a:xfrm>
                <a:off x="4619708" y="126431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 name="Footer Placeholder 3">
            <a:extLst>
              <a:ext uri="{FF2B5EF4-FFF2-40B4-BE49-F238E27FC236}">
                <a16:creationId xmlns:a16="http://schemas.microsoft.com/office/drawing/2014/main" id="{39201B7C-E5DE-4CFB-A4F8-7CE8ABF0255D}"/>
              </a:ext>
            </a:extLst>
          </p:cNvPr>
          <p:cNvSpPr>
            <a:spLocks noGrp="1"/>
          </p:cNvSpPr>
          <p:nvPr>
            <p:ph type="ftr" sz="quarter" idx="11"/>
          </p:nvPr>
        </p:nvSpPr>
        <p:spPr>
          <a:xfrm>
            <a:off x="4447961" y="9507190"/>
            <a:ext cx="2314575" cy="527403"/>
          </a:xfrm>
        </p:spPr>
        <p:txBody>
          <a:bodyPr/>
          <a:lstStyle/>
          <a:p>
            <a:r>
              <a:rPr lang="en-GB" dirty="0"/>
              <a:t>Copyright © 2020 Mathematics Mastery. </a:t>
            </a:r>
          </a:p>
        </p:txBody>
      </p:sp>
      <p:pic>
        <p:nvPicPr>
          <p:cNvPr id="5" name="Picture 4">
            <a:extLst>
              <a:ext uri="{FF2B5EF4-FFF2-40B4-BE49-F238E27FC236}">
                <a16:creationId xmlns:a16="http://schemas.microsoft.com/office/drawing/2014/main" id="{B3FC148A-B38C-42CF-A68D-0FF26F5719FA}"/>
              </a:ext>
            </a:extLst>
          </p:cNvPr>
          <p:cNvPicPr>
            <a:picLocks noChangeAspect="1"/>
          </p:cNvPicPr>
          <p:nvPr/>
        </p:nvPicPr>
        <p:blipFill>
          <a:blip r:embed="rId6"/>
          <a:stretch>
            <a:fillRect/>
          </a:stretch>
        </p:blipFill>
        <p:spPr>
          <a:xfrm>
            <a:off x="3841141" y="8551742"/>
            <a:ext cx="2468309" cy="936841"/>
          </a:xfrm>
          <a:prstGeom prst="rect">
            <a:avLst/>
          </a:prstGeom>
        </p:spPr>
      </p:pic>
    </p:spTree>
    <p:extLst>
      <p:ext uri="{BB962C8B-B14F-4D97-AF65-F5344CB8AC3E}">
        <p14:creationId xmlns:p14="http://schemas.microsoft.com/office/powerpoint/2010/main" val="190577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Big Pictures</a:t>
            </a:r>
          </a:p>
        </p:txBody>
      </p:sp>
      <p:sp>
        <p:nvSpPr>
          <p:cNvPr id="10" name="TextBox 9">
            <a:extLst>
              <a:ext uri="{FF2B5EF4-FFF2-40B4-BE49-F238E27FC236}">
                <a16:creationId xmlns:a16="http://schemas.microsoft.com/office/drawing/2014/main" id="{733ADA13-B5CD-4D3A-8889-FEE3E3283C21}"/>
              </a:ext>
            </a:extLst>
          </p:cNvPr>
          <p:cNvSpPr txBox="1"/>
          <p:nvPr/>
        </p:nvSpPr>
        <p:spPr>
          <a:xfrm>
            <a:off x="495299" y="791737"/>
            <a:ext cx="5867400" cy="523220"/>
          </a:xfrm>
          <a:prstGeom prst="rect">
            <a:avLst/>
          </a:prstGeom>
          <a:noFill/>
        </p:spPr>
        <p:txBody>
          <a:bodyPr wrap="square" rtlCol="0">
            <a:spAutoFit/>
          </a:bodyPr>
          <a:lstStyle/>
          <a:p>
            <a:pPr algn="ctr"/>
            <a:r>
              <a:rPr lang="en-GB" sz="1400"/>
              <a:t>What maths can you see? Discuss with your children at home using the key vocabulary </a:t>
            </a:r>
            <a:r>
              <a:rPr lang="en-GB" sz="1400" dirty="0"/>
              <a:t>from </a:t>
            </a:r>
            <a:r>
              <a:rPr lang="en-GB" sz="1400"/>
              <a:t>the </a:t>
            </a:r>
            <a:r>
              <a:rPr lang="en-GB" sz="1400" dirty="0"/>
              <a:t>previous</a:t>
            </a:r>
            <a:r>
              <a:rPr lang="en-GB" sz="1400"/>
              <a:t> page</a:t>
            </a:r>
            <a:r>
              <a:rPr lang="en-GB" sz="1200"/>
              <a:t>.</a:t>
            </a:r>
          </a:p>
        </p:txBody>
      </p:sp>
      <p:sp>
        <p:nvSpPr>
          <p:cNvPr id="3" name="Footer Placeholder 2">
            <a:extLst>
              <a:ext uri="{FF2B5EF4-FFF2-40B4-BE49-F238E27FC236}">
                <a16:creationId xmlns:a16="http://schemas.microsoft.com/office/drawing/2014/main" id="{8150AB2D-A3CD-441A-BFC4-BA77940EE706}"/>
              </a:ext>
            </a:extLst>
          </p:cNvPr>
          <p:cNvSpPr>
            <a:spLocks noGrp="1"/>
          </p:cNvSpPr>
          <p:nvPr>
            <p:ph type="ftr" sz="quarter" idx="11"/>
          </p:nvPr>
        </p:nvSpPr>
        <p:spPr>
          <a:xfrm>
            <a:off x="2271711" y="9553965"/>
            <a:ext cx="2314575" cy="527403"/>
          </a:xfrm>
        </p:spPr>
        <p:txBody>
          <a:bodyPr/>
          <a:lstStyle/>
          <a:p>
            <a:r>
              <a:rPr lang="en-GB" dirty="0"/>
              <a:t>Copyright © 2020 Mathematics Mastery. </a:t>
            </a:r>
          </a:p>
        </p:txBody>
      </p:sp>
      <p:pic>
        <p:nvPicPr>
          <p:cNvPr id="2" name="Picture 1">
            <a:extLst>
              <a:ext uri="{FF2B5EF4-FFF2-40B4-BE49-F238E27FC236}">
                <a16:creationId xmlns:a16="http://schemas.microsoft.com/office/drawing/2014/main" id="{BF500519-C1BF-45C5-9B9F-54743F69ABE9}"/>
              </a:ext>
            </a:extLst>
          </p:cNvPr>
          <p:cNvPicPr>
            <a:picLocks noChangeAspect="1"/>
          </p:cNvPicPr>
          <p:nvPr/>
        </p:nvPicPr>
        <p:blipFill>
          <a:blip r:embed="rId2"/>
          <a:stretch>
            <a:fillRect/>
          </a:stretch>
        </p:blipFill>
        <p:spPr>
          <a:xfrm>
            <a:off x="591064" y="1520201"/>
            <a:ext cx="5675868" cy="3816427"/>
          </a:xfrm>
          <a:prstGeom prst="rect">
            <a:avLst/>
          </a:prstGeom>
        </p:spPr>
      </p:pic>
      <p:pic>
        <p:nvPicPr>
          <p:cNvPr id="6" name="Picture 5">
            <a:extLst>
              <a:ext uri="{FF2B5EF4-FFF2-40B4-BE49-F238E27FC236}">
                <a16:creationId xmlns:a16="http://schemas.microsoft.com/office/drawing/2014/main" id="{0C00D459-BDBA-4EAE-9761-053C0C3053B0}"/>
              </a:ext>
            </a:extLst>
          </p:cNvPr>
          <p:cNvPicPr>
            <a:picLocks noChangeAspect="1"/>
          </p:cNvPicPr>
          <p:nvPr/>
        </p:nvPicPr>
        <p:blipFill>
          <a:blip r:embed="rId3"/>
          <a:stretch>
            <a:fillRect/>
          </a:stretch>
        </p:blipFill>
        <p:spPr>
          <a:xfrm>
            <a:off x="591064" y="5512697"/>
            <a:ext cx="5675868" cy="3865199"/>
          </a:xfrm>
          <a:prstGeom prst="rect">
            <a:avLst/>
          </a:prstGeom>
        </p:spPr>
      </p:pic>
    </p:spTree>
    <p:extLst>
      <p:ext uri="{BB962C8B-B14F-4D97-AF65-F5344CB8AC3E}">
        <p14:creationId xmlns:p14="http://schemas.microsoft.com/office/powerpoint/2010/main" val="80044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F68F714-9394-4E04-B90A-84C1900AFA94}"/>
              </a:ext>
            </a:extLst>
          </p:cNvPr>
          <p:cNvSpPr/>
          <p:nvPr/>
        </p:nvSpPr>
        <p:spPr>
          <a:xfrm>
            <a:off x="228600" y="1016968"/>
            <a:ext cx="6421543" cy="43434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Try this at home – workshop game</a:t>
            </a:r>
          </a:p>
        </p:txBody>
      </p:sp>
      <p:sp>
        <p:nvSpPr>
          <p:cNvPr id="46" name="Rectangle 45">
            <a:extLst>
              <a:ext uri="{FF2B5EF4-FFF2-40B4-BE49-F238E27FC236}">
                <a16:creationId xmlns:a16="http://schemas.microsoft.com/office/drawing/2014/main" id="{0B9460D7-DCE6-4BF0-828F-50FF6FACB42F}"/>
              </a:ext>
            </a:extLst>
          </p:cNvPr>
          <p:cNvSpPr/>
          <p:nvPr/>
        </p:nvSpPr>
        <p:spPr>
          <a:xfrm>
            <a:off x="1727317" y="4505582"/>
            <a:ext cx="4066580" cy="5691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multiply   divide   array   product    parts   whole   equation    equal groups </a:t>
            </a:r>
            <a:endParaRPr lang="en-GB" sz="1600" dirty="0">
              <a:solidFill>
                <a:schemeClr val="tx1"/>
              </a:solidFill>
            </a:endParaRPr>
          </a:p>
        </p:txBody>
      </p:sp>
      <p:pic>
        <p:nvPicPr>
          <p:cNvPr id="4" name="Graphic 3" descr="Dice ">
            <a:extLst>
              <a:ext uri="{FF2B5EF4-FFF2-40B4-BE49-F238E27FC236}">
                <a16:creationId xmlns:a16="http://schemas.microsoft.com/office/drawing/2014/main" id="{FD0E2854-AF45-4983-80F2-0784845BEA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 y="1036004"/>
            <a:ext cx="914400" cy="914400"/>
          </a:xfrm>
          <a:prstGeom prst="rect">
            <a:avLst/>
          </a:prstGeom>
        </p:spPr>
      </p:pic>
      <p:sp>
        <p:nvSpPr>
          <p:cNvPr id="3" name="Footer Placeholder 2">
            <a:extLst>
              <a:ext uri="{FF2B5EF4-FFF2-40B4-BE49-F238E27FC236}">
                <a16:creationId xmlns:a16="http://schemas.microsoft.com/office/drawing/2014/main" id="{AD881B58-9CC4-4403-B318-7574B4B1EC2F}"/>
              </a:ext>
            </a:extLst>
          </p:cNvPr>
          <p:cNvSpPr>
            <a:spLocks noGrp="1"/>
          </p:cNvSpPr>
          <p:nvPr>
            <p:ph type="ftr" sz="quarter" idx="11"/>
          </p:nvPr>
        </p:nvSpPr>
        <p:spPr>
          <a:xfrm>
            <a:off x="2603320" y="9457896"/>
            <a:ext cx="2314575" cy="527403"/>
          </a:xfrm>
        </p:spPr>
        <p:txBody>
          <a:bodyPr/>
          <a:lstStyle/>
          <a:p>
            <a:r>
              <a:rPr lang="en-GB" dirty="0"/>
              <a:t>Copyright © 2020 Mathematics Mastery. </a:t>
            </a:r>
          </a:p>
        </p:txBody>
      </p:sp>
      <p:sp>
        <p:nvSpPr>
          <p:cNvPr id="28" name="TextBox 27">
            <a:extLst>
              <a:ext uri="{FF2B5EF4-FFF2-40B4-BE49-F238E27FC236}">
                <a16:creationId xmlns:a16="http://schemas.microsoft.com/office/drawing/2014/main" id="{B1501DA7-ABB4-4AB6-A1BD-DBEB39502F57}"/>
              </a:ext>
            </a:extLst>
          </p:cNvPr>
          <p:cNvSpPr txBox="1"/>
          <p:nvPr/>
        </p:nvSpPr>
        <p:spPr>
          <a:xfrm>
            <a:off x="400723" y="1396376"/>
            <a:ext cx="3538619" cy="3293209"/>
          </a:xfrm>
          <a:prstGeom prst="rect">
            <a:avLst/>
          </a:prstGeom>
          <a:noFill/>
        </p:spPr>
        <p:txBody>
          <a:bodyPr wrap="square" rtlCol="0" anchor="t">
            <a:spAutoFit/>
          </a:bodyPr>
          <a:lstStyle/>
          <a:p>
            <a:r>
              <a:rPr lang="en-GB" sz="1600" dirty="0"/>
              <a:t>                         </a:t>
            </a:r>
            <a:r>
              <a:rPr lang="en-GB" sz="1600" u="sng" dirty="0"/>
              <a:t> Fill up the square!</a:t>
            </a:r>
          </a:p>
          <a:p>
            <a:endParaRPr lang="en-GB" sz="1600" dirty="0"/>
          </a:p>
          <a:p>
            <a:r>
              <a:rPr lang="en-GB" sz="1600" dirty="0"/>
              <a:t>You will need: A pair of dice or online dice, two 10 by 10 grids. </a:t>
            </a:r>
          </a:p>
          <a:p>
            <a:endParaRPr lang="en-GB" sz="1600" dirty="0"/>
          </a:p>
          <a:p>
            <a:r>
              <a:rPr lang="en-GB" sz="1600" dirty="0"/>
              <a:t>Each player has a ten by ten grid.</a:t>
            </a:r>
          </a:p>
          <a:p>
            <a:r>
              <a:rPr lang="en-GB" sz="1600" dirty="0"/>
              <a:t>Take it in turns to roll the pair of dice. If I roll a 3 and a 6 I need to make an array that represents 3 x 6, see example to the right. </a:t>
            </a:r>
            <a:endParaRPr lang="en-GB" sz="1600" dirty="0">
              <a:cs typeface="Calibri"/>
            </a:endParaRPr>
          </a:p>
          <a:p>
            <a:endParaRPr lang="en-GB" sz="1600" dirty="0"/>
          </a:p>
          <a:p>
            <a:r>
              <a:rPr lang="en-GB" sz="1600" dirty="0"/>
              <a:t>The aim of the game is to fill up the square. </a:t>
            </a:r>
          </a:p>
        </p:txBody>
      </p:sp>
      <p:pic>
        <p:nvPicPr>
          <p:cNvPr id="5" name="Picture 4">
            <a:extLst>
              <a:ext uri="{FF2B5EF4-FFF2-40B4-BE49-F238E27FC236}">
                <a16:creationId xmlns:a16="http://schemas.microsoft.com/office/drawing/2014/main" id="{31EDB285-2A90-4419-B28D-4FB9C93B96BE}"/>
              </a:ext>
            </a:extLst>
          </p:cNvPr>
          <p:cNvPicPr>
            <a:picLocks noChangeAspect="1"/>
          </p:cNvPicPr>
          <p:nvPr/>
        </p:nvPicPr>
        <p:blipFill>
          <a:blip r:embed="rId4"/>
          <a:stretch>
            <a:fillRect/>
          </a:stretch>
        </p:blipFill>
        <p:spPr>
          <a:xfrm>
            <a:off x="3977622" y="1742979"/>
            <a:ext cx="2344697" cy="2221477"/>
          </a:xfrm>
          <a:prstGeom prst="rect">
            <a:avLst/>
          </a:prstGeom>
        </p:spPr>
      </p:pic>
      <p:pic>
        <p:nvPicPr>
          <p:cNvPr id="6" name="Picture 5">
            <a:extLst>
              <a:ext uri="{FF2B5EF4-FFF2-40B4-BE49-F238E27FC236}">
                <a16:creationId xmlns:a16="http://schemas.microsoft.com/office/drawing/2014/main" id="{245F2005-1BBA-4B82-9191-FC27F291FEF4}"/>
              </a:ext>
            </a:extLst>
          </p:cNvPr>
          <p:cNvPicPr>
            <a:picLocks noChangeAspect="1"/>
          </p:cNvPicPr>
          <p:nvPr/>
        </p:nvPicPr>
        <p:blipFill>
          <a:blip r:embed="rId5"/>
          <a:stretch>
            <a:fillRect/>
          </a:stretch>
        </p:blipFill>
        <p:spPr>
          <a:xfrm>
            <a:off x="228600" y="5749642"/>
            <a:ext cx="1925320" cy="1772104"/>
          </a:xfrm>
          <a:prstGeom prst="rect">
            <a:avLst/>
          </a:prstGeom>
        </p:spPr>
      </p:pic>
      <p:pic>
        <p:nvPicPr>
          <p:cNvPr id="59" name="Picture 58">
            <a:extLst>
              <a:ext uri="{FF2B5EF4-FFF2-40B4-BE49-F238E27FC236}">
                <a16:creationId xmlns:a16="http://schemas.microsoft.com/office/drawing/2014/main" id="{B78394F8-605D-4D67-8CFC-F8D88313B45A}"/>
              </a:ext>
            </a:extLst>
          </p:cNvPr>
          <p:cNvPicPr>
            <a:picLocks noChangeAspect="1"/>
          </p:cNvPicPr>
          <p:nvPr/>
        </p:nvPicPr>
        <p:blipFill>
          <a:blip r:embed="rId5"/>
          <a:stretch>
            <a:fillRect/>
          </a:stretch>
        </p:blipFill>
        <p:spPr>
          <a:xfrm>
            <a:off x="2466340" y="5731616"/>
            <a:ext cx="1925320" cy="1772104"/>
          </a:xfrm>
          <a:prstGeom prst="rect">
            <a:avLst/>
          </a:prstGeom>
        </p:spPr>
      </p:pic>
      <p:pic>
        <p:nvPicPr>
          <p:cNvPr id="60" name="Picture 59">
            <a:extLst>
              <a:ext uri="{FF2B5EF4-FFF2-40B4-BE49-F238E27FC236}">
                <a16:creationId xmlns:a16="http://schemas.microsoft.com/office/drawing/2014/main" id="{DA0DB9C7-C21A-44DE-B2AC-4ECFF42DBCE7}"/>
              </a:ext>
            </a:extLst>
          </p:cNvPr>
          <p:cNvPicPr>
            <a:picLocks noChangeAspect="1"/>
          </p:cNvPicPr>
          <p:nvPr/>
        </p:nvPicPr>
        <p:blipFill>
          <a:blip r:embed="rId5"/>
          <a:stretch>
            <a:fillRect/>
          </a:stretch>
        </p:blipFill>
        <p:spPr>
          <a:xfrm>
            <a:off x="4704080" y="5713590"/>
            <a:ext cx="1925320" cy="1772104"/>
          </a:xfrm>
          <a:prstGeom prst="rect">
            <a:avLst/>
          </a:prstGeom>
        </p:spPr>
      </p:pic>
      <p:pic>
        <p:nvPicPr>
          <p:cNvPr id="61" name="Picture 60">
            <a:extLst>
              <a:ext uri="{FF2B5EF4-FFF2-40B4-BE49-F238E27FC236}">
                <a16:creationId xmlns:a16="http://schemas.microsoft.com/office/drawing/2014/main" id="{7BB2227F-5318-40D7-939D-2F46AA209FEB}"/>
              </a:ext>
            </a:extLst>
          </p:cNvPr>
          <p:cNvPicPr>
            <a:picLocks noChangeAspect="1"/>
          </p:cNvPicPr>
          <p:nvPr/>
        </p:nvPicPr>
        <p:blipFill>
          <a:blip r:embed="rId5"/>
          <a:stretch>
            <a:fillRect/>
          </a:stretch>
        </p:blipFill>
        <p:spPr>
          <a:xfrm>
            <a:off x="228600" y="7733558"/>
            <a:ext cx="1925320" cy="1772104"/>
          </a:xfrm>
          <a:prstGeom prst="rect">
            <a:avLst/>
          </a:prstGeom>
        </p:spPr>
      </p:pic>
      <p:pic>
        <p:nvPicPr>
          <p:cNvPr id="62" name="Picture 61">
            <a:extLst>
              <a:ext uri="{FF2B5EF4-FFF2-40B4-BE49-F238E27FC236}">
                <a16:creationId xmlns:a16="http://schemas.microsoft.com/office/drawing/2014/main" id="{3BEEA720-BCE5-4A0E-87D9-B8820A4D1F62}"/>
              </a:ext>
            </a:extLst>
          </p:cNvPr>
          <p:cNvPicPr>
            <a:picLocks noChangeAspect="1"/>
          </p:cNvPicPr>
          <p:nvPr/>
        </p:nvPicPr>
        <p:blipFill>
          <a:blip r:embed="rId5"/>
          <a:stretch>
            <a:fillRect/>
          </a:stretch>
        </p:blipFill>
        <p:spPr>
          <a:xfrm>
            <a:off x="2466340" y="7715532"/>
            <a:ext cx="1925320" cy="1772104"/>
          </a:xfrm>
          <a:prstGeom prst="rect">
            <a:avLst/>
          </a:prstGeom>
        </p:spPr>
      </p:pic>
      <p:pic>
        <p:nvPicPr>
          <p:cNvPr id="63" name="Picture 62">
            <a:extLst>
              <a:ext uri="{FF2B5EF4-FFF2-40B4-BE49-F238E27FC236}">
                <a16:creationId xmlns:a16="http://schemas.microsoft.com/office/drawing/2014/main" id="{AAAF27CF-FF86-49AF-B02A-BB21CB002311}"/>
              </a:ext>
            </a:extLst>
          </p:cNvPr>
          <p:cNvPicPr>
            <a:picLocks noChangeAspect="1"/>
          </p:cNvPicPr>
          <p:nvPr/>
        </p:nvPicPr>
        <p:blipFill>
          <a:blip r:embed="rId5"/>
          <a:stretch>
            <a:fillRect/>
          </a:stretch>
        </p:blipFill>
        <p:spPr>
          <a:xfrm>
            <a:off x="4704080" y="7697506"/>
            <a:ext cx="1925320" cy="1772104"/>
          </a:xfrm>
          <a:prstGeom prst="rect">
            <a:avLst/>
          </a:prstGeom>
        </p:spPr>
      </p:pic>
      <p:cxnSp>
        <p:nvCxnSpPr>
          <p:cNvPr id="8" name="Straight Connector 7">
            <a:extLst>
              <a:ext uri="{FF2B5EF4-FFF2-40B4-BE49-F238E27FC236}">
                <a16:creationId xmlns:a16="http://schemas.microsoft.com/office/drawing/2014/main" id="{A82C876C-62C0-44B3-9F14-7FA3147928F0}"/>
              </a:ext>
            </a:extLst>
          </p:cNvPr>
          <p:cNvCxnSpPr/>
          <p:nvPr/>
        </p:nvCxnSpPr>
        <p:spPr>
          <a:xfrm>
            <a:off x="2291080" y="5416528"/>
            <a:ext cx="0" cy="417438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5D5D6EA5-CBEA-4CA3-BD94-4EE50BB72FA3}"/>
              </a:ext>
            </a:extLst>
          </p:cNvPr>
          <p:cNvCxnSpPr/>
          <p:nvPr/>
        </p:nvCxnSpPr>
        <p:spPr>
          <a:xfrm>
            <a:off x="4540885" y="5418424"/>
            <a:ext cx="0" cy="417438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739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Try this at home – more ideas</a:t>
            </a:r>
          </a:p>
        </p:txBody>
      </p:sp>
      <p:sp>
        <p:nvSpPr>
          <p:cNvPr id="31" name="Rectangle 30">
            <a:extLst>
              <a:ext uri="{FF2B5EF4-FFF2-40B4-BE49-F238E27FC236}">
                <a16:creationId xmlns:a16="http://schemas.microsoft.com/office/drawing/2014/main" id="{362D5608-2670-4BD7-8240-61AA3B9ADBBC}"/>
              </a:ext>
            </a:extLst>
          </p:cNvPr>
          <p:cNvSpPr/>
          <p:nvPr/>
        </p:nvSpPr>
        <p:spPr>
          <a:xfrm>
            <a:off x="228599" y="946516"/>
            <a:ext cx="6421541" cy="134946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rPr>
              <a:t>Daily practice – multiplication and division facts</a:t>
            </a:r>
          </a:p>
          <a:p>
            <a:r>
              <a:rPr lang="en-GB" sz="1300" dirty="0">
                <a:solidFill>
                  <a:schemeClr val="tx1"/>
                </a:solidFill>
              </a:rPr>
              <a:t>Pupils in Year 3 are expected to be able to recall multiplication and division facts for 2, 3, 4, 5, 8 and 10 multiplication tables and required to know all multiplication tables up to 12 by the end of Year 4. Practising these little and often can often be the best way to remember them. Why not try putting some tables practice into your daily routine such as on the walk to school or during a car journey? </a:t>
            </a:r>
          </a:p>
        </p:txBody>
      </p:sp>
      <p:sp>
        <p:nvSpPr>
          <p:cNvPr id="43" name="Rectangle 42">
            <a:extLst>
              <a:ext uri="{FF2B5EF4-FFF2-40B4-BE49-F238E27FC236}">
                <a16:creationId xmlns:a16="http://schemas.microsoft.com/office/drawing/2014/main" id="{8F50DDFC-7EF9-4B44-836D-1AA2A9573276}"/>
              </a:ext>
            </a:extLst>
          </p:cNvPr>
          <p:cNvSpPr/>
          <p:nvPr/>
        </p:nvSpPr>
        <p:spPr>
          <a:xfrm>
            <a:off x="218226" y="7778376"/>
            <a:ext cx="6421540" cy="164090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rPr>
              <a:t>Websites</a:t>
            </a:r>
          </a:p>
          <a:p>
            <a:r>
              <a:rPr lang="en-GB" sz="1300" dirty="0">
                <a:solidFill>
                  <a:schemeClr val="tx1"/>
                </a:solidFill>
              </a:rPr>
              <a:t>The Oxford Owl website has some helpful tips and activities for helping your child at home with times tables:</a:t>
            </a:r>
          </a:p>
          <a:p>
            <a:r>
              <a:rPr lang="en-GB" sz="1400" dirty="0">
                <a:hlinkClick r:id="rId2"/>
              </a:rPr>
              <a:t>https://www.oxfordowl.co.uk/for-home/maths/times-tables-tips/</a:t>
            </a:r>
            <a:endParaRPr lang="en-GB" sz="1400" dirty="0"/>
          </a:p>
          <a:p>
            <a:endParaRPr lang="en-GB" sz="1400" dirty="0"/>
          </a:p>
          <a:p>
            <a:r>
              <a:rPr lang="en-GB" sz="1300" dirty="0">
                <a:solidFill>
                  <a:schemeClr val="tx1"/>
                </a:solidFill>
              </a:rPr>
              <a:t>Online dice:</a:t>
            </a:r>
          </a:p>
          <a:p>
            <a:r>
              <a:rPr lang="en-GB" sz="1300" dirty="0">
                <a:solidFill>
                  <a:schemeClr val="tx1"/>
                </a:solidFill>
              </a:rPr>
              <a:t>To play the dice game included in the pack you might want to use online dice.</a:t>
            </a:r>
          </a:p>
          <a:p>
            <a:r>
              <a:rPr lang="en-GB" sz="1300" dirty="0">
                <a:hlinkClick r:id="rId3"/>
              </a:rPr>
              <a:t>https://www.random.org/dice/?num=2</a:t>
            </a:r>
            <a:r>
              <a:rPr lang="en-GB" sz="1300" dirty="0"/>
              <a:t> </a:t>
            </a:r>
            <a:endParaRPr lang="en-GB" sz="1300" dirty="0">
              <a:solidFill>
                <a:schemeClr val="tx1"/>
              </a:solidFill>
            </a:endParaRPr>
          </a:p>
        </p:txBody>
      </p:sp>
      <p:sp>
        <p:nvSpPr>
          <p:cNvPr id="46" name="Rectangle 45">
            <a:extLst>
              <a:ext uri="{FF2B5EF4-FFF2-40B4-BE49-F238E27FC236}">
                <a16:creationId xmlns:a16="http://schemas.microsoft.com/office/drawing/2014/main" id="{D50A9501-526B-4467-928E-EA9F6B14DD25}"/>
              </a:ext>
            </a:extLst>
          </p:cNvPr>
          <p:cNvSpPr/>
          <p:nvPr/>
        </p:nvSpPr>
        <p:spPr>
          <a:xfrm>
            <a:off x="218222" y="5200727"/>
            <a:ext cx="6421543" cy="124513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rPr>
              <a:t>Telling the Time</a:t>
            </a:r>
          </a:p>
          <a:p>
            <a:r>
              <a:rPr lang="en-GB" sz="1300" dirty="0">
                <a:solidFill>
                  <a:schemeClr val="tx1"/>
                </a:solidFill>
              </a:rPr>
              <a:t>Although we haven’t focused on it in this workshop, another unit we cover in Spring is time. In Year 3 pupils are expected to tell the time to the nearest minute on an analogue clock. Daily practice of this at home will help to support your child. Questions to think about: Have you got an analogue clock or watch at home? If not where could they see one? Are there any outdoor clocks in your local area you could refer to? </a:t>
            </a:r>
          </a:p>
        </p:txBody>
      </p:sp>
      <p:sp>
        <p:nvSpPr>
          <p:cNvPr id="47" name="Rectangle 46">
            <a:extLst>
              <a:ext uri="{FF2B5EF4-FFF2-40B4-BE49-F238E27FC236}">
                <a16:creationId xmlns:a16="http://schemas.microsoft.com/office/drawing/2014/main" id="{F46B9907-806F-4A49-B90D-CF507AFC3D5A}"/>
              </a:ext>
            </a:extLst>
          </p:cNvPr>
          <p:cNvSpPr/>
          <p:nvPr/>
        </p:nvSpPr>
        <p:spPr>
          <a:xfrm>
            <a:off x="218226" y="2457407"/>
            <a:ext cx="6421539" cy="81352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rPr>
              <a:t>Cooking</a:t>
            </a:r>
            <a:endParaRPr lang="en-GB" sz="500" u="sng" dirty="0">
              <a:solidFill>
                <a:schemeClr val="tx1"/>
              </a:solidFill>
            </a:endParaRPr>
          </a:p>
          <a:p>
            <a:r>
              <a:rPr lang="en-GB" sz="1300" dirty="0">
                <a:solidFill>
                  <a:schemeClr val="tx1"/>
                </a:solidFill>
              </a:rPr>
              <a:t>Cooking is a great way to practise a range of mathematical skills whilst having fun. To practice multiplication. Why not try multiplying or dividing the ingredients of a recipe by 2, 3 or 4 to change the portion size? </a:t>
            </a:r>
          </a:p>
        </p:txBody>
      </p:sp>
      <p:sp>
        <p:nvSpPr>
          <p:cNvPr id="48" name="Rectangle 47">
            <a:extLst>
              <a:ext uri="{FF2B5EF4-FFF2-40B4-BE49-F238E27FC236}">
                <a16:creationId xmlns:a16="http://schemas.microsoft.com/office/drawing/2014/main" id="{752BDBD2-8344-48E7-A28B-776AA4248A61}"/>
              </a:ext>
            </a:extLst>
          </p:cNvPr>
          <p:cNvSpPr/>
          <p:nvPr/>
        </p:nvSpPr>
        <p:spPr>
          <a:xfrm>
            <a:off x="228600" y="6604200"/>
            <a:ext cx="6421540" cy="101275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en-GB" sz="1300" u="sng" dirty="0">
                <a:solidFill>
                  <a:schemeClr val="tx1"/>
                </a:solidFill>
              </a:rPr>
              <a:t>Questions to support thinking</a:t>
            </a:r>
          </a:p>
          <a:p>
            <a:pPr marL="285750" indent="-285750">
              <a:buFont typeface="Arial" panose="020B0604020202020204" pitchFamily="34" charset="0"/>
              <a:buChar char="•"/>
            </a:pPr>
            <a:r>
              <a:rPr lang="en-GB" sz="1300" dirty="0">
                <a:solidFill>
                  <a:schemeClr val="tx1"/>
                </a:solidFill>
              </a:rPr>
              <a:t>What do you think would happen if….</a:t>
            </a:r>
          </a:p>
          <a:p>
            <a:pPr marL="285750" indent="-285750">
              <a:buFont typeface="Arial" panose="020B0604020202020204" pitchFamily="34" charset="0"/>
              <a:buChar char="•"/>
            </a:pPr>
            <a:r>
              <a:rPr lang="en-GB" sz="1300" dirty="0">
                <a:solidFill>
                  <a:schemeClr val="tx1"/>
                </a:solidFill>
              </a:rPr>
              <a:t>What’s the same? What’s different? </a:t>
            </a:r>
          </a:p>
          <a:p>
            <a:pPr marL="285750" indent="-285750">
              <a:buFont typeface="Arial" panose="020B0604020202020204" pitchFamily="34" charset="0"/>
              <a:buChar char="•"/>
            </a:pPr>
            <a:r>
              <a:rPr lang="en-GB" sz="1300" dirty="0">
                <a:solidFill>
                  <a:schemeClr val="tx1"/>
                </a:solidFill>
              </a:rPr>
              <a:t>How do you know that? </a:t>
            </a:r>
          </a:p>
          <a:p>
            <a:endParaRPr lang="en-GB" sz="1300" dirty="0">
              <a:solidFill>
                <a:schemeClr val="tx1"/>
              </a:solidFill>
            </a:endParaRPr>
          </a:p>
          <a:p>
            <a:pPr marL="285750" indent="-285750">
              <a:buFont typeface="Arial" panose="020B0604020202020204" pitchFamily="34" charset="0"/>
              <a:buChar char="•"/>
            </a:pPr>
            <a:endParaRPr lang="en-GB" sz="1300" dirty="0">
              <a:solidFill>
                <a:schemeClr val="tx1"/>
              </a:solidFill>
            </a:endParaRPr>
          </a:p>
          <a:p>
            <a:pPr marL="285750" indent="-285750">
              <a:buFont typeface="Arial" panose="020B0604020202020204" pitchFamily="34" charset="0"/>
              <a:buChar char="•"/>
            </a:pPr>
            <a:r>
              <a:rPr lang="en-GB" sz="1300" dirty="0">
                <a:solidFill>
                  <a:schemeClr val="tx1"/>
                </a:solidFill>
              </a:rPr>
              <a:t>Can you see a pattern? What would come next?</a:t>
            </a:r>
          </a:p>
          <a:p>
            <a:pPr marL="285750" indent="-285750">
              <a:buFont typeface="Arial" panose="020B0604020202020204" pitchFamily="34" charset="0"/>
              <a:buChar char="•"/>
            </a:pPr>
            <a:r>
              <a:rPr lang="en-GB" sz="1300" dirty="0">
                <a:solidFill>
                  <a:schemeClr val="tx1"/>
                </a:solidFill>
              </a:rPr>
              <a:t>What else could go in this set? What couldn’t?</a:t>
            </a:r>
          </a:p>
        </p:txBody>
      </p:sp>
      <p:sp>
        <p:nvSpPr>
          <p:cNvPr id="2" name="Footer Placeholder 1">
            <a:extLst>
              <a:ext uri="{FF2B5EF4-FFF2-40B4-BE49-F238E27FC236}">
                <a16:creationId xmlns:a16="http://schemas.microsoft.com/office/drawing/2014/main" id="{C7227C04-7D5D-42AB-928A-AFC60B6B2501}"/>
              </a:ext>
            </a:extLst>
          </p:cNvPr>
          <p:cNvSpPr>
            <a:spLocks noGrp="1"/>
          </p:cNvSpPr>
          <p:nvPr>
            <p:ph type="ftr" sz="quarter" idx="11"/>
          </p:nvPr>
        </p:nvSpPr>
        <p:spPr>
          <a:xfrm>
            <a:off x="3653473" y="9378597"/>
            <a:ext cx="2314575" cy="527403"/>
          </a:xfrm>
        </p:spPr>
        <p:txBody>
          <a:bodyPr/>
          <a:lstStyle/>
          <a:p>
            <a:r>
              <a:rPr lang="en-GB" dirty="0"/>
              <a:t>Copyright © 2020 Mathematics Mastery. </a:t>
            </a:r>
          </a:p>
        </p:txBody>
      </p:sp>
      <p:sp>
        <p:nvSpPr>
          <p:cNvPr id="10" name="Rectangle 9">
            <a:extLst>
              <a:ext uri="{FF2B5EF4-FFF2-40B4-BE49-F238E27FC236}">
                <a16:creationId xmlns:a16="http://schemas.microsoft.com/office/drawing/2014/main" id="{21FEFEAD-A9AD-4EFD-8755-27EFC0CB0EDF}"/>
              </a:ext>
            </a:extLst>
          </p:cNvPr>
          <p:cNvSpPr/>
          <p:nvPr/>
        </p:nvSpPr>
        <p:spPr>
          <a:xfrm>
            <a:off x="228599" y="3403413"/>
            <a:ext cx="4542464" cy="164090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rPr>
              <a:t>Array hunt</a:t>
            </a:r>
          </a:p>
          <a:p>
            <a:r>
              <a:rPr lang="en-US" sz="1300" dirty="0">
                <a:solidFill>
                  <a:schemeClr val="tx1"/>
                </a:solidFill>
              </a:rPr>
              <a:t>An array is a set of objects arranged into rows and columns. An egg box is an example of an array.  What other arrays can you find around the house? What multiplication and division problems would they represent? </a:t>
            </a:r>
          </a:p>
          <a:p>
            <a:r>
              <a:rPr lang="en-US" sz="1300" dirty="0">
                <a:solidFill>
                  <a:schemeClr val="tx1"/>
                </a:solidFill>
              </a:rPr>
              <a:t>Helping children to find arrays in their daily lives will support their understanding of multiplicative relationships such as commutativity and the inverse. </a:t>
            </a:r>
          </a:p>
        </p:txBody>
      </p:sp>
      <p:pic>
        <p:nvPicPr>
          <p:cNvPr id="1026" name="Picture 2" descr="Image result for egg box clipart">
            <a:extLst>
              <a:ext uri="{FF2B5EF4-FFF2-40B4-BE49-F238E27FC236}">
                <a16:creationId xmlns:a16="http://schemas.microsoft.com/office/drawing/2014/main" id="{A945011F-0519-4AFF-B7DA-FC248F836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392" y="3745376"/>
            <a:ext cx="1925637" cy="114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21475"/>
      </p:ext>
    </p:extLst>
  </p:cSld>
  <p:clrMapOvr>
    <a:masterClrMapping/>
  </p:clrMapOvr>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C0E96CC80EDF4AA310D34069281DD6" ma:contentTypeVersion="17" ma:contentTypeDescription="Create a new document." ma:contentTypeScope="" ma:versionID="aeeb3fabb235c9be448dbdfddeb35a26">
  <xsd:schema xmlns:xsd="http://www.w3.org/2001/XMLSchema" xmlns:xs="http://www.w3.org/2001/XMLSchema" xmlns:p="http://schemas.microsoft.com/office/2006/metadata/properties" xmlns:ns1="http://schemas.microsoft.com/sharepoint/v3" xmlns:ns2="9c6500c0-19b7-4dc1-a957-fb6bf8f5f217" xmlns:ns3="b64db6f3-d8b6-4520-ae13-60ac2c110106" xmlns:ns4="0c671e8b-c96d-4981-8e96-03675fda49b2" targetNamespace="http://schemas.microsoft.com/office/2006/metadata/properties" ma:root="true" ma:fieldsID="bf3d9c7077ec22cc48f350a3d3bc9d46" ns1:_="" ns2:_="" ns3:_="" ns4:_="">
    <xsd:import namespace="http://schemas.microsoft.com/sharepoint/v3"/>
    <xsd:import namespace="9c6500c0-19b7-4dc1-a957-fb6bf8f5f217"/>
    <xsd:import namespace="b64db6f3-d8b6-4520-ae13-60ac2c110106"/>
    <xsd:import namespace="0c671e8b-c96d-4981-8e96-03675fda49b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2"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71e8b-c96d-4981-8e96-03675fda49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Ark_x0020_Department xmlns="9c6500c0-19b7-4dc1-a957-fb6bf8f5f2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4DE1AA-682E-4D64-BAED-1FF58505E023}"/>
</file>

<file path=customXml/itemProps2.xml><?xml version="1.0" encoding="utf-8"?>
<ds:datastoreItem xmlns:ds="http://schemas.openxmlformats.org/officeDocument/2006/customXml" ds:itemID="{1A03D302-1856-4AE1-AAC8-C4ECC7445419}">
  <ds:schemaRefs>
    <ds:schemaRef ds:uri="http://schemas.microsoft.com/office/2006/metadata/properties"/>
    <ds:schemaRef ds:uri="http://schemas.microsoft.com/office/infopath/2007/PartnerControls"/>
    <ds:schemaRef ds:uri="http://schemas.microsoft.com/sharepoint/v3"/>
    <ds:schemaRef ds:uri="9c6500c0-19b7-4dc1-a957-fb6bf8f5f217"/>
  </ds:schemaRefs>
</ds:datastoreItem>
</file>

<file path=customXml/itemProps3.xml><?xml version="1.0" encoding="utf-8"?>
<ds:datastoreItem xmlns:ds="http://schemas.openxmlformats.org/officeDocument/2006/customXml" ds:itemID="{B2636A58-A6DE-4308-89A6-036524291B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7544</TotalTime>
  <Words>1290</Words>
  <Application>Microsoft Office PowerPoint</Application>
  <PresentationFormat>A4 Paper (210x297 mm)</PresentationFormat>
  <Paragraphs>117</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Kate Jones</cp:lastModifiedBy>
  <cp:revision>16</cp:revision>
  <cp:lastPrinted>2019-08-19T12:49:13Z</cp:lastPrinted>
  <dcterms:created xsi:type="dcterms:W3CDTF">2019-07-18T09:37:02Z</dcterms:created>
  <dcterms:modified xsi:type="dcterms:W3CDTF">2020-01-27T13:11:55Z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0x010100B7C0E96CC80EDF4AA310D34069281DD6</vt:lpwstr>
  </property>
</Properties>
</file>