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sldIdLst>
    <p:sldId id="256" r:id="rId5"/>
    <p:sldId id="258" r:id="rId6"/>
    <p:sldId id="259" r:id="rId7"/>
    <p:sldId id="260" r:id="rId8"/>
    <p:sldId id="261" r:id="rId9"/>
    <p:sldId id="257" r:id="rId10"/>
  </p:sldIdLst>
  <p:sldSz cx="6858000" cy="9906000" type="A4"/>
  <p:notesSz cx="6797675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kah Goh" initials="RG" lastIdx="3" clrIdx="0">
    <p:extLst>
      <p:ext uri="{19B8F6BF-5375-455C-9EA6-DF929625EA0E}">
        <p15:presenceInfo xmlns:p15="http://schemas.microsoft.com/office/powerpoint/2012/main" userId="S::rebekah.goh@mathematicsmastery.org::557a5cbb-287d-40da-825e-f4e4c0111d57" providerId="AD"/>
      </p:ext>
    </p:extLst>
  </p:cmAuthor>
  <p:cmAuthor id="2" name="Kate Jones" initials="KJ" lastIdx="4" clrIdx="1">
    <p:extLst>
      <p:ext uri="{19B8F6BF-5375-455C-9EA6-DF929625EA0E}">
        <p15:presenceInfo xmlns:p15="http://schemas.microsoft.com/office/powerpoint/2012/main" userId="S::kate.jones@mathematicsmastery.org::4a9fd575-894c-4f1c-886c-99f53615ea7e" providerId="AD"/>
      </p:ext>
    </p:extLst>
  </p:cmAuthor>
  <p:cmAuthor id="3" name="James Protheroe" initials="JP" lastIdx="1" clrIdx="2">
    <p:extLst>
      <p:ext uri="{19B8F6BF-5375-455C-9EA6-DF929625EA0E}">
        <p15:presenceInfo xmlns:p15="http://schemas.microsoft.com/office/powerpoint/2012/main" userId="S::james.protheroe@mathematicsmastery.org::badf6e7a-8370-4022-b1ab-960aee669f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Jones" userId="4a9fd575-894c-4f1c-886c-99f53615ea7e" providerId="ADAL" clId="{6EC9F34C-3B6E-4042-B185-BF19FBF85C21}"/>
    <pc:docChg chg="custSel modSld">
      <pc:chgData name="Kate Jones" userId="4a9fd575-894c-4f1c-886c-99f53615ea7e" providerId="ADAL" clId="{6EC9F34C-3B6E-4042-B185-BF19FBF85C21}" dt="2019-10-08T10:28:05.113" v="52" actId="20577"/>
      <pc:docMkLst>
        <pc:docMk/>
      </pc:docMkLst>
      <pc:sldChg chg="modSp">
        <pc:chgData name="Kate Jones" userId="4a9fd575-894c-4f1c-886c-99f53615ea7e" providerId="ADAL" clId="{6EC9F34C-3B6E-4042-B185-BF19FBF85C21}" dt="2019-10-08T10:24:53.263" v="45" actId="20577"/>
        <pc:sldMkLst>
          <pc:docMk/>
          <pc:sldMk cId="3525544073" sldId="256"/>
        </pc:sldMkLst>
        <pc:spChg chg="mod">
          <ac:chgData name="Kate Jones" userId="4a9fd575-894c-4f1c-886c-99f53615ea7e" providerId="ADAL" clId="{6EC9F34C-3B6E-4042-B185-BF19FBF85C21}" dt="2019-10-08T10:23:26.109" v="22" actId="20577"/>
          <ac:spMkLst>
            <pc:docMk/>
            <pc:sldMk cId="3525544073" sldId="256"/>
            <ac:spMk id="10" creationId="{0D46E391-06A5-44C0-AEAF-60A61C29800D}"/>
          </ac:spMkLst>
        </pc:spChg>
        <pc:spChg chg="mod">
          <ac:chgData name="Kate Jones" userId="4a9fd575-894c-4f1c-886c-99f53615ea7e" providerId="ADAL" clId="{6EC9F34C-3B6E-4042-B185-BF19FBF85C21}" dt="2019-10-08T10:24:53.263" v="45" actId="20577"/>
          <ac:spMkLst>
            <pc:docMk/>
            <pc:sldMk cId="3525544073" sldId="256"/>
            <ac:spMk id="11" creationId="{3F6A7C65-B36D-4AA9-A8CB-F69C6867C970}"/>
          </ac:spMkLst>
        </pc:spChg>
      </pc:sldChg>
      <pc:sldChg chg="modSp">
        <pc:chgData name="Kate Jones" userId="4a9fd575-894c-4f1c-886c-99f53615ea7e" providerId="ADAL" clId="{6EC9F34C-3B6E-4042-B185-BF19FBF85C21}" dt="2019-10-08T10:28:05.113" v="52" actId="20577"/>
        <pc:sldMkLst>
          <pc:docMk/>
          <pc:sldMk cId="1905770559" sldId="259"/>
        </pc:sldMkLst>
        <pc:graphicFrameChg chg="mod modGraphic">
          <ac:chgData name="Kate Jones" userId="4a9fd575-894c-4f1c-886c-99f53615ea7e" providerId="ADAL" clId="{6EC9F34C-3B6E-4042-B185-BF19FBF85C21}" dt="2019-10-08T10:28:05.113" v="52" actId="20577"/>
          <ac:graphicFrameMkLst>
            <pc:docMk/>
            <pc:sldMk cId="1905770559" sldId="259"/>
            <ac:graphicFrameMk id="48" creationId="{8B7702AE-B7E7-4711-A582-2CB6D3DCE6AC}"/>
          </ac:graphicFrameMkLst>
        </pc:graphicFrameChg>
      </pc:sldChg>
      <pc:sldChg chg="addSp delSp modSp">
        <pc:chgData name="Kate Jones" userId="4a9fd575-894c-4f1c-886c-99f53615ea7e" providerId="ADAL" clId="{6EC9F34C-3B6E-4042-B185-BF19FBF85C21}" dt="2019-10-01T09:46:05.526" v="12" actId="1076"/>
        <pc:sldMkLst>
          <pc:docMk/>
          <pc:sldMk cId="800448885" sldId="260"/>
        </pc:sldMkLst>
        <pc:picChg chg="del">
          <ac:chgData name="Kate Jones" userId="4a9fd575-894c-4f1c-886c-99f53615ea7e" providerId="ADAL" clId="{6EC9F34C-3B6E-4042-B185-BF19FBF85C21}" dt="2019-10-01T09:45:33.702" v="7" actId="478"/>
          <ac:picMkLst>
            <pc:docMk/>
            <pc:sldMk cId="800448885" sldId="260"/>
            <ac:picMk id="2" creationId="{D2C969E3-F5B3-45B8-B428-A7A70B8A3F40}"/>
          </ac:picMkLst>
        </pc:picChg>
        <pc:picChg chg="add mod">
          <ac:chgData name="Kate Jones" userId="4a9fd575-894c-4f1c-886c-99f53615ea7e" providerId="ADAL" clId="{6EC9F34C-3B6E-4042-B185-BF19FBF85C21}" dt="2019-10-01T09:46:00.176" v="11" actId="14100"/>
          <ac:picMkLst>
            <pc:docMk/>
            <pc:sldMk cId="800448885" sldId="260"/>
            <ac:picMk id="5" creationId="{5E0F3E9F-614D-47D8-94F5-124FFF072497}"/>
          </ac:picMkLst>
        </pc:picChg>
        <pc:picChg chg="add mod">
          <ac:chgData name="Kate Jones" userId="4a9fd575-894c-4f1c-886c-99f53615ea7e" providerId="ADAL" clId="{6EC9F34C-3B6E-4042-B185-BF19FBF85C21}" dt="2019-10-01T09:46:05.526" v="12" actId="1076"/>
          <ac:picMkLst>
            <pc:docMk/>
            <pc:sldMk cId="800448885" sldId="260"/>
            <ac:picMk id="6" creationId="{9F5F274B-BA89-43D6-BCF3-7ABCB64CAA90}"/>
          </ac:picMkLst>
        </pc:picChg>
        <pc:picChg chg="del">
          <ac:chgData name="Kate Jones" userId="4a9fd575-894c-4f1c-886c-99f53615ea7e" providerId="ADAL" clId="{6EC9F34C-3B6E-4042-B185-BF19FBF85C21}" dt="2019-10-01T09:45:13.175" v="0" actId="478"/>
          <ac:picMkLst>
            <pc:docMk/>
            <pc:sldMk cId="800448885" sldId="260"/>
            <ac:picMk id="11" creationId="{E1272A43-A4A3-45CB-B392-018BEC26A61E}"/>
          </ac:picMkLst>
        </pc:picChg>
      </pc:sldChg>
    </pc:docChg>
  </pc:docChgLst>
  <pc:docChgLst>
    <pc:chgData name="Kate Jones" userId="4a9fd575-894c-4f1c-886c-99f53615ea7e" providerId="ADAL" clId="{70238CDC-7548-46CD-BACF-9CFDA60E9CDE}"/>
    <pc:docChg chg="custSel modSld">
      <pc:chgData name="Kate Jones" userId="4a9fd575-894c-4f1c-886c-99f53615ea7e" providerId="ADAL" clId="{70238CDC-7548-46CD-BACF-9CFDA60E9CDE}" dt="2019-12-05T17:05:24.936" v="514" actId="1076"/>
      <pc:docMkLst>
        <pc:docMk/>
      </pc:docMkLst>
      <pc:sldChg chg="modSp">
        <pc:chgData name="Kate Jones" userId="4a9fd575-894c-4f1c-886c-99f53615ea7e" providerId="ADAL" clId="{70238CDC-7548-46CD-BACF-9CFDA60E9CDE}" dt="2019-12-05T17:05:24.936" v="514" actId="1076"/>
        <pc:sldMkLst>
          <pc:docMk/>
          <pc:sldMk cId="419421475" sldId="257"/>
        </pc:sldMkLst>
        <pc:spChg chg="mod">
          <ac:chgData name="Kate Jones" userId="4a9fd575-894c-4f1c-886c-99f53615ea7e" providerId="ADAL" clId="{70238CDC-7548-46CD-BACF-9CFDA60E9CDE}" dt="2019-12-05T17:04:53.480" v="508" actId="1076"/>
          <ac:spMkLst>
            <pc:docMk/>
            <pc:sldMk cId="419421475" sldId="257"/>
            <ac:spMk id="31" creationId="{362D5608-2670-4BD7-8240-61AA3B9ADBBC}"/>
          </ac:spMkLst>
        </pc:spChg>
        <pc:spChg chg="mod">
          <ac:chgData name="Kate Jones" userId="4a9fd575-894c-4f1c-886c-99f53615ea7e" providerId="ADAL" clId="{70238CDC-7548-46CD-BACF-9CFDA60E9CDE}" dt="2019-12-05T17:04:39.277" v="505" actId="14100"/>
          <ac:spMkLst>
            <pc:docMk/>
            <pc:sldMk cId="419421475" sldId="257"/>
            <ac:spMk id="43" creationId="{8F50DDFC-7EF9-4B44-836D-1AA2A9573276}"/>
          </ac:spMkLst>
        </pc:spChg>
        <pc:spChg chg="mod">
          <ac:chgData name="Kate Jones" userId="4a9fd575-894c-4f1c-886c-99f53615ea7e" providerId="ADAL" clId="{70238CDC-7548-46CD-BACF-9CFDA60E9CDE}" dt="2019-12-05T17:05:06.291" v="510" actId="255"/>
          <ac:spMkLst>
            <pc:docMk/>
            <pc:sldMk cId="419421475" sldId="257"/>
            <ac:spMk id="46" creationId="{D50A9501-526B-4467-928E-EA9F6B14DD25}"/>
          </ac:spMkLst>
        </pc:spChg>
        <pc:spChg chg="mod">
          <ac:chgData name="Kate Jones" userId="4a9fd575-894c-4f1c-886c-99f53615ea7e" providerId="ADAL" clId="{70238CDC-7548-46CD-BACF-9CFDA60E9CDE}" dt="2019-12-05T17:05:17.900" v="513" actId="1076"/>
          <ac:spMkLst>
            <pc:docMk/>
            <pc:sldMk cId="419421475" sldId="257"/>
            <ac:spMk id="47" creationId="{F46B9907-806F-4A49-B90D-CF507AFC3D5A}"/>
          </ac:spMkLst>
        </pc:spChg>
        <pc:spChg chg="mod">
          <ac:chgData name="Kate Jones" userId="4a9fd575-894c-4f1c-886c-99f53615ea7e" providerId="ADAL" clId="{70238CDC-7548-46CD-BACF-9CFDA60E9CDE}" dt="2019-12-05T17:05:24.936" v="514" actId="1076"/>
          <ac:spMkLst>
            <pc:docMk/>
            <pc:sldMk cId="419421475" sldId="257"/>
            <ac:spMk id="48" creationId="{752BDBD2-8344-48E7-A28B-776AA4248A61}"/>
          </ac:spMkLst>
        </pc:spChg>
      </pc:sldChg>
      <pc:sldChg chg="addSp delSp modSp">
        <pc:chgData name="Kate Jones" userId="4a9fd575-894c-4f1c-886c-99f53615ea7e" providerId="ADAL" clId="{70238CDC-7548-46CD-BACF-9CFDA60E9CDE}" dt="2019-12-05T16:59:02.486" v="28" actId="1076"/>
        <pc:sldMkLst>
          <pc:docMk/>
          <pc:sldMk cId="1767397705" sldId="261"/>
        </pc:sldMkLst>
        <pc:spChg chg="del">
          <ac:chgData name="Kate Jones" userId="4a9fd575-894c-4f1c-886c-99f53615ea7e" providerId="ADAL" clId="{70238CDC-7548-46CD-BACF-9CFDA60E9CDE}" dt="2019-12-05T16:56:39.416" v="11" actId="478"/>
          <ac:spMkLst>
            <pc:docMk/>
            <pc:sldMk cId="1767397705" sldId="261"/>
            <ac:spMk id="12" creationId="{909B206B-AC4D-4805-AFEF-106936361C34}"/>
          </ac:spMkLst>
        </pc:spChg>
        <pc:spChg chg="add del">
          <ac:chgData name="Kate Jones" userId="4a9fd575-894c-4f1c-886c-99f53615ea7e" providerId="ADAL" clId="{70238CDC-7548-46CD-BACF-9CFDA60E9CDE}" dt="2019-12-05T16:53:58.228" v="3" actId="478"/>
          <ac:spMkLst>
            <pc:docMk/>
            <pc:sldMk cId="1767397705" sldId="261"/>
            <ac:spMk id="17" creationId="{80D1656E-3772-4FF7-816C-FECEC75C475C}"/>
          </ac:spMkLst>
        </pc:spChg>
        <pc:spChg chg="mod">
          <ac:chgData name="Kate Jones" userId="4a9fd575-894c-4f1c-886c-99f53615ea7e" providerId="ADAL" clId="{70238CDC-7548-46CD-BACF-9CFDA60E9CDE}" dt="2019-12-05T16:57:10.171" v="16" actId="14100"/>
          <ac:spMkLst>
            <pc:docMk/>
            <pc:sldMk cId="1767397705" sldId="261"/>
            <ac:spMk id="28" creationId="{8F78CE62-D968-4979-8186-1167AEF5699A}"/>
          </ac:spMkLst>
        </pc:spChg>
        <pc:spChg chg="mod">
          <ac:chgData name="Kate Jones" userId="4a9fd575-894c-4f1c-886c-99f53615ea7e" providerId="ADAL" clId="{70238CDC-7548-46CD-BACF-9CFDA60E9CDE}" dt="2019-12-05T16:59:02.486" v="28" actId="1076"/>
          <ac:spMkLst>
            <pc:docMk/>
            <pc:sldMk cId="1767397705" sldId="261"/>
            <ac:spMk id="29" creationId="{CBDA83DE-51B4-440F-924C-6B19F097DA9D}"/>
          </ac:spMkLst>
        </pc:spChg>
        <pc:grpChg chg="add mod">
          <ac:chgData name="Kate Jones" userId="4a9fd575-894c-4f1c-886c-99f53615ea7e" providerId="ADAL" clId="{70238CDC-7548-46CD-BACF-9CFDA60E9CDE}" dt="2019-12-05T16:57:26.603" v="20" actId="1076"/>
          <ac:grpSpMkLst>
            <pc:docMk/>
            <pc:sldMk cId="1767397705" sldId="261"/>
            <ac:grpSpMk id="19" creationId="{AE9107D9-5E9C-4F55-B7E3-DE48EB58ECA4}"/>
          </ac:grpSpMkLst>
        </pc:grpChg>
        <pc:grpChg chg="mod">
          <ac:chgData name="Kate Jones" userId="4a9fd575-894c-4f1c-886c-99f53615ea7e" providerId="ADAL" clId="{70238CDC-7548-46CD-BACF-9CFDA60E9CDE}" dt="2019-12-05T16:56:46.136" v="12" actId="14100"/>
          <ac:grpSpMkLst>
            <pc:docMk/>
            <pc:sldMk cId="1767397705" sldId="261"/>
            <ac:grpSpMk id="20" creationId="{ECF3E5B0-613B-410F-A682-B4AEBB594216}"/>
          </ac:grpSpMkLst>
        </pc:grpChg>
        <pc:grpChg chg="del">
          <ac:chgData name="Kate Jones" userId="4a9fd575-894c-4f1c-886c-99f53615ea7e" providerId="ADAL" clId="{70238CDC-7548-46CD-BACF-9CFDA60E9CDE}" dt="2019-12-05T16:57:37.666" v="22" actId="478"/>
          <ac:grpSpMkLst>
            <pc:docMk/>
            <pc:sldMk cId="1767397705" sldId="261"/>
            <ac:grpSpMk id="25" creationId="{A17C6E6B-BAC3-4922-9433-EA7D48346EAE}"/>
          </ac:grpSpMkLst>
        </pc:grpChg>
        <pc:grpChg chg="del">
          <ac:chgData name="Kate Jones" userId="4a9fd575-894c-4f1c-886c-99f53615ea7e" providerId="ADAL" clId="{70238CDC-7548-46CD-BACF-9CFDA60E9CDE}" dt="2019-12-05T16:53:43.085" v="0" actId="478"/>
          <ac:grpSpMkLst>
            <pc:docMk/>
            <pc:sldMk cId="1767397705" sldId="261"/>
            <ac:grpSpMk id="26" creationId="{FBA6712C-8D4C-4A19-BCBF-92AF20994BD4}"/>
          </ac:grpSpMkLst>
        </pc:grpChg>
        <pc:picChg chg="del">
          <ac:chgData name="Kate Jones" userId="4a9fd575-894c-4f1c-886c-99f53615ea7e" providerId="ADAL" clId="{70238CDC-7548-46CD-BACF-9CFDA60E9CDE}" dt="2019-12-05T16:53:45.012" v="1" actId="478"/>
          <ac:picMkLst>
            <pc:docMk/>
            <pc:sldMk cId="1767397705" sldId="261"/>
            <ac:picMk id="3" creationId="{3E8DBEAE-4368-4D30-9C4F-B024CE56B767}"/>
          </ac:picMkLst>
        </pc:picChg>
        <pc:picChg chg="mod">
          <ac:chgData name="Kate Jones" userId="4a9fd575-894c-4f1c-886c-99f53615ea7e" providerId="ADAL" clId="{70238CDC-7548-46CD-BACF-9CFDA60E9CDE}" dt="2019-12-05T16:57:26.603" v="20" actId="1076"/>
          <ac:picMkLst>
            <pc:docMk/>
            <pc:sldMk cId="1767397705" sldId="261"/>
            <ac:picMk id="21" creationId="{886B1ED8-3F80-4DE8-AA1D-54B2064BE6F7}"/>
          </ac:picMkLst>
        </pc:picChg>
        <pc:picChg chg="add mod">
          <ac:chgData name="Kate Jones" userId="4a9fd575-894c-4f1c-886c-99f53615ea7e" providerId="ADAL" clId="{70238CDC-7548-46CD-BACF-9CFDA60E9CDE}" dt="2019-12-05T16:58:52.370" v="27" actId="14100"/>
          <ac:picMkLst>
            <pc:docMk/>
            <pc:sldMk cId="1767397705" sldId="261"/>
            <ac:picMk id="30" creationId="{83B17813-C8D4-4F51-BC85-3AD525924EE2}"/>
          </ac:picMkLst>
        </pc:picChg>
        <pc:cxnChg chg="mod">
          <ac:chgData name="Kate Jones" userId="4a9fd575-894c-4f1c-886c-99f53615ea7e" providerId="ADAL" clId="{70238CDC-7548-46CD-BACF-9CFDA60E9CDE}" dt="2019-12-05T16:57:30.203" v="21" actId="1076"/>
          <ac:cxnSpMkLst>
            <pc:docMk/>
            <pc:sldMk cId="1767397705" sldId="261"/>
            <ac:cxnSpMk id="22" creationId="{40B45B0F-015E-46EB-BCC6-BC635085377F}"/>
          </ac:cxnSpMkLst>
        </pc:cxnChg>
        <pc:cxnChg chg="mod">
          <ac:chgData name="Kate Jones" userId="4a9fd575-894c-4f1c-886c-99f53615ea7e" providerId="ADAL" clId="{70238CDC-7548-46CD-BACF-9CFDA60E9CDE}" dt="2019-12-05T16:57:22.422" v="19" actId="1076"/>
          <ac:cxnSpMkLst>
            <pc:docMk/>
            <pc:sldMk cId="1767397705" sldId="261"/>
            <ac:cxnSpMk id="27" creationId="{2E48DC9E-636C-4BEF-A43D-E9C2FBE81401}"/>
          </ac:cxnSpMkLst>
        </pc:cxnChg>
      </pc:sldChg>
    </pc:docChg>
  </pc:docChgLst>
  <pc:docChgLst>
    <pc:chgData name="Kate Jones" userId="4a9fd575-894c-4f1c-886c-99f53615ea7e" providerId="ADAL" clId="{D2CC619C-54AE-4791-BFF4-03B69CEAC554}"/>
    <pc:docChg chg="custSel modSld">
      <pc:chgData name="Kate Jones" userId="4a9fd575-894c-4f1c-886c-99f53615ea7e" providerId="ADAL" clId="{D2CC619C-54AE-4791-BFF4-03B69CEAC554}" dt="2020-01-14T16:21:53.553" v="16" actId="20577"/>
      <pc:docMkLst>
        <pc:docMk/>
      </pc:docMkLst>
      <pc:sldChg chg="modSp modCm">
        <pc:chgData name="Kate Jones" userId="4a9fd575-894c-4f1c-886c-99f53615ea7e" providerId="ADAL" clId="{D2CC619C-54AE-4791-BFF4-03B69CEAC554}" dt="2020-01-14T16:21:53.553" v="16" actId="20577"/>
        <pc:sldMkLst>
          <pc:docMk/>
          <pc:sldMk cId="419421475" sldId="257"/>
        </pc:sldMkLst>
        <pc:spChg chg="mod">
          <ac:chgData name="Kate Jones" userId="4a9fd575-894c-4f1c-886c-99f53615ea7e" providerId="ADAL" clId="{D2CC619C-54AE-4791-BFF4-03B69CEAC554}" dt="2020-01-14T16:21:53.553" v="16" actId="20577"/>
          <ac:spMkLst>
            <pc:docMk/>
            <pc:sldMk cId="419421475" sldId="257"/>
            <ac:spMk id="10" creationId="{73CEE2B1-6F88-4F3D-86C3-1C7AEF058467}"/>
          </ac:spMkLst>
        </pc:spChg>
      </pc:sldChg>
      <pc:sldChg chg="modSp">
        <pc:chgData name="Kate Jones" userId="4a9fd575-894c-4f1c-886c-99f53615ea7e" providerId="ADAL" clId="{D2CC619C-54AE-4791-BFF4-03B69CEAC554}" dt="2020-01-14T16:21:31.774" v="4" actId="20577"/>
        <pc:sldMkLst>
          <pc:docMk/>
          <pc:sldMk cId="1905770559" sldId="259"/>
        </pc:sldMkLst>
        <pc:spChg chg="mod">
          <ac:chgData name="Kate Jones" userId="4a9fd575-894c-4f1c-886c-99f53615ea7e" providerId="ADAL" clId="{D2CC619C-54AE-4791-BFF4-03B69CEAC554}" dt="2020-01-14T16:21:31.774" v="4" actId="20577"/>
          <ac:spMkLst>
            <pc:docMk/>
            <pc:sldMk cId="1905770559" sldId="259"/>
            <ac:spMk id="14" creationId="{F280A1A6-04E7-4092-A9D9-31359179E5EF}"/>
          </ac:spMkLst>
        </pc:spChg>
      </pc:sldChg>
      <pc:sldChg chg="modSp">
        <pc:chgData name="Kate Jones" userId="4a9fd575-894c-4f1c-886c-99f53615ea7e" providerId="ADAL" clId="{D2CC619C-54AE-4791-BFF4-03B69CEAC554}" dt="2020-01-14T16:21:38.447" v="8" actId="20577"/>
        <pc:sldMkLst>
          <pc:docMk/>
          <pc:sldMk cId="800448885" sldId="260"/>
        </pc:sldMkLst>
        <pc:spChg chg="mod">
          <ac:chgData name="Kate Jones" userId="4a9fd575-894c-4f1c-886c-99f53615ea7e" providerId="ADAL" clId="{D2CC619C-54AE-4791-BFF4-03B69CEAC554}" dt="2020-01-14T16:21:38.447" v="8" actId="20577"/>
          <ac:spMkLst>
            <pc:docMk/>
            <pc:sldMk cId="800448885" sldId="260"/>
            <ac:spMk id="7" creationId="{45101837-30D1-4BA9-90DB-C569C96AE72D}"/>
          </ac:spMkLst>
        </pc:spChg>
      </pc:sldChg>
      <pc:sldChg chg="modSp">
        <pc:chgData name="Kate Jones" userId="4a9fd575-894c-4f1c-886c-99f53615ea7e" providerId="ADAL" clId="{D2CC619C-54AE-4791-BFF4-03B69CEAC554}" dt="2020-01-14T16:21:45.511" v="12" actId="20577"/>
        <pc:sldMkLst>
          <pc:docMk/>
          <pc:sldMk cId="1767397705" sldId="261"/>
        </pc:sldMkLst>
        <pc:spChg chg="mod">
          <ac:chgData name="Kate Jones" userId="4a9fd575-894c-4f1c-886c-99f53615ea7e" providerId="ADAL" clId="{D2CC619C-54AE-4791-BFF4-03B69CEAC554}" dt="2020-01-14T16:21:45.511" v="12" actId="20577"/>
          <ac:spMkLst>
            <pc:docMk/>
            <pc:sldMk cId="1767397705" sldId="261"/>
            <ac:spMk id="12" creationId="{AC8E02AE-C85F-4F2D-9F5B-1B97DFD30B5D}"/>
          </ac:spMkLst>
        </pc:spChg>
      </pc:sldChg>
    </pc:docChg>
  </pc:docChgLst>
  <pc:docChgLst>
    <pc:chgData name="Kate Jones" userId="4a9fd575-894c-4f1c-886c-99f53615ea7e" providerId="ADAL" clId="{F655A11B-DC81-4B3A-9DB6-7B13A23C5E7B}"/>
    <pc:docChg chg="undo custSel modSld">
      <pc:chgData name="Kate Jones" userId="4a9fd575-894c-4f1c-886c-99f53615ea7e" providerId="ADAL" clId="{F655A11B-DC81-4B3A-9DB6-7B13A23C5E7B}" dt="2019-10-11T15:54:29.924" v="1003" actId="20577"/>
      <pc:docMkLst>
        <pc:docMk/>
      </pc:docMkLst>
      <pc:sldChg chg="delSp modSp">
        <pc:chgData name="Kate Jones" userId="4a9fd575-894c-4f1c-886c-99f53615ea7e" providerId="ADAL" clId="{F655A11B-DC81-4B3A-9DB6-7B13A23C5E7B}" dt="2019-10-11T15:54:29.924" v="1003" actId="20577"/>
        <pc:sldMkLst>
          <pc:docMk/>
          <pc:sldMk cId="419421475" sldId="257"/>
        </pc:sldMkLst>
        <pc:spChg chg="del">
          <ac:chgData name="Kate Jones" userId="4a9fd575-894c-4f1c-886c-99f53615ea7e" providerId="ADAL" clId="{F655A11B-DC81-4B3A-9DB6-7B13A23C5E7B}" dt="2019-10-11T15:53:57.244" v="966" actId="478"/>
          <ac:spMkLst>
            <pc:docMk/>
            <pc:sldMk cId="419421475" sldId="257"/>
            <ac:spMk id="6" creationId="{D0B09917-F8BC-4A7B-9890-727C0D8926B6}"/>
          </ac:spMkLst>
        </pc:spChg>
        <pc:spChg chg="del">
          <ac:chgData name="Kate Jones" userId="4a9fd575-894c-4f1c-886c-99f53615ea7e" providerId="ADAL" clId="{F655A11B-DC81-4B3A-9DB6-7B13A23C5E7B}" dt="2019-10-11T15:53:57.244" v="966" actId="478"/>
          <ac:spMkLst>
            <pc:docMk/>
            <pc:sldMk cId="419421475" sldId="257"/>
            <ac:spMk id="29" creationId="{22D59ECA-FC6B-4434-BDFB-9B2B5815FD01}"/>
          </ac:spMkLst>
        </pc:spChg>
        <pc:spChg chg="del">
          <ac:chgData name="Kate Jones" userId="4a9fd575-894c-4f1c-886c-99f53615ea7e" providerId="ADAL" clId="{F655A11B-DC81-4B3A-9DB6-7B13A23C5E7B}" dt="2019-10-11T15:53:57.244" v="966" actId="478"/>
          <ac:spMkLst>
            <pc:docMk/>
            <pc:sldMk cId="419421475" sldId="257"/>
            <ac:spMk id="30" creationId="{D7BBEE23-EF14-445A-A4FE-ED11255C9806}"/>
          </ac:spMkLst>
        </pc:spChg>
        <pc:spChg chg="mod">
          <ac:chgData name="Kate Jones" userId="4a9fd575-894c-4f1c-886c-99f53615ea7e" providerId="ADAL" clId="{F655A11B-DC81-4B3A-9DB6-7B13A23C5E7B}" dt="2019-10-11T15:51:37.138" v="935" actId="14100"/>
          <ac:spMkLst>
            <pc:docMk/>
            <pc:sldMk cId="419421475" sldId="257"/>
            <ac:spMk id="31" creationId="{362D5608-2670-4BD7-8240-61AA3B9ADBBC}"/>
          </ac:spMkLst>
        </pc:spChg>
        <pc:spChg chg="del">
          <ac:chgData name="Kate Jones" userId="4a9fd575-894c-4f1c-886c-99f53615ea7e" providerId="ADAL" clId="{F655A11B-DC81-4B3A-9DB6-7B13A23C5E7B}" dt="2019-10-11T15:53:57.244" v="966" actId="478"/>
          <ac:spMkLst>
            <pc:docMk/>
            <pc:sldMk cId="419421475" sldId="257"/>
            <ac:spMk id="34" creationId="{B793DE04-9606-420B-AB87-B75132A037CE}"/>
          </ac:spMkLst>
        </pc:spChg>
        <pc:spChg chg="del">
          <ac:chgData name="Kate Jones" userId="4a9fd575-894c-4f1c-886c-99f53615ea7e" providerId="ADAL" clId="{F655A11B-DC81-4B3A-9DB6-7B13A23C5E7B}" dt="2019-10-11T15:53:57.244" v="966" actId="478"/>
          <ac:spMkLst>
            <pc:docMk/>
            <pc:sldMk cId="419421475" sldId="257"/>
            <ac:spMk id="35" creationId="{0C6449FE-A8C2-4840-AF95-F071CC1F5D7B}"/>
          </ac:spMkLst>
        </pc:spChg>
        <pc:spChg chg="del">
          <ac:chgData name="Kate Jones" userId="4a9fd575-894c-4f1c-886c-99f53615ea7e" providerId="ADAL" clId="{F655A11B-DC81-4B3A-9DB6-7B13A23C5E7B}" dt="2019-10-11T15:53:57.244" v="966" actId="478"/>
          <ac:spMkLst>
            <pc:docMk/>
            <pc:sldMk cId="419421475" sldId="257"/>
            <ac:spMk id="36" creationId="{C21631CC-BA7E-427A-963D-E446B027E1F6}"/>
          </ac:spMkLst>
        </pc:spChg>
        <pc:spChg chg="mod">
          <ac:chgData name="Kate Jones" userId="4a9fd575-894c-4f1c-886c-99f53615ea7e" providerId="ADAL" clId="{F655A11B-DC81-4B3A-9DB6-7B13A23C5E7B}" dt="2019-10-11T15:37:24.537" v="315" actId="14100"/>
          <ac:spMkLst>
            <pc:docMk/>
            <pc:sldMk cId="419421475" sldId="257"/>
            <ac:spMk id="43" creationId="{8F50DDFC-7EF9-4B44-836D-1AA2A9573276}"/>
          </ac:spMkLst>
        </pc:spChg>
        <pc:spChg chg="del mod">
          <ac:chgData name="Kate Jones" userId="4a9fd575-894c-4f1c-886c-99f53615ea7e" providerId="ADAL" clId="{F655A11B-DC81-4B3A-9DB6-7B13A23C5E7B}" dt="2019-10-11T15:37:27.279" v="316" actId="478"/>
          <ac:spMkLst>
            <pc:docMk/>
            <pc:sldMk cId="419421475" sldId="257"/>
            <ac:spMk id="44" creationId="{94E086A6-60DD-4293-8FBC-88039A1536F7}"/>
          </ac:spMkLst>
        </pc:spChg>
        <pc:spChg chg="del mod">
          <ac:chgData name="Kate Jones" userId="4a9fd575-894c-4f1c-886c-99f53615ea7e" providerId="ADAL" clId="{F655A11B-DC81-4B3A-9DB6-7B13A23C5E7B}" dt="2019-10-11T15:53:46.494" v="964" actId="478"/>
          <ac:spMkLst>
            <pc:docMk/>
            <pc:sldMk cId="419421475" sldId="257"/>
            <ac:spMk id="45" creationId="{50BBD93A-D480-4C28-A6AB-8671EE03012C}"/>
          </ac:spMkLst>
        </pc:spChg>
        <pc:spChg chg="mod">
          <ac:chgData name="Kate Jones" userId="4a9fd575-894c-4f1c-886c-99f53615ea7e" providerId="ADAL" clId="{F655A11B-DC81-4B3A-9DB6-7B13A23C5E7B}" dt="2019-10-11T15:53:44.187" v="963" actId="1076"/>
          <ac:spMkLst>
            <pc:docMk/>
            <pc:sldMk cId="419421475" sldId="257"/>
            <ac:spMk id="46" creationId="{D50A9501-526B-4467-928E-EA9F6B14DD25}"/>
          </ac:spMkLst>
        </pc:spChg>
        <pc:spChg chg="mod">
          <ac:chgData name="Kate Jones" userId="4a9fd575-894c-4f1c-886c-99f53615ea7e" providerId="ADAL" clId="{F655A11B-DC81-4B3A-9DB6-7B13A23C5E7B}" dt="2019-10-11T15:54:29.924" v="1003" actId="20577"/>
          <ac:spMkLst>
            <pc:docMk/>
            <pc:sldMk cId="419421475" sldId="257"/>
            <ac:spMk id="47" creationId="{F46B9907-806F-4A49-B90D-CF507AFC3D5A}"/>
          </ac:spMkLst>
        </pc:spChg>
        <pc:grpChg chg="del mod">
          <ac:chgData name="Kate Jones" userId="4a9fd575-894c-4f1c-886c-99f53615ea7e" providerId="ADAL" clId="{F655A11B-DC81-4B3A-9DB6-7B13A23C5E7B}" dt="2019-10-11T15:32:18.655" v="86" actId="478"/>
          <ac:grpSpMkLst>
            <pc:docMk/>
            <pc:sldMk cId="419421475" sldId="257"/>
            <ac:grpSpMk id="4" creationId="{799EA2B9-D240-4F46-927E-C1DACB9066CA}"/>
          </ac:grpSpMkLst>
        </pc:grpChg>
        <pc:picChg chg="del">
          <ac:chgData name="Kate Jones" userId="4a9fd575-894c-4f1c-886c-99f53615ea7e" providerId="ADAL" clId="{F655A11B-DC81-4B3A-9DB6-7B13A23C5E7B}" dt="2019-10-11T15:53:57.244" v="966" actId="478"/>
          <ac:picMkLst>
            <pc:docMk/>
            <pc:sldMk cId="419421475" sldId="257"/>
            <ac:picMk id="5" creationId="{3F54BF44-98E1-4A1E-A777-891F7BEE4349}"/>
          </ac:picMkLst>
        </pc:picChg>
        <pc:picChg chg="del">
          <ac:chgData name="Kate Jones" userId="4a9fd575-894c-4f1c-886c-99f53615ea7e" providerId="ADAL" clId="{F655A11B-DC81-4B3A-9DB6-7B13A23C5E7B}" dt="2019-10-11T15:37:00.056" v="309" actId="478"/>
          <ac:picMkLst>
            <pc:docMk/>
            <pc:sldMk cId="419421475" sldId="257"/>
            <ac:picMk id="7" creationId="{5BBC1DAD-731F-4A16-BDF8-4E3548DB9CF7}"/>
          </ac:picMkLst>
        </pc:picChg>
        <pc:picChg chg="del">
          <ac:chgData name="Kate Jones" userId="4a9fd575-894c-4f1c-886c-99f53615ea7e" providerId="ADAL" clId="{F655A11B-DC81-4B3A-9DB6-7B13A23C5E7B}" dt="2019-10-11T15:53:57.244" v="966" actId="478"/>
          <ac:picMkLst>
            <pc:docMk/>
            <pc:sldMk cId="419421475" sldId="257"/>
            <ac:picMk id="33" creationId="{C987D51D-2639-42F8-9672-2FF56899E070}"/>
          </ac:picMkLst>
        </pc:picChg>
      </pc:sldChg>
      <pc:sldChg chg="delSp modSp">
        <pc:chgData name="Kate Jones" userId="4a9fd575-894c-4f1c-886c-99f53615ea7e" providerId="ADAL" clId="{F655A11B-DC81-4B3A-9DB6-7B13A23C5E7B}" dt="2019-10-11T13:47:04.090" v="32" actId="20577"/>
        <pc:sldMkLst>
          <pc:docMk/>
          <pc:sldMk cId="1905770559" sldId="259"/>
        </pc:sldMkLst>
        <pc:spChg chg="mod">
          <ac:chgData name="Kate Jones" userId="4a9fd575-894c-4f1c-886c-99f53615ea7e" providerId="ADAL" clId="{F655A11B-DC81-4B3A-9DB6-7B13A23C5E7B}" dt="2019-10-11T13:46:14.183" v="1" actId="1076"/>
          <ac:spMkLst>
            <pc:docMk/>
            <pc:sldMk cId="1905770559" sldId="259"/>
            <ac:spMk id="22" creationId="{ABE07CE3-7692-4ADE-BC42-781792357EDC}"/>
          </ac:spMkLst>
        </pc:spChg>
        <pc:spChg chg="mod">
          <ac:chgData name="Kate Jones" userId="4a9fd575-894c-4f1c-886c-99f53615ea7e" providerId="ADAL" clId="{F655A11B-DC81-4B3A-9DB6-7B13A23C5E7B}" dt="2019-10-11T13:46:45.075" v="8" actId="1076"/>
          <ac:spMkLst>
            <pc:docMk/>
            <pc:sldMk cId="1905770559" sldId="259"/>
            <ac:spMk id="31" creationId="{466FC625-8E93-4C21-BD2E-879CBEFCADA1}"/>
          </ac:spMkLst>
        </pc:spChg>
        <pc:spChg chg="mod">
          <ac:chgData name="Kate Jones" userId="4a9fd575-894c-4f1c-886c-99f53615ea7e" providerId="ADAL" clId="{F655A11B-DC81-4B3A-9DB6-7B13A23C5E7B}" dt="2019-10-11T13:47:04.090" v="32" actId="20577"/>
          <ac:spMkLst>
            <pc:docMk/>
            <pc:sldMk cId="1905770559" sldId="259"/>
            <ac:spMk id="47" creationId="{A9A473A1-ACD6-46F2-A090-B168CD71B69B}"/>
          </ac:spMkLst>
        </pc:spChg>
        <pc:grpChg chg="del">
          <ac:chgData name="Kate Jones" userId="4a9fd575-894c-4f1c-886c-99f53615ea7e" providerId="ADAL" clId="{F655A11B-DC81-4B3A-9DB6-7B13A23C5E7B}" dt="2019-10-11T13:45:15.627" v="0" actId="478"/>
          <ac:grpSpMkLst>
            <pc:docMk/>
            <pc:sldMk cId="1905770559" sldId="259"/>
            <ac:grpSpMk id="18" creationId="{5BE73DAD-97DC-40BF-842A-EB1F36917642}"/>
          </ac:grpSpMkLst>
        </pc:grpChg>
      </pc:sldChg>
    </pc:docChg>
  </pc:docChgLst>
  <pc:docChgLst>
    <pc:chgData name="Kate Jones" userId="4a9fd575-894c-4f1c-886c-99f53615ea7e" providerId="ADAL" clId="{601AC849-E000-4DCA-BE23-E3DC2467F3BA}"/>
    <pc:docChg chg="modSld">
      <pc:chgData name="Kate Jones" userId="4a9fd575-894c-4f1c-886c-99f53615ea7e" providerId="ADAL" clId="{601AC849-E000-4DCA-BE23-E3DC2467F3BA}" dt="2019-12-19T09:57:35.858" v="1" actId="20577"/>
      <pc:docMkLst>
        <pc:docMk/>
      </pc:docMkLst>
      <pc:sldChg chg="modSp">
        <pc:chgData name="Kate Jones" userId="4a9fd575-894c-4f1c-886c-99f53615ea7e" providerId="ADAL" clId="{601AC849-E000-4DCA-BE23-E3DC2467F3BA}" dt="2019-12-19T09:57:35.858" v="1" actId="20577"/>
        <pc:sldMkLst>
          <pc:docMk/>
          <pc:sldMk cId="3525544073" sldId="256"/>
        </pc:sldMkLst>
        <pc:spChg chg="mod">
          <ac:chgData name="Kate Jones" userId="4a9fd575-894c-4f1c-886c-99f53615ea7e" providerId="ADAL" clId="{601AC849-E000-4DCA-BE23-E3DC2467F3BA}" dt="2019-12-19T09:57:35.858" v="1" actId="20577"/>
          <ac:spMkLst>
            <pc:docMk/>
            <pc:sldMk cId="3525544073" sldId="256"/>
            <ac:spMk id="11" creationId="{3F6A7C65-B36D-4AA9-A8CB-F69C6867C970}"/>
          </ac:spMkLst>
        </pc:spChg>
      </pc:sldChg>
    </pc:docChg>
  </pc:docChgLst>
  <pc:docChgLst>
    <pc:chgData name="Kate Jones" userId="4a9fd575-894c-4f1c-886c-99f53615ea7e" providerId="ADAL" clId="{94AC4702-60BA-475F-8975-186948077192}"/>
    <pc:docChg chg="undo custSel modSld">
      <pc:chgData name="Kate Jones" userId="4a9fd575-894c-4f1c-886c-99f53615ea7e" providerId="ADAL" clId="{94AC4702-60BA-475F-8975-186948077192}" dt="2019-11-15T15:22:53.187" v="537" actId="20577"/>
      <pc:docMkLst>
        <pc:docMk/>
      </pc:docMkLst>
      <pc:sldChg chg="addSp delSp modSp">
        <pc:chgData name="Kate Jones" userId="4a9fd575-894c-4f1c-886c-99f53615ea7e" providerId="ADAL" clId="{94AC4702-60BA-475F-8975-186948077192}" dt="2019-11-15T15:22:31.594" v="533" actId="1076"/>
        <pc:sldMkLst>
          <pc:docMk/>
          <pc:sldMk cId="1905770559" sldId="259"/>
        </pc:sldMkLst>
        <pc:spChg chg="add del mod">
          <ac:chgData name="Kate Jones" userId="4a9fd575-894c-4f1c-886c-99f53615ea7e" providerId="ADAL" clId="{94AC4702-60BA-475F-8975-186948077192}" dt="2019-11-15T15:06:16.802" v="211"/>
          <ac:spMkLst>
            <pc:docMk/>
            <pc:sldMk cId="1905770559" sldId="259"/>
            <ac:spMk id="2" creationId="{7BFC305B-554D-40D6-A0C7-E1D4B7CE0560}"/>
          </ac:spMkLst>
        </pc:spChg>
        <pc:spChg chg="mod">
          <ac:chgData name="Kate Jones" userId="4a9fd575-894c-4f1c-886c-99f53615ea7e" providerId="ADAL" clId="{94AC4702-60BA-475F-8975-186948077192}" dt="2019-11-15T14:55:00.660" v="36" actId="20577"/>
          <ac:spMkLst>
            <pc:docMk/>
            <pc:sldMk cId="1905770559" sldId="259"/>
            <ac:spMk id="8" creationId="{1754C992-1827-46CA-BB29-1C6CC0229C01}"/>
          </ac:spMkLst>
        </pc:spChg>
        <pc:spChg chg="add mod">
          <ac:chgData name="Kate Jones" userId="4a9fd575-894c-4f1c-886c-99f53615ea7e" providerId="ADAL" clId="{94AC4702-60BA-475F-8975-186948077192}" dt="2019-11-15T15:22:15.966" v="529" actId="1076"/>
          <ac:spMkLst>
            <pc:docMk/>
            <pc:sldMk cId="1905770559" sldId="259"/>
            <ac:spMk id="10" creationId="{54DC51E2-F848-45A6-9D85-4CD52F1865B5}"/>
          </ac:spMkLst>
        </pc:spChg>
        <pc:spChg chg="add mod">
          <ac:chgData name="Kate Jones" userId="4a9fd575-894c-4f1c-886c-99f53615ea7e" providerId="ADAL" clId="{94AC4702-60BA-475F-8975-186948077192}" dt="2019-11-15T15:22:17.806" v="530" actId="1076"/>
          <ac:spMkLst>
            <pc:docMk/>
            <pc:sldMk cId="1905770559" sldId="259"/>
            <ac:spMk id="12" creationId="{692F650F-BD74-4CD3-A5A2-F88C2DAE21DC}"/>
          </ac:spMkLst>
        </pc:spChg>
        <pc:spChg chg="add mod">
          <ac:chgData name="Kate Jones" userId="4a9fd575-894c-4f1c-886c-99f53615ea7e" providerId="ADAL" clId="{94AC4702-60BA-475F-8975-186948077192}" dt="2019-11-15T15:22:31.594" v="533" actId="1076"/>
          <ac:spMkLst>
            <pc:docMk/>
            <pc:sldMk cId="1905770559" sldId="259"/>
            <ac:spMk id="13" creationId="{0CEBE12B-2887-4FA6-9D72-223F55ECE204}"/>
          </ac:spMkLst>
        </pc:spChg>
        <pc:spChg chg="mod">
          <ac:chgData name="Kate Jones" userId="4a9fd575-894c-4f1c-886c-99f53615ea7e" providerId="ADAL" clId="{94AC4702-60BA-475F-8975-186948077192}" dt="2019-11-15T15:22:24.439" v="531" actId="1076"/>
          <ac:spMkLst>
            <pc:docMk/>
            <pc:sldMk cId="1905770559" sldId="259"/>
            <ac:spMk id="22" creationId="{ABE07CE3-7692-4ADE-BC42-781792357EDC}"/>
          </ac:spMkLst>
        </pc:spChg>
        <pc:spChg chg="del mod">
          <ac:chgData name="Kate Jones" userId="4a9fd575-894c-4f1c-886c-99f53615ea7e" providerId="ADAL" clId="{94AC4702-60BA-475F-8975-186948077192}" dt="2019-11-15T15:12:12.661" v="297" actId="478"/>
          <ac:spMkLst>
            <pc:docMk/>
            <pc:sldMk cId="1905770559" sldId="259"/>
            <ac:spMk id="31" creationId="{466FC625-8E93-4C21-BD2E-879CBEFCADA1}"/>
          </ac:spMkLst>
        </pc:spChg>
        <pc:spChg chg="mod">
          <ac:chgData name="Kate Jones" userId="4a9fd575-894c-4f1c-886c-99f53615ea7e" providerId="ADAL" clId="{94AC4702-60BA-475F-8975-186948077192}" dt="2019-11-15T14:54:52.454" v="24" actId="20577"/>
          <ac:spMkLst>
            <pc:docMk/>
            <pc:sldMk cId="1905770559" sldId="259"/>
            <ac:spMk id="37" creationId="{BAF0DE17-0A6B-458F-B8B9-C9FD4C67AEBC}"/>
          </ac:spMkLst>
        </pc:spChg>
        <pc:spChg chg="mod">
          <ac:chgData name="Kate Jones" userId="4a9fd575-894c-4f1c-886c-99f53615ea7e" providerId="ADAL" clId="{94AC4702-60BA-475F-8975-186948077192}" dt="2019-11-15T15:22:28.584" v="532" actId="1076"/>
          <ac:spMkLst>
            <pc:docMk/>
            <pc:sldMk cId="1905770559" sldId="259"/>
            <ac:spMk id="47" creationId="{A9A473A1-ACD6-46F2-A090-B168CD71B69B}"/>
          </ac:spMkLst>
        </pc:spChg>
        <pc:graphicFrameChg chg="mod modGraphic">
          <ac:chgData name="Kate Jones" userId="4a9fd575-894c-4f1c-886c-99f53615ea7e" providerId="ADAL" clId="{94AC4702-60BA-475F-8975-186948077192}" dt="2019-11-15T15:04:06.206" v="150" actId="1076"/>
          <ac:graphicFrameMkLst>
            <pc:docMk/>
            <pc:sldMk cId="1905770559" sldId="259"/>
            <ac:graphicFrameMk id="48" creationId="{8B7702AE-B7E7-4711-A582-2CB6D3DCE6AC}"/>
          </ac:graphicFrameMkLst>
        </pc:graphicFrameChg>
        <pc:graphicFrameChg chg="mod modGraphic">
          <ac:chgData name="Kate Jones" userId="4a9fd575-894c-4f1c-886c-99f53615ea7e" providerId="ADAL" clId="{94AC4702-60BA-475F-8975-186948077192}" dt="2019-11-15T15:03:57.018" v="149" actId="14734"/>
          <ac:graphicFrameMkLst>
            <pc:docMk/>
            <pc:sldMk cId="1905770559" sldId="259"/>
            <ac:graphicFrameMk id="49" creationId="{62143FD7-00DA-4370-8DE4-3DDC50DB4C9B}"/>
          </ac:graphicFrameMkLst>
        </pc:graphicFrameChg>
      </pc:sldChg>
      <pc:sldChg chg="modSp">
        <pc:chgData name="Kate Jones" userId="4a9fd575-894c-4f1c-886c-99f53615ea7e" providerId="ADAL" clId="{94AC4702-60BA-475F-8975-186948077192}" dt="2019-11-15T15:22:53.187" v="537" actId="20577"/>
        <pc:sldMkLst>
          <pc:docMk/>
          <pc:sldMk cId="1767397705" sldId="261"/>
        </pc:sldMkLst>
        <pc:spChg chg="mod">
          <ac:chgData name="Kate Jones" userId="4a9fd575-894c-4f1c-886c-99f53615ea7e" providerId="ADAL" clId="{94AC4702-60BA-475F-8975-186948077192}" dt="2019-11-15T15:22:53.187" v="537" actId="20577"/>
          <ac:spMkLst>
            <pc:docMk/>
            <pc:sldMk cId="1767397705" sldId="261"/>
            <ac:spMk id="12" creationId="{909B206B-AC4D-4805-AFEF-106936361C34}"/>
          </ac:spMkLst>
        </pc:spChg>
        <pc:spChg chg="mod">
          <ac:chgData name="Kate Jones" userId="4a9fd575-894c-4f1c-886c-99f53615ea7e" providerId="ADAL" clId="{94AC4702-60BA-475F-8975-186948077192}" dt="2019-11-15T15:22:42.989" v="535" actId="20577"/>
          <ac:spMkLst>
            <pc:docMk/>
            <pc:sldMk cId="1767397705" sldId="261"/>
            <ac:spMk id="18" creationId="{B263ABCA-D3F9-41B3-B678-8F4F1C0191ED}"/>
          </ac:spMkLst>
        </pc:spChg>
      </pc:sldChg>
    </pc:docChg>
  </pc:docChgLst>
  <pc:docChgLst>
    <pc:chgData name="Kate Jones" userId="4a9fd575-894c-4f1c-886c-99f53615ea7e" providerId="ADAL" clId="{33F8CD61-D357-4D80-B483-E0ADCE42FE95}"/>
    <pc:docChg chg="modSld">
      <pc:chgData name="Kate Jones" userId="4a9fd575-894c-4f1c-886c-99f53615ea7e" providerId="ADAL" clId="{33F8CD61-D357-4D80-B483-E0ADCE42FE95}" dt="2020-03-24T14:05:27.860" v="11" actId="20577"/>
      <pc:docMkLst>
        <pc:docMk/>
      </pc:docMkLst>
      <pc:sldChg chg="modSp">
        <pc:chgData name="Kate Jones" userId="4a9fd575-894c-4f1c-886c-99f53615ea7e" providerId="ADAL" clId="{33F8CD61-D357-4D80-B483-E0ADCE42FE95}" dt="2020-03-24T14:05:27.860" v="11" actId="20577"/>
        <pc:sldMkLst>
          <pc:docMk/>
          <pc:sldMk cId="1905770559" sldId="259"/>
        </pc:sldMkLst>
        <pc:spChg chg="mod">
          <ac:chgData name="Kate Jones" userId="4a9fd575-894c-4f1c-886c-99f53615ea7e" providerId="ADAL" clId="{33F8CD61-D357-4D80-B483-E0ADCE42FE95}" dt="2020-03-24T14:05:27.860" v="11" actId="20577"/>
          <ac:spMkLst>
            <pc:docMk/>
            <pc:sldMk cId="1905770559" sldId="259"/>
            <ac:spMk id="37" creationId="{BAF0DE17-0A6B-458F-B8B9-C9FD4C67AEBC}"/>
          </ac:spMkLst>
        </pc:spChg>
      </pc:sldChg>
    </pc:docChg>
  </pc:docChgLst>
  <pc:docChgLst>
    <pc:chgData name="James Protheroe" userId="badf6e7a-8370-4022-b1ab-960aee669fb1" providerId="ADAL" clId="{AF3FA3C7-B545-4B1C-A2CE-5659F9FC69C0}"/>
    <pc:docChg chg="undo custSel modSld modMainMaster">
      <pc:chgData name="James Protheroe" userId="badf6e7a-8370-4022-b1ab-960aee669fb1" providerId="ADAL" clId="{AF3FA3C7-B545-4B1C-A2CE-5659F9FC69C0}" dt="2020-01-07T17:37:29.684" v="281" actId="465"/>
      <pc:docMkLst>
        <pc:docMk/>
      </pc:docMkLst>
      <pc:sldChg chg="addSp delSp modSp">
        <pc:chgData name="James Protheroe" userId="badf6e7a-8370-4022-b1ab-960aee669fb1" providerId="ADAL" clId="{AF3FA3C7-B545-4B1C-A2CE-5659F9FC69C0}" dt="2020-01-07T16:13:18.126" v="7" actId="478"/>
        <pc:sldMkLst>
          <pc:docMk/>
          <pc:sldMk cId="3525544073" sldId="256"/>
        </pc:sldMkLst>
        <pc:spChg chg="del mod">
          <ac:chgData name="James Protheroe" userId="badf6e7a-8370-4022-b1ab-960aee669fb1" providerId="ADAL" clId="{AF3FA3C7-B545-4B1C-A2CE-5659F9FC69C0}" dt="2020-01-07T16:13:18.126" v="7" actId="478"/>
          <ac:spMkLst>
            <pc:docMk/>
            <pc:sldMk cId="3525544073" sldId="256"/>
            <ac:spMk id="2" creationId="{02F92F9C-171A-47E7-9D5D-508CF79B2BF0}"/>
          </ac:spMkLst>
        </pc:spChg>
        <pc:spChg chg="mod">
          <ac:chgData name="James Protheroe" userId="badf6e7a-8370-4022-b1ab-960aee669fb1" providerId="ADAL" clId="{AF3FA3C7-B545-4B1C-A2CE-5659F9FC69C0}" dt="2020-01-07T16:09:14.945" v="0" actId="122"/>
          <ac:spMkLst>
            <pc:docMk/>
            <pc:sldMk cId="3525544073" sldId="256"/>
            <ac:spMk id="10" creationId="{0D46E391-06A5-44C0-AEAF-60A61C29800D}"/>
          </ac:spMkLst>
        </pc:spChg>
        <pc:spChg chg="add">
          <ac:chgData name="James Protheroe" userId="badf6e7a-8370-4022-b1ab-960aee669fb1" providerId="ADAL" clId="{AF3FA3C7-B545-4B1C-A2CE-5659F9FC69C0}" dt="2020-01-07T16:13:14.669" v="6"/>
          <ac:spMkLst>
            <pc:docMk/>
            <pc:sldMk cId="3525544073" sldId="256"/>
            <ac:spMk id="13" creationId="{69303F8A-A436-49E2-8370-45531308EDE2}"/>
          </ac:spMkLst>
        </pc:spChg>
      </pc:sldChg>
      <pc:sldChg chg="addSp delSp modSp addCm modCm">
        <pc:chgData name="James Protheroe" userId="badf6e7a-8370-4022-b1ab-960aee669fb1" providerId="ADAL" clId="{AF3FA3C7-B545-4B1C-A2CE-5659F9FC69C0}" dt="2020-01-07T17:37:29.684" v="281" actId="465"/>
        <pc:sldMkLst>
          <pc:docMk/>
          <pc:sldMk cId="419421475" sldId="257"/>
        </pc:sldMkLst>
        <pc:spChg chg="del">
          <ac:chgData name="James Protheroe" userId="badf6e7a-8370-4022-b1ab-960aee669fb1" providerId="ADAL" clId="{AF3FA3C7-B545-4B1C-A2CE-5659F9FC69C0}" dt="2020-01-07T16:13:43.104" v="15" actId="478"/>
          <ac:spMkLst>
            <pc:docMk/>
            <pc:sldMk cId="419421475" sldId="257"/>
            <ac:spMk id="8" creationId="{B6490EA7-9E32-4D61-AE99-B6B9F25A347E}"/>
          </ac:spMkLst>
        </pc:spChg>
        <pc:spChg chg="add">
          <ac:chgData name="James Protheroe" userId="badf6e7a-8370-4022-b1ab-960aee669fb1" providerId="ADAL" clId="{AF3FA3C7-B545-4B1C-A2CE-5659F9FC69C0}" dt="2020-01-07T16:13:43.342" v="16"/>
          <ac:spMkLst>
            <pc:docMk/>
            <pc:sldMk cId="419421475" sldId="257"/>
            <ac:spMk id="10" creationId="{73CEE2B1-6F88-4F3D-86C3-1C7AEF058467}"/>
          </ac:spMkLst>
        </pc:spChg>
        <pc:spChg chg="mod">
          <ac:chgData name="James Protheroe" userId="badf6e7a-8370-4022-b1ab-960aee669fb1" providerId="ADAL" clId="{AF3FA3C7-B545-4B1C-A2CE-5659F9FC69C0}" dt="2020-01-07T17:37:29.684" v="281" actId="465"/>
          <ac:spMkLst>
            <pc:docMk/>
            <pc:sldMk cId="419421475" sldId="257"/>
            <ac:spMk id="31" creationId="{362D5608-2670-4BD7-8240-61AA3B9ADBBC}"/>
          </ac:spMkLst>
        </pc:spChg>
        <pc:spChg chg="mod">
          <ac:chgData name="James Protheroe" userId="badf6e7a-8370-4022-b1ab-960aee669fb1" providerId="ADAL" clId="{AF3FA3C7-B545-4B1C-A2CE-5659F9FC69C0}" dt="2020-01-07T17:26:39.615" v="264" actId="1035"/>
          <ac:spMkLst>
            <pc:docMk/>
            <pc:sldMk cId="419421475" sldId="257"/>
            <ac:spMk id="43" creationId="{8F50DDFC-7EF9-4B44-836D-1AA2A9573276}"/>
          </ac:spMkLst>
        </pc:spChg>
        <pc:spChg chg="mod">
          <ac:chgData name="James Protheroe" userId="badf6e7a-8370-4022-b1ab-960aee669fb1" providerId="ADAL" clId="{AF3FA3C7-B545-4B1C-A2CE-5659F9FC69C0}" dt="2020-01-07T17:37:29.684" v="281" actId="465"/>
          <ac:spMkLst>
            <pc:docMk/>
            <pc:sldMk cId="419421475" sldId="257"/>
            <ac:spMk id="46" creationId="{D50A9501-526B-4467-928E-EA9F6B14DD25}"/>
          </ac:spMkLst>
        </pc:spChg>
        <pc:spChg chg="mod">
          <ac:chgData name="James Protheroe" userId="badf6e7a-8370-4022-b1ab-960aee669fb1" providerId="ADAL" clId="{AF3FA3C7-B545-4B1C-A2CE-5659F9FC69C0}" dt="2020-01-07T17:37:29.684" v="281" actId="465"/>
          <ac:spMkLst>
            <pc:docMk/>
            <pc:sldMk cId="419421475" sldId="257"/>
            <ac:spMk id="47" creationId="{F46B9907-806F-4A49-B90D-CF507AFC3D5A}"/>
          </ac:spMkLst>
        </pc:spChg>
        <pc:spChg chg="mod">
          <ac:chgData name="James Protheroe" userId="badf6e7a-8370-4022-b1ab-960aee669fb1" providerId="ADAL" clId="{AF3FA3C7-B545-4B1C-A2CE-5659F9FC69C0}" dt="2020-01-07T17:37:29.684" v="281" actId="465"/>
          <ac:spMkLst>
            <pc:docMk/>
            <pc:sldMk cId="419421475" sldId="257"/>
            <ac:spMk id="48" creationId="{752BDBD2-8344-48E7-A28B-776AA4248A61}"/>
          </ac:spMkLst>
        </pc:spChg>
      </pc:sldChg>
      <pc:sldChg chg="addSp delSp modSp">
        <pc:chgData name="James Protheroe" userId="badf6e7a-8370-4022-b1ab-960aee669fb1" providerId="ADAL" clId="{AF3FA3C7-B545-4B1C-A2CE-5659F9FC69C0}" dt="2020-01-07T16:14:14.272" v="18" actId="20577"/>
        <pc:sldMkLst>
          <pc:docMk/>
          <pc:sldMk cId="964281157" sldId="258"/>
        </pc:sldMkLst>
        <pc:spChg chg="del">
          <ac:chgData name="James Protheroe" userId="badf6e7a-8370-4022-b1ab-960aee669fb1" providerId="ADAL" clId="{AF3FA3C7-B545-4B1C-A2CE-5659F9FC69C0}" dt="2020-01-07T16:13:27.046" v="8" actId="478"/>
          <ac:spMkLst>
            <pc:docMk/>
            <pc:sldMk cId="964281157" sldId="258"/>
            <ac:spMk id="2" creationId="{0CEE6EDC-C8BA-44A6-9E6D-CBB6D2C861B7}"/>
          </ac:spMkLst>
        </pc:spChg>
        <pc:spChg chg="mod">
          <ac:chgData name="James Protheroe" userId="badf6e7a-8370-4022-b1ab-960aee669fb1" providerId="ADAL" clId="{AF3FA3C7-B545-4B1C-A2CE-5659F9FC69C0}" dt="2020-01-07T16:14:14.272" v="18" actId="20577"/>
          <ac:spMkLst>
            <pc:docMk/>
            <pc:sldMk cId="964281157" sldId="258"/>
            <ac:spMk id="21" creationId="{AD62501C-EC55-46D0-854E-1660FE856321}"/>
          </ac:spMkLst>
        </pc:spChg>
        <pc:spChg chg="add">
          <ac:chgData name="James Protheroe" userId="badf6e7a-8370-4022-b1ab-960aee669fb1" providerId="ADAL" clId="{AF3FA3C7-B545-4B1C-A2CE-5659F9FC69C0}" dt="2020-01-07T16:13:27.838" v="9"/>
          <ac:spMkLst>
            <pc:docMk/>
            <pc:sldMk cId="964281157" sldId="258"/>
            <ac:spMk id="22" creationId="{0F12BA70-D519-4999-9020-CDE43198D290}"/>
          </ac:spMkLst>
        </pc:spChg>
        <pc:cxnChg chg="mod">
          <ac:chgData name="James Protheroe" userId="badf6e7a-8370-4022-b1ab-960aee669fb1" providerId="ADAL" clId="{AF3FA3C7-B545-4B1C-A2CE-5659F9FC69C0}" dt="2020-01-07T16:14:14.272" v="18" actId="20577"/>
          <ac:cxnSpMkLst>
            <pc:docMk/>
            <pc:sldMk cId="964281157" sldId="258"/>
            <ac:cxnSpMk id="3" creationId="{7ECFFAD5-F7B4-44F7-A86A-726C9D1DF0D3}"/>
          </ac:cxnSpMkLst>
        </pc:cxnChg>
      </pc:sldChg>
      <pc:sldChg chg="addSp delSp modSp">
        <pc:chgData name="James Protheroe" userId="badf6e7a-8370-4022-b1ab-960aee669fb1" providerId="ADAL" clId="{AF3FA3C7-B545-4B1C-A2CE-5659F9FC69C0}" dt="2020-01-07T17:24:27.371" v="133" actId="14100"/>
        <pc:sldMkLst>
          <pc:docMk/>
          <pc:sldMk cId="1905770559" sldId="259"/>
        </pc:sldMkLst>
        <pc:spChg chg="del">
          <ac:chgData name="James Protheroe" userId="badf6e7a-8370-4022-b1ab-960aee669fb1" providerId="ADAL" clId="{AF3FA3C7-B545-4B1C-A2CE-5659F9FC69C0}" dt="2020-01-07T16:12:44.716" v="3" actId="478"/>
          <ac:spMkLst>
            <pc:docMk/>
            <pc:sldMk cId="1905770559" sldId="259"/>
            <ac:spMk id="7" creationId="{25CE9FF0-4E4C-487B-BFFB-1F05753004A8}"/>
          </ac:spMkLst>
        </pc:spChg>
        <pc:spChg chg="mod">
          <ac:chgData name="James Protheroe" userId="badf6e7a-8370-4022-b1ab-960aee669fb1" providerId="ADAL" clId="{AF3FA3C7-B545-4B1C-A2CE-5659F9FC69C0}" dt="2020-01-07T17:24:27.371" v="133" actId="14100"/>
          <ac:spMkLst>
            <pc:docMk/>
            <pc:sldMk cId="1905770559" sldId="259"/>
            <ac:spMk id="10" creationId="{54DC51E2-F848-45A6-9D85-4CD52F1865B5}"/>
          </ac:spMkLst>
        </pc:spChg>
        <pc:spChg chg="mod">
          <ac:chgData name="James Protheroe" userId="badf6e7a-8370-4022-b1ab-960aee669fb1" providerId="ADAL" clId="{AF3FA3C7-B545-4B1C-A2CE-5659F9FC69C0}" dt="2020-01-07T17:23:40.059" v="130" actId="14100"/>
          <ac:spMkLst>
            <pc:docMk/>
            <pc:sldMk cId="1905770559" sldId="259"/>
            <ac:spMk id="13" creationId="{0CEBE12B-2887-4FA6-9D72-223F55ECE204}"/>
          </ac:spMkLst>
        </pc:spChg>
        <pc:spChg chg="add">
          <ac:chgData name="James Protheroe" userId="badf6e7a-8370-4022-b1ab-960aee669fb1" providerId="ADAL" clId="{AF3FA3C7-B545-4B1C-A2CE-5659F9FC69C0}" dt="2020-01-07T16:13:12.038" v="5"/>
          <ac:spMkLst>
            <pc:docMk/>
            <pc:sldMk cId="1905770559" sldId="259"/>
            <ac:spMk id="14" creationId="{F280A1A6-04E7-4092-A9D9-31359179E5EF}"/>
          </ac:spMkLst>
        </pc:spChg>
        <pc:spChg chg="mod">
          <ac:chgData name="James Protheroe" userId="badf6e7a-8370-4022-b1ab-960aee669fb1" providerId="ADAL" clId="{AF3FA3C7-B545-4B1C-A2CE-5659F9FC69C0}" dt="2020-01-07T17:23:25.798" v="128" actId="6549"/>
          <ac:spMkLst>
            <pc:docMk/>
            <pc:sldMk cId="1905770559" sldId="259"/>
            <ac:spMk id="22" creationId="{ABE07CE3-7692-4ADE-BC42-781792357EDC}"/>
          </ac:spMkLst>
        </pc:spChg>
        <pc:spChg chg="mod">
          <ac:chgData name="James Protheroe" userId="badf6e7a-8370-4022-b1ab-960aee669fb1" providerId="ADAL" clId="{AF3FA3C7-B545-4B1C-A2CE-5659F9FC69C0}" dt="2020-01-07T17:23:45.153" v="132" actId="14100"/>
          <ac:spMkLst>
            <pc:docMk/>
            <pc:sldMk cId="1905770559" sldId="259"/>
            <ac:spMk id="47" creationId="{A9A473A1-ACD6-46F2-A090-B168CD71B69B}"/>
          </ac:spMkLst>
        </pc:spChg>
      </pc:sldChg>
      <pc:sldChg chg="addSp delSp modSp">
        <pc:chgData name="James Protheroe" userId="badf6e7a-8370-4022-b1ab-960aee669fb1" providerId="ADAL" clId="{AF3FA3C7-B545-4B1C-A2CE-5659F9FC69C0}" dt="2020-01-07T17:24:46.306" v="145" actId="1036"/>
        <pc:sldMkLst>
          <pc:docMk/>
          <pc:sldMk cId="800448885" sldId="260"/>
        </pc:sldMkLst>
        <pc:spChg chg="del">
          <ac:chgData name="James Protheroe" userId="badf6e7a-8370-4022-b1ab-960aee669fb1" providerId="ADAL" clId="{AF3FA3C7-B545-4B1C-A2CE-5659F9FC69C0}" dt="2020-01-07T16:13:10.016" v="4"/>
          <ac:spMkLst>
            <pc:docMk/>
            <pc:sldMk cId="800448885" sldId="260"/>
            <ac:spMk id="3" creationId="{6EE612FA-2C17-40B2-BBBD-D4E85D5F7557}"/>
          </ac:spMkLst>
        </pc:spChg>
        <pc:spChg chg="add mod">
          <ac:chgData name="James Protheroe" userId="badf6e7a-8370-4022-b1ab-960aee669fb1" providerId="ADAL" clId="{AF3FA3C7-B545-4B1C-A2CE-5659F9FC69C0}" dt="2020-01-07T16:13:34.389" v="12" actId="1036"/>
          <ac:spMkLst>
            <pc:docMk/>
            <pc:sldMk cId="800448885" sldId="260"/>
            <ac:spMk id="7" creationId="{45101837-30D1-4BA9-90DB-C569C96AE72D}"/>
          </ac:spMkLst>
        </pc:spChg>
        <pc:picChg chg="mod">
          <ac:chgData name="James Protheroe" userId="badf6e7a-8370-4022-b1ab-960aee669fb1" providerId="ADAL" clId="{AF3FA3C7-B545-4B1C-A2CE-5659F9FC69C0}" dt="2020-01-07T17:24:46.306" v="145" actId="1036"/>
          <ac:picMkLst>
            <pc:docMk/>
            <pc:sldMk cId="800448885" sldId="260"/>
            <ac:picMk id="5" creationId="{5E0F3E9F-614D-47D8-94F5-124FFF072497}"/>
          </ac:picMkLst>
        </pc:picChg>
        <pc:picChg chg="mod">
          <ac:chgData name="James Protheroe" userId="badf6e7a-8370-4022-b1ab-960aee669fb1" providerId="ADAL" clId="{AF3FA3C7-B545-4B1C-A2CE-5659F9FC69C0}" dt="2020-01-07T17:24:46.306" v="145" actId="1036"/>
          <ac:picMkLst>
            <pc:docMk/>
            <pc:sldMk cId="800448885" sldId="260"/>
            <ac:picMk id="6" creationId="{9F5F274B-BA89-43D6-BCF3-7ABCB64CAA90}"/>
          </ac:picMkLst>
        </pc:picChg>
      </pc:sldChg>
      <pc:sldChg chg="addSp delSp modSp">
        <pc:chgData name="James Protheroe" userId="badf6e7a-8370-4022-b1ab-960aee669fb1" providerId="ADAL" clId="{AF3FA3C7-B545-4B1C-A2CE-5659F9FC69C0}" dt="2020-01-07T17:25:00.092" v="172" actId="6549"/>
        <pc:sldMkLst>
          <pc:docMk/>
          <pc:sldMk cId="1767397705" sldId="261"/>
        </pc:sldMkLst>
        <pc:spChg chg="del">
          <ac:chgData name="James Protheroe" userId="badf6e7a-8370-4022-b1ab-960aee669fb1" providerId="ADAL" clId="{AF3FA3C7-B545-4B1C-A2CE-5659F9FC69C0}" dt="2020-01-07T16:13:39.103" v="13" actId="478"/>
          <ac:spMkLst>
            <pc:docMk/>
            <pc:sldMk cId="1767397705" sldId="261"/>
            <ac:spMk id="2" creationId="{49B1CD5E-484D-405E-8464-655C9C4B7C63}"/>
          </ac:spMkLst>
        </pc:spChg>
        <pc:spChg chg="add">
          <ac:chgData name="James Protheroe" userId="badf6e7a-8370-4022-b1ab-960aee669fb1" providerId="ADAL" clId="{AF3FA3C7-B545-4B1C-A2CE-5659F9FC69C0}" dt="2020-01-07T16:13:39.352" v="14"/>
          <ac:spMkLst>
            <pc:docMk/>
            <pc:sldMk cId="1767397705" sldId="261"/>
            <ac:spMk id="12" creationId="{AC8E02AE-C85F-4F2D-9F5B-1B97DFD30B5D}"/>
          </ac:spMkLst>
        </pc:spChg>
        <pc:spChg chg="mod">
          <ac:chgData name="James Protheroe" userId="badf6e7a-8370-4022-b1ab-960aee669fb1" providerId="ADAL" clId="{AF3FA3C7-B545-4B1C-A2CE-5659F9FC69C0}" dt="2020-01-07T17:25:00.092" v="172" actId="6549"/>
          <ac:spMkLst>
            <pc:docMk/>
            <pc:sldMk cId="1767397705" sldId="261"/>
            <ac:spMk id="29" creationId="{CBDA83DE-51B4-440F-924C-6B19F097DA9D}"/>
          </ac:spMkLst>
        </pc:spChg>
      </pc:sldChg>
      <pc:sldMasterChg chg="modSldLayout">
        <pc:chgData name="James Protheroe" userId="badf6e7a-8370-4022-b1ab-960aee669fb1" providerId="ADAL" clId="{AF3FA3C7-B545-4B1C-A2CE-5659F9FC69C0}" dt="2020-01-07T16:12:35.919" v="2" actId="478"/>
        <pc:sldMasterMkLst>
          <pc:docMk/>
          <pc:sldMasterMk cId="1639852231" sldId="2147483672"/>
        </pc:sldMasterMkLst>
        <pc:sldLayoutChg chg="delSp">
          <pc:chgData name="James Protheroe" userId="badf6e7a-8370-4022-b1ab-960aee669fb1" providerId="ADAL" clId="{AF3FA3C7-B545-4B1C-A2CE-5659F9FC69C0}" dt="2020-01-07T16:12:35.919" v="2" actId="478"/>
          <pc:sldLayoutMkLst>
            <pc:docMk/>
            <pc:sldMasterMk cId="1639852231" sldId="2147483672"/>
            <pc:sldLayoutMk cId="2794260194" sldId="2147483673"/>
          </pc:sldLayoutMkLst>
          <pc:spChg chg="del">
            <ac:chgData name="James Protheroe" userId="badf6e7a-8370-4022-b1ab-960aee669fb1" providerId="ADAL" clId="{AF3FA3C7-B545-4B1C-A2CE-5659F9FC69C0}" dt="2020-01-07T16:12:35.919" v="2" actId="478"/>
            <ac:spMkLst>
              <pc:docMk/>
              <pc:sldMasterMk cId="1639852231" sldId="2147483672"/>
              <pc:sldLayoutMk cId="2794260194" sldId="2147483673"/>
              <ac:spMk id="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8C2AA-FF7D-4FFD-96D8-E3A2B7E108B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1247775"/>
            <a:ext cx="2333625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803775"/>
            <a:ext cx="5438775" cy="3930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64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82138"/>
            <a:ext cx="29464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665E4-27E5-4368-8BC7-4A7FBFCE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2019 Mathematics Mastery.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57AA-A2D0-47BA-9A6B-1E8C8328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6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3A3B-CFFB-4BA7-882B-CD60450D5290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Mathematics Mastery.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57AA-A2D0-47BA-9A6B-1E8C8328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9D35-E9D2-4ABA-B85E-CB276A566BB9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Mathematics Mastery.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57AA-A2D0-47BA-9A6B-1E8C8328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2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28E2-296F-445E-A309-93AB9E0F6DB4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Mathematics Mastery.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57AA-A2D0-47BA-9A6B-1E8C8328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6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B4BE-49EB-4B44-8EC4-BBE888A78F6F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Mathematics Mastery.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57AA-A2D0-47BA-9A6B-1E8C8328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89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CD37-9C1B-46EF-BF02-C1011F101945}" type="datetime1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Mathematics Mastery.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57AA-A2D0-47BA-9A6B-1E8C8328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14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7B4A-DED4-45D9-85B4-3EEBA181458A}" type="datetime1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Mathematics Mastery.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57AA-A2D0-47BA-9A6B-1E8C8328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99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C1F7-BABF-41CB-B4A4-0D380D35F878}" type="datetime1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Mathematics Mastery.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57AA-A2D0-47BA-9A6B-1E8C8328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8A0-B1CB-4B5C-8A03-CDA3B9A5B5FF}" type="datetime1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Mathematics Mastery.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57AA-A2D0-47BA-9A6B-1E8C8328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1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8F3B-080D-4D24-B1A2-E76BFE995AAA}" type="datetime1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Mathematics Mastery.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57AA-A2D0-47BA-9A6B-1E8C8328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6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4969-4713-4946-B2EB-0DDE991058BA}" type="datetime1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Mathematics Mastery.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57AA-A2D0-47BA-9A6B-1E8C8328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DDDF-BFCB-4B61-8B68-B4CA8D636218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Copyright © 2019 Mathematics Mastery.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657AA-A2D0-47BA-9A6B-1E8C8328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85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teach/supermovers/ks1-maths-telling-the-time/zk4t8x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328E31-651A-408C-A6A7-D6400FE65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3307"/>
            <a:ext cx="4401693" cy="28226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FCBFE2C-BDA2-4926-97B3-8AEF5C3990F6}"/>
              </a:ext>
            </a:extLst>
          </p:cNvPr>
          <p:cNvGrpSpPr>
            <a:grpSpLocks/>
          </p:cNvGrpSpPr>
          <p:nvPr/>
        </p:nvGrpSpPr>
        <p:grpSpPr bwMode="auto">
          <a:xfrm>
            <a:off x="231499" y="1366915"/>
            <a:ext cx="6395002" cy="1472413"/>
            <a:chOff x="392933" y="77199"/>
            <a:chExt cx="6400258" cy="15971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5D3A45-D414-4A41-AAC4-FA9E086898EF}"/>
                </a:ext>
              </a:extLst>
            </p:cNvPr>
            <p:cNvSpPr/>
            <p:nvPr/>
          </p:nvSpPr>
          <p:spPr>
            <a:xfrm>
              <a:off x="508859" y="594771"/>
              <a:ext cx="5760373" cy="1079597"/>
            </a:xfrm>
            <a:prstGeom prst="rect">
              <a:avLst/>
            </a:prstGeom>
            <a:solidFill>
              <a:srgbClr val="E40045"/>
            </a:solidFill>
            <a:ln>
              <a:solidFill>
                <a:srgbClr val="E400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A1A0EE-3433-41A3-921E-14DC017AF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33" y="687341"/>
              <a:ext cx="5430428" cy="834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Parent Maths Pack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509E95-56AB-44AA-886F-2BC69C5C855F}"/>
                </a:ext>
              </a:extLst>
            </p:cNvPr>
            <p:cNvSpPr/>
            <p:nvPr/>
          </p:nvSpPr>
          <p:spPr>
            <a:xfrm>
              <a:off x="5713518" y="77199"/>
              <a:ext cx="1079673" cy="10795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AD95D34-A276-453F-A985-A1FD85663E82}"/>
              </a:ext>
            </a:extLst>
          </p:cNvPr>
          <p:cNvSpPr/>
          <p:nvPr/>
        </p:nvSpPr>
        <p:spPr>
          <a:xfrm>
            <a:off x="234834" y="205203"/>
            <a:ext cx="2974192" cy="769441"/>
          </a:xfrm>
          <a:prstGeom prst="rect">
            <a:avLst/>
          </a:prstGeom>
          <a:solidFill>
            <a:srgbClr val="FFC90D"/>
          </a:solidFill>
          <a:ln>
            <a:solidFill>
              <a:srgbClr val="FFC90D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46E391-06A5-44C0-AEAF-60A61C29800D}"/>
              </a:ext>
            </a:extLst>
          </p:cNvPr>
          <p:cNvSpPr/>
          <p:nvPr/>
        </p:nvSpPr>
        <p:spPr>
          <a:xfrm>
            <a:off x="1619974" y="939638"/>
            <a:ext cx="2974192" cy="647700"/>
          </a:xfrm>
          <a:prstGeom prst="rect">
            <a:avLst/>
          </a:prstGeom>
          <a:solidFill>
            <a:srgbClr val="0074AC"/>
          </a:solidFill>
          <a:ln>
            <a:solidFill>
              <a:srgbClr val="007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Spring Term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6A7C65-B36D-4AA9-A8CB-F69C6867C970}"/>
              </a:ext>
            </a:extLst>
          </p:cNvPr>
          <p:cNvSpPr/>
          <p:nvPr/>
        </p:nvSpPr>
        <p:spPr>
          <a:xfrm>
            <a:off x="303051" y="3222532"/>
            <a:ext cx="6279171" cy="36766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Focus: Time and Fractions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pack includes: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overview of Mathematics Mastery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vocabulary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representations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Big Pictures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 to play at home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75F66D-ADF4-4A1D-8654-5A25B7FC7C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51" y="7887383"/>
            <a:ext cx="265813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9303F8A-A436-49E2-8370-45531308EDE2}"/>
              </a:ext>
            </a:extLst>
          </p:cNvPr>
          <p:cNvSpPr txBox="1">
            <a:spLocks/>
          </p:cNvSpPr>
          <p:nvPr/>
        </p:nvSpPr>
        <p:spPr>
          <a:xfrm>
            <a:off x="2320547" y="950905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Copyright © 2019 Mathematics Mastery. </a:t>
            </a:r>
          </a:p>
        </p:txBody>
      </p:sp>
    </p:spTree>
    <p:extLst>
      <p:ext uri="{BB962C8B-B14F-4D97-AF65-F5344CB8AC3E}">
        <p14:creationId xmlns:p14="http://schemas.microsoft.com/office/powerpoint/2010/main" val="352554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2">
            <a:extLst>
              <a:ext uri="{FF2B5EF4-FFF2-40B4-BE49-F238E27FC236}">
                <a16:creationId xmlns:a16="http://schemas.microsoft.com/office/drawing/2014/main" id="{74DF59A9-4DC6-4FA8-979B-755FB830EF34}"/>
              </a:ext>
            </a:extLst>
          </p:cNvPr>
          <p:cNvSpPr/>
          <p:nvPr/>
        </p:nvSpPr>
        <p:spPr>
          <a:xfrm>
            <a:off x="2738092" y="2917903"/>
            <a:ext cx="1565672" cy="1350169"/>
          </a:xfrm>
          <a:prstGeom prst="triangle">
            <a:avLst/>
          </a:prstGeom>
          <a:solidFill>
            <a:srgbClr val="0074A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685800">
              <a:defRPr/>
            </a:pPr>
            <a:endParaRPr lang="en-GB" sz="900" b="1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sosceles Triangle 3">
            <a:extLst>
              <a:ext uri="{FF2B5EF4-FFF2-40B4-BE49-F238E27FC236}">
                <a16:creationId xmlns:a16="http://schemas.microsoft.com/office/drawing/2014/main" id="{60198415-C206-4C97-8086-9DACC439F5B6}"/>
              </a:ext>
            </a:extLst>
          </p:cNvPr>
          <p:cNvSpPr/>
          <p:nvPr/>
        </p:nvSpPr>
        <p:spPr>
          <a:xfrm>
            <a:off x="3602486" y="4446665"/>
            <a:ext cx="1565672" cy="1350169"/>
          </a:xfrm>
          <a:prstGeom prst="triangle">
            <a:avLst/>
          </a:prstGeom>
          <a:solidFill>
            <a:srgbClr val="7344A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685800">
              <a:defRPr/>
            </a:pPr>
            <a:endParaRPr lang="en-GB" sz="900" b="1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69FA27E1-419B-4B76-8C81-9EFAE2B7604E}"/>
              </a:ext>
            </a:extLst>
          </p:cNvPr>
          <p:cNvSpPr/>
          <p:nvPr/>
        </p:nvSpPr>
        <p:spPr>
          <a:xfrm rot="10800000">
            <a:off x="2738092" y="4368084"/>
            <a:ext cx="1565672" cy="1350169"/>
          </a:xfrm>
          <a:prstGeom prst="triangle">
            <a:avLst/>
          </a:prstGeom>
          <a:solidFill>
            <a:srgbClr val="E4004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685800">
              <a:defRPr/>
            </a:pPr>
            <a:endParaRPr lang="en-GB" sz="900" b="1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sosceles Triangle 5">
            <a:extLst>
              <a:ext uri="{FF2B5EF4-FFF2-40B4-BE49-F238E27FC236}">
                <a16:creationId xmlns:a16="http://schemas.microsoft.com/office/drawing/2014/main" id="{4F0A2263-69D2-4654-B018-F26B6BF7C6C7}"/>
              </a:ext>
            </a:extLst>
          </p:cNvPr>
          <p:cNvSpPr/>
          <p:nvPr/>
        </p:nvSpPr>
        <p:spPr>
          <a:xfrm>
            <a:off x="1873698" y="4446665"/>
            <a:ext cx="1566863" cy="1350169"/>
          </a:xfrm>
          <a:prstGeom prst="triangle">
            <a:avLst/>
          </a:prstGeom>
          <a:solidFill>
            <a:srgbClr val="FF8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685800">
              <a:defRPr/>
            </a:pPr>
            <a:endParaRPr lang="en-GB" sz="900" b="1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52954958-69FD-4B56-997C-3B899322C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801" y="4429252"/>
            <a:ext cx="1268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2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problem solving</a:t>
            </a: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D3196F73-C377-4F7F-B822-5561A671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054" y="3783324"/>
            <a:ext cx="1403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2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en-GB" altLang="en-US" sz="1200" b="1" kern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2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DF9AFA44-4F1C-4B78-AD1D-2B2C0EDBD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31" y="5312086"/>
            <a:ext cx="1420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2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&amp; communication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D4DA2CA1-F193-4A64-857D-A220A66A7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938" y="5344174"/>
            <a:ext cx="1224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2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thinking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C36651-95AF-4B28-9D9E-73A884677BDF}"/>
              </a:ext>
            </a:extLst>
          </p:cNvPr>
          <p:cNvSpPr txBox="1"/>
          <p:nvPr/>
        </p:nvSpPr>
        <p:spPr>
          <a:xfrm>
            <a:off x="4420448" y="2628960"/>
            <a:ext cx="2075309" cy="830997"/>
          </a:xfrm>
          <a:prstGeom prst="rect">
            <a:avLst/>
          </a:prstGeom>
          <a:noFill/>
          <a:ln w="19050">
            <a:solidFill>
              <a:srgbClr val="E400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Representing concepts using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symbols;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making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C7558D-4B24-48CD-B896-441CB39F52A4}"/>
              </a:ext>
            </a:extLst>
          </p:cNvPr>
          <p:cNvSpPr txBox="1"/>
          <p:nvPr/>
        </p:nvSpPr>
        <p:spPr>
          <a:xfrm>
            <a:off x="4789394" y="4014155"/>
            <a:ext cx="2044781" cy="830997"/>
          </a:xfrm>
          <a:prstGeom prst="rect">
            <a:avLst/>
          </a:prstGeom>
          <a:noFill/>
          <a:ln w="19050">
            <a:solidFill>
              <a:srgbClr val="E400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Explaining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justifying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discussing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using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mathematical language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62501C-EC55-46D0-854E-1660FE856321}"/>
              </a:ext>
            </a:extLst>
          </p:cNvPr>
          <p:cNvSpPr txBox="1"/>
          <p:nvPr/>
        </p:nvSpPr>
        <p:spPr>
          <a:xfrm>
            <a:off x="207681" y="3448616"/>
            <a:ext cx="2266528" cy="1015663"/>
          </a:xfrm>
          <a:prstGeom prst="rect">
            <a:avLst/>
          </a:prstGeom>
          <a:noFill/>
          <a:ln w="19050">
            <a:solidFill>
              <a:srgbClr val="E40045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Making </a:t>
            </a:r>
            <a:r>
              <a:rPr lang="en-US" sz="1200" b="1" dirty="0">
                <a:latin typeface="Arial"/>
                <a:cs typeface="Arial"/>
              </a:rPr>
              <a:t>conjectures</a:t>
            </a:r>
            <a:r>
              <a:rPr lang="en-US" sz="1200" dirty="0">
                <a:latin typeface="Arial"/>
                <a:cs typeface="Arial"/>
              </a:rPr>
              <a:t>, trying out specific </a:t>
            </a:r>
            <a:r>
              <a:rPr lang="en-US" sz="1200" b="1" dirty="0">
                <a:latin typeface="Arial"/>
                <a:cs typeface="Arial"/>
              </a:rPr>
              <a:t>examples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b="1" dirty="0" err="1">
                <a:latin typeface="Arial"/>
                <a:cs typeface="Arial"/>
              </a:rPr>
              <a:t>organising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b="1" dirty="0">
                <a:latin typeface="Arial"/>
                <a:cs typeface="Arial"/>
              </a:rPr>
              <a:t>comparing</a:t>
            </a:r>
            <a:r>
              <a:rPr lang="en-US" sz="1200" dirty="0">
                <a:latin typeface="Arial"/>
                <a:cs typeface="Arial"/>
              </a:rPr>
              <a:t>, looking for </a:t>
            </a:r>
            <a:r>
              <a:rPr lang="en-US" sz="1200" b="1" dirty="0">
                <a:latin typeface="Arial"/>
                <a:cs typeface="Arial"/>
              </a:rPr>
              <a:t>patterns</a:t>
            </a:r>
            <a:r>
              <a:rPr lang="en-US" sz="1200" dirty="0">
                <a:latin typeface="Arial"/>
                <a:cs typeface="Arial"/>
              </a:rPr>
              <a:t> and </a:t>
            </a:r>
            <a:r>
              <a:rPr lang="en-US" sz="1200" b="1" dirty="0" err="1">
                <a:latin typeface="Arial"/>
                <a:cs typeface="Arial"/>
              </a:rPr>
              <a:t>generalising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2BF90F-5B9D-48C0-A134-0006DA1B1AA3}"/>
              </a:ext>
            </a:extLst>
          </p:cNvPr>
          <p:cNvSpPr txBox="1"/>
          <p:nvPr/>
        </p:nvSpPr>
        <p:spPr>
          <a:xfrm>
            <a:off x="2498536" y="5973751"/>
            <a:ext cx="2044781" cy="461665"/>
          </a:xfrm>
          <a:prstGeom prst="rect">
            <a:avLst/>
          </a:prstGeom>
          <a:noFill/>
          <a:ln w="19050">
            <a:solidFill>
              <a:srgbClr val="E400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Central to learning mathematics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8FC7D3-C174-4C59-AC36-45FA3DF4ABD9}"/>
              </a:ext>
            </a:extLst>
          </p:cNvPr>
          <p:cNvCxnSpPr/>
          <p:nvPr/>
        </p:nvCxnSpPr>
        <p:spPr>
          <a:xfrm flipV="1">
            <a:off x="3520926" y="5701925"/>
            <a:ext cx="0" cy="231004"/>
          </a:xfrm>
          <a:prstGeom prst="line">
            <a:avLst/>
          </a:prstGeom>
          <a:ln w="19050">
            <a:solidFill>
              <a:srgbClr val="E40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CFFAD5-F7B4-44F7-A86A-726C9D1DF0D3}"/>
              </a:ext>
            </a:extLst>
          </p:cNvPr>
          <p:cNvCxnSpPr>
            <a:cxnSpLocks/>
            <a:stCxn id="12" idx="1"/>
            <a:endCxn id="21" idx="2"/>
          </p:cNvCxnSpPr>
          <p:nvPr/>
        </p:nvCxnSpPr>
        <p:spPr>
          <a:xfrm flipH="1" flipV="1">
            <a:off x="1340945" y="4464279"/>
            <a:ext cx="924469" cy="65747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6D45B5-31E9-4BA8-AF75-A786CF4BA352}"/>
              </a:ext>
            </a:extLst>
          </p:cNvPr>
          <p:cNvCxnSpPr>
            <a:cxnSpLocks/>
            <a:stCxn id="19" idx="2"/>
            <a:endCxn id="10" idx="5"/>
          </p:cNvCxnSpPr>
          <p:nvPr/>
        </p:nvCxnSpPr>
        <p:spPr>
          <a:xfrm flipH="1">
            <a:off x="4776740" y="4845152"/>
            <a:ext cx="1035045" cy="27659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F5A85A-5D47-42BE-86B4-4020FF6FD7A1}"/>
              </a:ext>
            </a:extLst>
          </p:cNvPr>
          <p:cNvCxnSpPr>
            <a:cxnSpLocks/>
            <a:stCxn id="17" idx="1"/>
            <a:endCxn id="9" idx="5"/>
          </p:cNvCxnSpPr>
          <p:nvPr/>
        </p:nvCxnSpPr>
        <p:spPr>
          <a:xfrm flipH="1">
            <a:off x="3912346" y="3044459"/>
            <a:ext cx="508102" cy="54852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B905A2A-3B2C-491B-AEFB-EF62EA1F65A2}"/>
              </a:ext>
            </a:extLst>
          </p:cNvPr>
          <p:cNvSpPr/>
          <p:nvPr/>
        </p:nvSpPr>
        <p:spPr>
          <a:xfrm>
            <a:off x="310153" y="918980"/>
            <a:ext cx="6421543" cy="14240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‘Mastery’?</a:t>
            </a:r>
          </a:p>
          <a:p>
            <a:pPr algn="ctr"/>
            <a:r>
              <a:rPr lang="en-GB" sz="1300">
                <a:solidFill>
                  <a:schemeClr val="tx1"/>
                </a:solidFill>
                <a:latin typeface="Arial"/>
                <a:cs typeface="Arial"/>
              </a:rPr>
              <a:t> The ‘mastery approach’ to teaching mathematics is the underlying principle of Mathematics Mastery. Instead of learning mathematical procedures by rote, we want your child to build a deep understanding of concepts which will enable them to apply their learning in different situations. To achieve this we aim to develop pupils’ </a:t>
            </a:r>
            <a:r>
              <a:rPr lang="en-GB" sz="1300" b="1">
                <a:solidFill>
                  <a:schemeClr val="tx1"/>
                </a:solidFill>
                <a:latin typeface="Arial"/>
                <a:cs typeface="Arial"/>
              </a:rPr>
              <a:t>Conceptual Understanding, Mathematical Thinking </a:t>
            </a:r>
            <a:r>
              <a:rPr lang="en-GB" sz="130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lang="en-GB" sz="1300" b="1">
                <a:solidFill>
                  <a:schemeClr val="tx1"/>
                </a:solidFill>
                <a:latin typeface="Arial"/>
                <a:cs typeface="Arial"/>
              </a:rPr>
              <a:t> Language and Communication.  </a:t>
            </a:r>
            <a:r>
              <a:rPr lang="en-GB" sz="1300">
                <a:solidFill>
                  <a:schemeClr val="tx1"/>
                </a:solidFill>
                <a:latin typeface="Arial"/>
                <a:cs typeface="Arial"/>
              </a:rPr>
              <a:t>(See diagram below). </a:t>
            </a:r>
            <a:endParaRPr lang="en-GB" sz="1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F0DE17-0A6B-458F-B8B9-C9FD4C67AEBC}"/>
              </a:ext>
            </a:extLst>
          </p:cNvPr>
          <p:cNvSpPr/>
          <p:nvPr/>
        </p:nvSpPr>
        <p:spPr>
          <a:xfrm>
            <a:off x="310154" y="126336"/>
            <a:ext cx="6421543" cy="6247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Mathematics Mastery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36C40A-5D30-4E81-8C83-729154ECD4BC}"/>
              </a:ext>
            </a:extLst>
          </p:cNvPr>
          <p:cNvSpPr/>
          <p:nvPr/>
        </p:nvSpPr>
        <p:spPr>
          <a:xfrm>
            <a:off x="207681" y="6871426"/>
            <a:ext cx="6421543" cy="280359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for all</a:t>
            </a:r>
            <a:endParaRPr lang="en-GB" sz="1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school we believe </a:t>
            </a:r>
            <a:r>
              <a:rPr lang="en-GB" sz="13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pupils can achieve success in maths. We encourage pupils to have a ‘growth mindset’ – a belief that effort leads to success and that challenges are opportunities to learn. </a:t>
            </a:r>
          </a:p>
          <a:p>
            <a:endParaRPr lang="en-GB" sz="1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 are a few tips to encourage your children at home with maths:  </a:t>
            </a:r>
          </a:p>
          <a:p>
            <a:endParaRPr lang="en-GB" sz="1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your children about everyday maths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games with them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mistakes as learning opportunities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 that there is more than one way to work things out.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children for effort over outcome.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saying things like “I’m useless at maths”. </a:t>
            </a:r>
          </a:p>
          <a:p>
            <a:endParaRPr lang="en-GB" sz="1300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0F12BA70-D519-4999-9020-CDE43198D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0547" y="9509057"/>
            <a:ext cx="2314575" cy="527403"/>
          </a:xfrm>
        </p:spPr>
        <p:txBody>
          <a:bodyPr/>
          <a:lstStyle/>
          <a:p>
            <a:r>
              <a:rPr lang="en-GB"/>
              <a:t>Copyright © 2019 Mathematics Mastery. </a:t>
            </a:r>
          </a:p>
        </p:txBody>
      </p:sp>
    </p:spTree>
    <p:extLst>
      <p:ext uri="{BB962C8B-B14F-4D97-AF65-F5344CB8AC3E}">
        <p14:creationId xmlns:p14="http://schemas.microsoft.com/office/powerpoint/2010/main" val="96428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AF0DE17-0A6B-458F-B8B9-C9FD4C67AEBC}"/>
              </a:ext>
            </a:extLst>
          </p:cNvPr>
          <p:cNvSpPr/>
          <p:nvPr/>
        </p:nvSpPr>
        <p:spPr>
          <a:xfrm>
            <a:off x="234666" y="161688"/>
            <a:ext cx="6421543" cy="531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focus: Time and Fractions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E07CE3-7692-4ADE-BC42-781792357EDC}"/>
              </a:ext>
            </a:extLst>
          </p:cNvPr>
          <p:cNvSpPr/>
          <p:nvPr/>
        </p:nvSpPr>
        <p:spPr>
          <a:xfrm>
            <a:off x="237698" y="3701327"/>
            <a:ext cx="6415477" cy="2999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dirty="0">
                <a:solidFill>
                  <a:schemeClr val="tx1"/>
                </a:solidFill>
                <a:latin typeface="Arial"/>
                <a:cs typeface="Arial"/>
              </a:rPr>
              <a:t>This term, Year 1 focus on both time and fractions: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A473A1-ACD6-46F2-A090-B168CD71B69B}"/>
              </a:ext>
            </a:extLst>
          </p:cNvPr>
          <p:cNvSpPr/>
          <p:nvPr/>
        </p:nvSpPr>
        <p:spPr>
          <a:xfrm>
            <a:off x="258170" y="6765687"/>
            <a:ext cx="3960000" cy="17280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vocabulary – Time</a:t>
            </a:r>
            <a:r>
              <a:rPr lang="en-GB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GB" sz="1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</a:rPr>
              <a:t>before         after         next          then          first        o'clock             half past        minute hand               hour hand        morning         afternoon          time</a:t>
            </a:r>
          </a:p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cs typeface="Arial" panose="020B0604020202020204" pitchFamily="34" charset="0"/>
              </a:rPr>
              <a:t>analogue clock 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8B7702AE-B7E7-4711-A582-2CB6D3DCE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982419"/>
              </p:ext>
            </p:extLst>
          </p:nvPr>
        </p:nvGraphicFramePr>
        <p:xfrm>
          <a:off x="156440" y="1036969"/>
          <a:ext cx="3390500" cy="2397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655">
                  <a:extLst>
                    <a:ext uri="{9D8B030D-6E8A-4147-A177-3AD203B41FA5}">
                      <a16:colId xmlns:a16="http://schemas.microsoft.com/office/drawing/2014/main" val="2930844339"/>
                    </a:ext>
                  </a:extLst>
                </a:gridCol>
                <a:gridCol w="950550">
                  <a:extLst>
                    <a:ext uri="{9D8B030D-6E8A-4147-A177-3AD203B41FA5}">
                      <a16:colId xmlns:a16="http://schemas.microsoft.com/office/drawing/2014/main" val="588203538"/>
                    </a:ext>
                  </a:extLst>
                </a:gridCol>
                <a:gridCol w="1249295">
                  <a:extLst>
                    <a:ext uri="{9D8B030D-6E8A-4147-A177-3AD203B41FA5}">
                      <a16:colId xmlns:a16="http://schemas.microsoft.com/office/drawing/2014/main" val="1755218418"/>
                    </a:ext>
                  </a:extLst>
                </a:gridCol>
              </a:tblGrid>
              <a:tr h="47044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E4004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>
                    <a:lnL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E4004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Calculation strategies within 20</a:t>
                      </a:r>
                    </a:p>
                  </a:txBody>
                  <a:tcPr>
                    <a:lnL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E4004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Numbers to 50</a:t>
                      </a:r>
                    </a:p>
                    <a:p>
                      <a:pPr algn="ctr"/>
                      <a:endParaRPr lang="en-GB" sz="1100" b="1" dirty="0">
                        <a:solidFill>
                          <a:srgbClr val="E4004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303533"/>
                  </a:ext>
                </a:extLst>
              </a:tr>
              <a:tr h="18035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Read, write and tell the time to o’clock and half past on analogue clock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Sequencing daily activities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Whole and half turns linked to time </a:t>
                      </a:r>
                    </a:p>
                  </a:txBody>
                  <a:tcPr>
                    <a:lnL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Model, explain and choose addition and subtraction strategies</a:t>
                      </a:r>
                    </a:p>
                  </a:txBody>
                  <a:tcPr>
                    <a:lnL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2-digit numbers – represent, sequence, explore, compare.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Count in 2s, 5s and 10s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Describe and complete number patterns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896136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62143FD7-00DA-4370-8DE4-3DDC50DB4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55596"/>
              </p:ext>
            </p:extLst>
          </p:nvPr>
        </p:nvGraphicFramePr>
        <p:xfrm>
          <a:off x="3546940" y="1063158"/>
          <a:ext cx="3072514" cy="2369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544">
                  <a:extLst>
                    <a:ext uri="{9D8B030D-6E8A-4147-A177-3AD203B41FA5}">
                      <a16:colId xmlns:a16="http://schemas.microsoft.com/office/drawing/2014/main" val="2930844339"/>
                    </a:ext>
                  </a:extLst>
                </a:gridCol>
                <a:gridCol w="1002985">
                  <a:extLst>
                    <a:ext uri="{9D8B030D-6E8A-4147-A177-3AD203B41FA5}">
                      <a16:colId xmlns:a16="http://schemas.microsoft.com/office/drawing/2014/main" val="588203538"/>
                    </a:ext>
                  </a:extLst>
                </a:gridCol>
                <a:gridCol w="1002985">
                  <a:extLst>
                    <a:ext uri="{9D8B030D-6E8A-4147-A177-3AD203B41FA5}">
                      <a16:colId xmlns:a16="http://schemas.microsoft.com/office/drawing/2014/main" val="684205352"/>
                    </a:ext>
                  </a:extLst>
                </a:gridCol>
              </a:tblGrid>
              <a:tr h="6018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E4004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 and subtraction within 20</a:t>
                      </a:r>
                    </a:p>
                  </a:txBody>
                  <a:tcPr>
                    <a:lnL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E4004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Fractions</a:t>
                      </a:r>
                    </a:p>
                  </a:txBody>
                  <a:tcPr>
                    <a:lnL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E4004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Measures: Length and mass</a:t>
                      </a:r>
                    </a:p>
                  </a:txBody>
                  <a:tcPr>
                    <a:lnL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303533"/>
                  </a:ext>
                </a:extLst>
              </a:tr>
              <a:tr h="159381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Illustrate, explain and link addition and subtraction with equations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Apply ‘Make Ten’ strategy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language to quantify and compare difference</a:t>
                      </a:r>
                    </a:p>
                  </a:txBody>
                  <a:tcPr>
                    <a:lnL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Represent and explain addition and subtraction strategies including ‘Make Ten’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known facts to add and subtract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Compare and measure lengths and mass using cm and kg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Doubling and halving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8961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754C992-1827-46CA-BB29-1C6CC0229C01}"/>
              </a:ext>
            </a:extLst>
          </p:cNvPr>
          <p:cNvSpPr txBox="1"/>
          <p:nvPr/>
        </p:nvSpPr>
        <p:spPr>
          <a:xfrm>
            <a:off x="2384874" y="835052"/>
            <a:ext cx="224895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Year 1 - Spring Curriculum Map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DC51E2-F848-45A6-9D85-4CD52F1865B5}"/>
              </a:ext>
            </a:extLst>
          </p:cNvPr>
          <p:cNvSpPr/>
          <p:nvPr/>
        </p:nvSpPr>
        <p:spPr>
          <a:xfrm>
            <a:off x="258170" y="4153613"/>
            <a:ext cx="3960000" cy="24556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GB" sz="1200" u="sng" dirty="0">
                <a:solidFill>
                  <a:schemeClr val="tx1"/>
                </a:solidFill>
                <a:latin typeface="Arial"/>
                <a:cs typeface="Arial"/>
              </a:rPr>
              <a:t>Time Small Steps</a:t>
            </a:r>
          </a:p>
          <a:p>
            <a:endParaRPr lang="en-GB" sz="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Arial"/>
                <a:cs typeface="Arial"/>
              </a:rPr>
              <a:t>To know and order the months of the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Arial"/>
                <a:cs typeface="Arial"/>
              </a:rPr>
              <a:t>To put events in order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Arial"/>
                <a:cs typeface="Arial"/>
              </a:rPr>
              <a:t>To understand time is measured in minutes and seconds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Arial"/>
                <a:cs typeface="Arial"/>
              </a:rPr>
              <a:t>To read the time on an analogue clock to the nearest o’clock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Arial"/>
                <a:cs typeface="Arial"/>
              </a:rPr>
              <a:t>To read the time on an analogue clock to half past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Arial"/>
                <a:cs typeface="Arial"/>
              </a:rPr>
              <a:t>To read the time to o’clock and half past on an analogue clock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Arial"/>
                <a:cs typeface="Arial"/>
              </a:rPr>
              <a:t>To read and write the time in words to o’clock and half past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Arial"/>
                <a:cs typeface="Arial"/>
              </a:rPr>
              <a:t>To explore adding on hours and half 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Arial"/>
                <a:cs typeface="Arial"/>
              </a:rPr>
              <a:t>To use the language of position, movement and direction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2F650F-BD74-4CD3-A5A2-F88C2DAE21DC}"/>
              </a:ext>
            </a:extLst>
          </p:cNvPr>
          <p:cNvSpPr/>
          <p:nvPr/>
        </p:nvSpPr>
        <p:spPr>
          <a:xfrm>
            <a:off x="4368800" y="4153613"/>
            <a:ext cx="2231030" cy="228783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GB" sz="1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u="sng" dirty="0">
                <a:solidFill>
                  <a:schemeClr val="tx1"/>
                </a:solidFill>
                <a:latin typeface="Arial"/>
                <a:cs typeface="Arial"/>
              </a:rPr>
              <a:t>Fractions Small Steps</a:t>
            </a:r>
          </a:p>
          <a:p>
            <a:endParaRPr lang="en-GB" sz="800" u="sng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Arial"/>
                <a:cs typeface="Arial"/>
              </a:rPr>
              <a:t>To Identify half of a shape or object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Arial"/>
                <a:cs typeface="Arial"/>
              </a:rPr>
              <a:t>To find half of a quantity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Arial"/>
                <a:cs typeface="Arial"/>
              </a:rPr>
              <a:t>To identify one quarter of a shape or object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Arial"/>
                <a:cs typeface="Arial"/>
              </a:rPr>
              <a:t> To find one quarter of a quantity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Arial"/>
                <a:cs typeface="Arial"/>
              </a:rPr>
              <a:t> To describe position and direction using half, whole and quarter turns, including three quarter turns</a:t>
            </a:r>
            <a:r>
              <a:rPr lang="en-GB" sz="1200" u="sng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EBE12B-2887-4FA6-9D72-223F55ECE204}"/>
              </a:ext>
            </a:extLst>
          </p:cNvPr>
          <p:cNvSpPr/>
          <p:nvPr/>
        </p:nvSpPr>
        <p:spPr>
          <a:xfrm>
            <a:off x="4388424" y="6577407"/>
            <a:ext cx="2231030" cy="190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vocabulary – Fractions:</a:t>
            </a:r>
          </a:p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</a:rPr>
              <a:t>quarter        equal      unequal        part       whole        divide            quarter turn     half turn    clockwise       anti-clockwise</a:t>
            </a:r>
            <a:endParaRPr lang="en-GB" sz="1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F280A1A6-04E7-4092-A9D9-31359179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0547" y="9509057"/>
            <a:ext cx="2314575" cy="527403"/>
          </a:xfrm>
        </p:spPr>
        <p:txBody>
          <a:bodyPr/>
          <a:lstStyle/>
          <a:p>
            <a:r>
              <a:rPr lang="en-GB" dirty="0"/>
              <a:t>Copyright © 2020 Mathematics Mastery. </a:t>
            </a:r>
          </a:p>
        </p:txBody>
      </p:sp>
    </p:spTree>
    <p:extLst>
      <p:ext uri="{BB962C8B-B14F-4D97-AF65-F5344CB8AC3E}">
        <p14:creationId xmlns:p14="http://schemas.microsoft.com/office/powerpoint/2010/main" val="190577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EB1106-CEF0-4CA8-A52E-204F48BF49C8}"/>
              </a:ext>
            </a:extLst>
          </p:cNvPr>
          <p:cNvSpPr/>
          <p:nvPr/>
        </p:nvSpPr>
        <p:spPr>
          <a:xfrm>
            <a:off x="228600" y="230981"/>
            <a:ext cx="6421543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Big Pictures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ADA13-B5CD-4D3A-8889-FEE3E3283C21}"/>
              </a:ext>
            </a:extLst>
          </p:cNvPr>
          <p:cNvSpPr txBox="1"/>
          <p:nvPr/>
        </p:nvSpPr>
        <p:spPr>
          <a:xfrm>
            <a:off x="495299" y="79173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What maths can you see? Discuss with your children at home using the key vocabulary from the previous page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F3E9F-614D-47D8-94F5-124FFF072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23036"/>
            <a:ext cx="6421543" cy="3294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5F274B-BA89-43D6-BCF3-7ABCB64CA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88" y="1657888"/>
            <a:ext cx="6190224" cy="4293483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5101837-30D1-4BA9-90DB-C569C96A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0547" y="9509057"/>
            <a:ext cx="2314575" cy="527403"/>
          </a:xfrm>
        </p:spPr>
        <p:txBody>
          <a:bodyPr/>
          <a:lstStyle/>
          <a:p>
            <a:r>
              <a:rPr lang="en-GB" dirty="0"/>
              <a:t>Copyright © 2020 Mathematics Mastery. </a:t>
            </a:r>
          </a:p>
        </p:txBody>
      </p:sp>
    </p:spTree>
    <p:extLst>
      <p:ext uri="{BB962C8B-B14F-4D97-AF65-F5344CB8AC3E}">
        <p14:creationId xmlns:p14="http://schemas.microsoft.com/office/powerpoint/2010/main" val="80044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EB1106-CEF0-4CA8-A52E-204F48BF49C8}"/>
              </a:ext>
            </a:extLst>
          </p:cNvPr>
          <p:cNvSpPr/>
          <p:nvPr/>
        </p:nvSpPr>
        <p:spPr>
          <a:xfrm>
            <a:off x="228600" y="230981"/>
            <a:ext cx="6421543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Try this at home – workshop games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9107D9-5E9C-4F55-B7E3-DE48EB58ECA4}"/>
              </a:ext>
            </a:extLst>
          </p:cNvPr>
          <p:cNvGrpSpPr/>
          <p:nvPr/>
        </p:nvGrpSpPr>
        <p:grpSpPr>
          <a:xfrm>
            <a:off x="260180" y="1158157"/>
            <a:ext cx="6389963" cy="4051796"/>
            <a:chOff x="694194" y="1412966"/>
            <a:chExt cx="9978887" cy="550962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CF3E5B0-613B-410F-A682-B4AEBB594216}"/>
                </a:ext>
              </a:extLst>
            </p:cNvPr>
            <p:cNvGrpSpPr/>
            <p:nvPr/>
          </p:nvGrpSpPr>
          <p:grpSpPr>
            <a:xfrm>
              <a:off x="694194" y="1412966"/>
              <a:ext cx="9978887" cy="5509626"/>
              <a:chOff x="694194" y="1412966"/>
              <a:chExt cx="9978887" cy="550962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F78CE62-D968-4979-8186-1167AEF5699A}"/>
                  </a:ext>
                </a:extLst>
              </p:cNvPr>
              <p:cNvSpPr/>
              <p:nvPr/>
            </p:nvSpPr>
            <p:spPr>
              <a:xfrm>
                <a:off x="694194" y="1412966"/>
                <a:ext cx="9978887" cy="5509626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DA83DE-51B4-440F-924C-6B19F097DA9D}"/>
                  </a:ext>
                </a:extLst>
              </p:cNvPr>
              <p:cNvSpPr/>
              <p:nvPr/>
            </p:nvSpPr>
            <p:spPr>
              <a:xfrm>
                <a:off x="742182" y="1804408"/>
                <a:ext cx="9880081" cy="4588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b="1" u="sng" dirty="0"/>
                  <a:t>First to 12 O’clock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Players: This game is for two players</a:t>
                </a:r>
              </a:p>
              <a:p>
                <a:r>
                  <a:rPr lang="en-GB" sz="1600" dirty="0"/>
                  <a:t>What you need: Geared clock or paper clock faces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To start set the clock to 6 o’clock. </a:t>
                </a:r>
              </a:p>
              <a:p>
                <a:r>
                  <a:rPr lang="en-GB" sz="1600" dirty="0"/>
                  <a:t>Player 1 chooses to put the clock forward wither one hour or half an hour and moves the clock hands to that time.</a:t>
                </a:r>
              </a:p>
              <a:p>
                <a:r>
                  <a:rPr lang="en-GB" sz="1600" dirty="0"/>
                  <a:t>Pass the clock for player 2’s turn.</a:t>
                </a:r>
              </a:p>
              <a:p>
                <a:r>
                  <a:rPr lang="en-GB" sz="1600" dirty="0"/>
                  <a:t>The winner is the player who moves the hands onto 12 o’clock. </a:t>
                </a:r>
              </a:p>
              <a:p>
                <a:endParaRPr lang="en-GB" dirty="0"/>
              </a:p>
              <a:p>
                <a:r>
                  <a:rPr lang="en-GB" dirty="0"/>
                  <a:t>Can you work out a winning strategy so that you can always beat your opponent?</a:t>
                </a:r>
              </a:p>
            </p:txBody>
          </p:sp>
        </p:grpSp>
        <p:pic>
          <p:nvPicPr>
            <p:cNvPr id="21" name="Picture 2" descr="Image result for clipart  12 o'clock&quot;">
              <a:extLst>
                <a:ext uri="{FF2B5EF4-FFF2-40B4-BE49-F238E27FC236}">
                  <a16:creationId xmlns:a16="http://schemas.microsoft.com/office/drawing/2014/main" id="{886B1ED8-3F80-4DE8-AA1D-54B2064BE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815" y="1505106"/>
              <a:ext cx="2607733" cy="2259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B45B0F-015E-46EB-BCC6-BC635085377F}"/>
                </a:ext>
              </a:extLst>
            </p:cNvPr>
            <p:cNvCxnSpPr/>
            <p:nvPr/>
          </p:nvCxnSpPr>
          <p:spPr>
            <a:xfrm flipV="1">
              <a:off x="8979681" y="1952996"/>
              <a:ext cx="0" cy="75199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E48DC9E-636C-4BEF-A43D-E9C2FBE814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9682" y="1746185"/>
              <a:ext cx="0" cy="95519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83B17813-C8D4-4F51-BC85-3AD525924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15" b="2311"/>
          <a:stretch/>
        </p:blipFill>
        <p:spPr>
          <a:xfrm>
            <a:off x="259275" y="5362043"/>
            <a:ext cx="6389963" cy="38499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C8E02AE-C85F-4F2D-9F5B-1B97DFD3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0547" y="9509057"/>
            <a:ext cx="2314575" cy="527403"/>
          </a:xfrm>
        </p:spPr>
        <p:txBody>
          <a:bodyPr/>
          <a:lstStyle/>
          <a:p>
            <a:r>
              <a:rPr lang="en-GB" dirty="0"/>
              <a:t>Copyright © 2020 Mathematics Mastery. </a:t>
            </a:r>
          </a:p>
        </p:txBody>
      </p:sp>
    </p:spTree>
    <p:extLst>
      <p:ext uri="{BB962C8B-B14F-4D97-AF65-F5344CB8AC3E}">
        <p14:creationId xmlns:p14="http://schemas.microsoft.com/office/powerpoint/2010/main" val="176739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EB1106-CEF0-4CA8-A52E-204F48BF49C8}"/>
              </a:ext>
            </a:extLst>
          </p:cNvPr>
          <p:cNvSpPr/>
          <p:nvPr/>
        </p:nvSpPr>
        <p:spPr>
          <a:xfrm>
            <a:off x="228600" y="230981"/>
            <a:ext cx="6421543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Try this at home – more ideas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2D5608-2670-4BD7-8240-61AA3B9ADBBC}"/>
              </a:ext>
            </a:extLst>
          </p:cNvPr>
          <p:cNvSpPr/>
          <p:nvPr/>
        </p:nvSpPr>
        <p:spPr>
          <a:xfrm>
            <a:off x="237151" y="3067688"/>
            <a:ext cx="6421541" cy="21167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paper plate clock at home</a:t>
            </a:r>
            <a:endParaRPr lang="en-GB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make your own clock that can be used to practise telling the time or play the “Stop the clock” game on the previous page. </a:t>
            </a:r>
          </a:p>
          <a:p>
            <a:endParaRPr lang="en-GB" sz="13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need: a paper plate, split pins, coloured card, felt tips.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numbers 1-12 around your clock, discuss how might be the best way to do this accurately with your children. E.g. start with 12, 6, 3 and 9 first.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arrow hands from coloured card, one longer to be the minute hand and a shorter one to be the hour 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split pins to attach these to the centre of the plate.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50DDFC-7EF9-4B44-836D-1AA2A9573276}"/>
              </a:ext>
            </a:extLst>
          </p:cNvPr>
          <p:cNvSpPr/>
          <p:nvPr/>
        </p:nvSpPr>
        <p:spPr>
          <a:xfrm>
            <a:off x="237150" y="813814"/>
            <a:ext cx="6421542" cy="2196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what happens in each month,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calendar at home, marking on special occasions e.g. birthdays, festivals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'Game 21’ </a:t>
            </a:r>
          </a:p>
          <a:p>
            <a:endParaRPr lang="en-GB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21 – in pairs</a:t>
            </a:r>
          </a:p>
          <a:p>
            <a:r>
              <a:rPr lang="en-GB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A: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chooses to say either 1 or 2 months, e.g. January, February.</a:t>
            </a:r>
          </a:p>
          <a:p>
            <a:r>
              <a:rPr lang="en-GB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B: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continues to sequence the month choosing either 1 or 2 months, e.g. March</a:t>
            </a:r>
          </a:p>
          <a:p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it in turns until you get to December. Whoever says December is the winner.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0A9501-526B-4467-928E-EA9F6B14DD25}"/>
              </a:ext>
            </a:extLst>
          </p:cNvPr>
          <p:cNvSpPr/>
          <p:nvPr/>
        </p:nvSpPr>
        <p:spPr>
          <a:xfrm>
            <a:off x="237152" y="5339338"/>
            <a:ext cx="6421540" cy="756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Songs</a:t>
            </a:r>
          </a:p>
          <a:p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singing this song with the actions to learn how to tell the time </a:t>
            </a:r>
            <a:r>
              <a:rPr lang="en-GB" sz="1300" dirty="0">
                <a:hlinkClick r:id="rId2"/>
              </a:rPr>
              <a:t>https://www.bbc.co.uk/teach/supermovers/ks1-maths-telling-the-time/zk4t8xs</a:t>
            </a:r>
            <a:endParaRPr lang="en-GB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46B9907-806F-4A49-B90D-CF507AFC3D5A}"/>
              </a:ext>
            </a:extLst>
          </p:cNvPr>
          <p:cNvSpPr/>
          <p:nvPr/>
        </p:nvSpPr>
        <p:spPr>
          <a:xfrm>
            <a:off x="218230" y="6250282"/>
            <a:ext cx="6421540" cy="1836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Halves and quarters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finding halves and quarters in your daily routine at home. For example when sharing toys or food, “let’s have half each”, “how can I share this between the four of us?”.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preparing meals or baking, show your children how to measure half a cup or half of a jug of something.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this to time, it has been half an hour since… We have half an hour until we get to go to grandma’s.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52BDBD2-8344-48E7-A28B-776AA4248A61}"/>
              </a:ext>
            </a:extLst>
          </p:cNvPr>
          <p:cNvSpPr/>
          <p:nvPr/>
        </p:nvSpPr>
        <p:spPr>
          <a:xfrm>
            <a:off x="207860" y="8241227"/>
            <a:ext cx="6421540" cy="108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GB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to support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would happen if….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same? What’s different?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know that? </a:t>
            </a:r>
          </a:p>
          <a:p>
            <a:endParaRPr lang="en-GB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see a pattern? What would come next?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could go in this set? What couldn’t?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3CEE2B1-6F88-4F3D-86C3-1C7AEF05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0547" y="9509057"/>
            <a:ext cx="2314575" cy="527403"/>
          </a:xfrm>
        </p:spPr>
        <p:txBody>
          <a:bodyPr/>
          <a:lstStyle/>
          <a:p>
            <a:r>
              <a:rPr lang="en-GB" dirty="0"/>
              <a:t>Copyright © 2020 Mathematics Mastery. </a:t>
            </a:r>
          </a:p>
        </p:txBody>
      </p:sp>
    </p:spTree>
    <p:extLst>
      <p:ext uri="{BB962C8B-B14F-4D97-AF65-F5344CB8AC3E}">
        <p14:creationId xmlns:p14="http://schemas.microsoft.com/office/powerpoint/2010/main" val="41942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M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E40045"/>
      </a:accent1>
      <a:accent2>
        <a:srgbClr val="FFC90D"/>
      </a:accent2>
      <a:accent3>
        <a:srgbClr val="00CC00"/>
      </a:accent3>
      <a:accent4>
        <a:srgbClr val="8C01FF"/>
      </a:accent4>
      <a:accent5>
        <a:srgbClr val="0074AC"/>
      </a:accent5>
      <a:accent6>
        <a:srgbClr val="E6E6E6"/>
      </a:accent6>
      <a:hlink>
        <a:srgbClr val="31313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C0E96CC80EDF4AA310D34069281DD6" ma:contentTypeVersion="17" ma:contentTypeDescription="Create a new document." ma:contentTypeScope="" ma:versionID="aeeb3fabb235c9be448dbdfddeb35a26">
  <xsd:schema xmlns:xsd="http://www.w3.org/2001/XMLSchema" xmlns:xs="http://www.w3.org/2001/XMLSchema" xmlns:p="http://schemas.microsoft.com/office/2006/metadata/properties" xmlns:ns1="http://schemas.microsoft.com/sharepoint/v3" xmlns:ns2="9c6500c0-19b7-4dc1-a957-fb6bf8f5f217" xmlns:ns3="b64db6f3-d8b6-4520-ae13-60ac2c110106" xmlns:ns4="0c671e8b-c96d-4981-8e96-03675fda49b2" targetNamespace="http://schemas.microsoft.com/office/2006/metadata/properties" ma:root="true" ma:fieldsID="bf3d9c7077ec22cc48f350a3d3bc9d46" ns1:_="" ns2:_="" ns3:_="" ns4:_="">
    <xsd:import namespace="http://schemas.microsoft.com/sharepoint/v3"/>
    <xsd:import namespace="9c6500c0-19b7-4dc1-a957-fb6bf8f5f217"/>
    <xsd:import namespace="b64db6f3-d8b6-4520-ae13-60ac2c110106"/>
    <xsd:import namespace="0c671e8b-c96d-4981-8e96-03675fda49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2:Ark_x0020_Department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500c0-19b7-4dc1-a957-fb6bf8f5f2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Ark_x0020_Department" ma:index="22" nillable="true" ma:displayName="Ark Department" ma:format="Dropdown" ma:internalName="Ark_x0020_Department">
      <xsd:simpleType>
        <xsd:restriction base="dms:Choice">
          <xsd:enumeration value="Admin"/>
          <xsd:enumeration value="ACP"/>
          <xsd:enumeration value="Assessment, System &amp; Data"/>
          <xsd:enumeration value="ATT"/>
          <xsd:enumeration value="Communication"/>
          <xsd:enumeration value="Development"/>
          <xsd:enumeration value="Ed City"/>
          <xsd:enumeration value="Education"/>
          <xsd:enumeration value="English Mastery"/>
          <xsd:enumeration value="Estates"/>
          <xsd:enumeration value="Finance"/>
          <xsd:enumeration value="Governance"/>
          <xsd:enumeration value="HR"/>
          <xsd:enumeration value="Insight"/>
          <xsd:enumeration value="IT"/>
          <xsd:enumeration value="Management Team"/>
          <xsd:enumeration value="Maths Mastery"/>
          <xsd:enumeration value="Music"/>
          <xsd:enumeration value="Now Teach"/>
          <xsd:enumeration value="Office Management"/>
          <xsd:enumeration value="Operations"/>
          <xsd:enumeration value="Pathways &amp; Enrichment"/>
          <xsd:enumeration value="People Team"/>
          <xsd:enumeration value="Professional Learning"/>
          <xsd:enumeration value="Projects"/>
          <xsd:enumeration value="Procurement"/>
          <xsd:enumeration value="Safeguarding"/>
          <xsd:enumeration value="Ventur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db6f3-d8b6-4520-ae13-60ac2c110106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71e8b-c96d-4981-8e96-03675fda49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Ark_x0020_Department xmlns="9c6500c0-19b7-4dc1-a957-fb6bf8f5f21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5B7A15-BF75-4F0A-98B3-8637CA5D1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c6500c0-19b7-4dc1-a957-fb6bf8f5f217"/>
    <ds:schemaRef ds:uri="b64db6f3-d8b6-4520-ae13-60ac2c110106"/>
    <ds:schemaRef ds:uri="0c671e8b-c96d-4981-8e96-03675fda49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03D302-1856-4AE1-AAC8-C4ECC74454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c6500c0-19b7-4dc1-a957-fb6bf8f5f217"/>
  </ds:schemaRefs>
</ds:datastoreItem>
</file>

<file path=customXml/itemProps3.xml><?xml version="1.0" encoding="utf-8"?>
<ds:datastoreItem xmlns:ds="http://schemas.openxmlformats.org/officeDocument/2006/customXml" ds:itemID="{B2636A58-A6DE-4308-89A6-036524291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14998</TotalTime>
  <Words>1180</Words>
  <Application>Microsoft Office PowerPoint</Application>
  <PresentationFormat>A4 Paper (210x297 mm)</PresentationFormat>
  <Paragraphs>131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Jones</dc:creator>
  <cp:lastModifiedBy>Kate Jones</cp:lastModifiedBy>
  <cp:revision>3</cp:revision>
  <cp:lastPrinted>2019-08-19T12:49:13Z</cp:lastPrinted>
  <dcterms:created xsi:type="dcterms:W3CDTF">2019-07-18T09:37:02Z</dcterms:created>
  <dcterms:modified xsi:type="dcterms:W3CDTF">2020-03-24T14:05:30Z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0x010100B7C0E96CC80EDF4AA310D34069281DD6</vt:lpwstr>
  </property>
</Properties>
</file>