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57" r:id="rId9"/>
    <p:sldId id="262"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2" clrIdx="0"/>
  <p:cmAuthor id="2" name="James Protheroe" initials="J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58006-D5F0-4EE5-8573-8E1DD6B93512}" v="62" dt="2020-01-14T16:26:08.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998"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A8F58006-D5F0-4EE5-8573-8E1DD6B93512}"/>
    <pc:docChg chg="undo custSel addSld delSld modSld sldOrd">
      <pc:chgData name="Kate Jones" userId="4a9fd575-894c-4f1c-886c-99f53615ea7e" providerId="ADAL" clId="{A8F58006-D5F0-4EE5-8573-8E1DD6B93512}" dt="2020-01-14T16:26:11.183" v="3573" actId="1076"/>
      <pc:docMkLst>
        <pc:docMk/>
      </pc:docMkLst>
      <pc:sldChg chg="addSp modSp">
        <pc:chgData name="Kate Jones" userId="4a9fd575-894c-4f1c-886c-99f53615ea7e" providerId="ADAL" clId="{A8F58006-D5F0-4EE5-8573-8E1DD6B93512}" dt="2020-01-14T16:26:11.183" v="3573" actId="1076"/>
        <pc:sldMkLst>
          <pc:docMk/>
          <pc:sldMk cId="3525544073" sldId="256"/>
        </pc:sldMkLst>
        <pc:spChg chg="add mod">
          <ac:chgData name="Kate Jones" userId="4a9fd575-894c-4f1c-886c-99f53615ea7e" providerId="ADAL" clId="{A8F58006-D5F0-4EE5-8573-8E1DD6B93512}" dt="2020-01-14T16:26:11.183" v="3573" actId="1076"/>
          <ac:spMkLst>
            <pc:docMk/>
            <pc:sldMk cId="3525544073" sldId="256"/>
            <ac:spMk id="2" creationId="{A1838BF1-9EE3-4371-B874-1E946E9BDAC2}"/>
          </ac:spMkLst>
        </pc:spChg>
      </pc:sldChg>
      <pc:sldChg chg="addSp delSp modSp">
        <pc:chgData name="Kate Jones" userId="4a9fd575-894c-4f1c-886c-99f53615ea7e" providerId="ADAL" clId="{A8F58006-D5F0-4EE5-8573-8E1DD6B93512}" dt="2020-01-14T16:25:20.922" v="3565" actId="1076"/>
        <pc:sldMkLst>
          <pc:docMk/>
          <pc:sldMk cId="419421475" sldId="257"/>
        </pc:sldMkLst>
        <pc:spChg chg="add mod">
          <ac:chgData name="Kate Jones" userId="4a9fd575-894c-4f1c-886c-99f53615ea7e" providerId="ADAL" clId="{A8F58006-D5F0-4EE5-8573-8E1DD6B93512}" dt="2020-01-14T16:25:20.922" v="3565" actId="1076"/>
          <ac:spMkLst>
            <pc:docMk/>
            <pc:sldMk cId="419421475" sldId="257"/>
            <ac:spMk id="2" creationId="{A082BB41-EA27-4F38-A477-7A9123DE6F10}"/>
          </ac:spMkLst>
        </pc:spChg>
        <pc:spChg chg="del">
          <ac:chgData name="Kate Jones" userId="4a9fd575-894c-4f1c-886c-99f53615ea7e" providerId="ADAL" clId="{A8F58006-D5F0-4EE5-8573-8E1DD6B93512}" dt="2020-01-09T20:12:58.759" v="1" actId="478"/>
          <ac:spMkLst>
            <pc:docMk/>
            <pc:sldMk cId="419421475" sldId="257"/>
            <ac:spMk id="5" creationId="{73BE0AF9-ED85-480A-AAFC-603B9CE059BB}"/>
          </ac:spMkLst>
        </pc:spChg>
        <pc:spChg chg="mod">
          <ac:chgData name="Kate Jones" userId="4a9fd575-894c-4f1c-886c-99f53615ea7e" providerId="ADAL" clId="{A8F58006-D5F0-4EE5-8573-8E1DD6B93512}" dt="2020-01-09T21:22:17.317" v="1494" actId="1076"/>
          <ac:spMkLst>
            <pc:docMk/>
            <pc:sldMk cId="419421475" sldId="257"/>
            <ac:spMk id="7" creationId="{FD6F8E5B-744C-4E79-A542-FC0A35061AAF}"/>
          </ac:spMkLst>
        </pc:spChg>
        <pc:spChg chg="add del">
          <ac:chgData name="Kate Jones" userId="4a9fd575-894c-4f1c-886c-99f53615ea7e" providerId="ADAL" clId="{A8F58006-D5F0-4EE5-8573-8E1DD6B93512}" dt="2020-01-09T20:13:14.503" v="5"/>
          <ac:spMkLst>
            <pc:docMk/>
            <pc:sldMk cId="419421475" sldId="257"/>
            <ac:spMk id="8" creationId="{2C7B4382-0D9E-4AFF-850D-1A7E6A02C998}"/>
          </ac:spMkLst>
        </pc:spChg>
        <pc:spChg chg="add del">
          <ac:chgData name="Kate Jones" userId="4a9fd575-894c-4f1c-886c-99f53615ea7e" providerId="ADAL" clId="{A8F58006-D5F0-4EE5-8573-8E1DD6B93512}" dt="2020-01-09T20:13:14.503" v="5"/>
          <ac:spMkLst>
            <pc:docMk/>
            <pc:sldMk cId="419421475" sldId="257"/>
            <ac:spMk id="10" creationId="{C0D3CD7E-1A5F-4302-93A1-A926FA1FB787}"/>
          </ac:spMkLst>
        </pc:spChg>
        <pc:spChg chg="add del">
          <ac:chgData name="Kate Jones" userId="4a9fd575-894c-4f1c-886c-99f53615ea7e" providerId="ADAL" clId="{A8F58006-D5F0-4EE5-8573-8E1DD6B93512}" dt="2020-01-09T20:13:14.503" v="5"/>
          <ac:spMkLst>
            <pc:docMk/>
            <pc:sldMk cId="419421475" sldId="257"/>
            <ac:spMk id="11" creationId="{1E40B5B2-C584-4128-8947-0A2F2D848858}"/>
          </ac:spMkLst>
        </pc:spChg>
        <pc:spChg chg="mod">
          <ac:chgData name="Kate Jones" userId="4a9fd575-894c-4f1c-886c-99f53615ea7e" providerId="ADAL" clId="{A8F58006-D5F0-4EE5-8573-8E1DD6B93512}" dt="2020-01-14T16:25:08.592" v="3563" actId="14100"/>
          <ac:spMkLst>
            <pc:docMk/>
            <pc:sldMk cId="419421475" sldId="257"/>
            <ac:spMk id="12" creationId="{909B206B-AC4D-4805-AFEF-106936361C34}"/>
          </ac:spMkLst>
        </pc:spChg>
        <pc:spChg chg="add del">
          <ac:chgData name="Kate Jones" userId="4a9fd575-894c-4f1c-886c-99f53615ea7e" providerId="ADAL" clId="{A8F58006-D5F0-4EE5-8573-8E1DD6B93512}" dt="2020-01-09T20:13:14.503" v="5"/>
          <ac:spMkLst>
            <pc:docMk/>
            <pc:sldMk cId="419421475" sldId="257"/>
            <ac:spMk id="13" creationId="{81A408BC-A35D-4802-92D6-C2A339C4D899}"/>
          </ac:spMkLst>
        </pc:spChg>
        <pc:spChg chg="add del">
          <ac:chgData name="Kate Jones" userId="4a9fd575-894c-4f1c-886c-99f53615ea7e" providerId="ADAL" clId="{A8F58006-D5F0-4EE5-8573-8E1DD6B93512}" dt="2020-01-09T20:13:14.503" v="5"/>
          <ac:spMkLst>
            <pc:docMk/>
            <pc:sldMk cId="419421475" sldId="257"/>
            <ac:spMk id="17" creationId="{EFB1EF44-DF2B-44B1-8A06-C513A5D2EEDA}"/>
          </ac:spMkLst>
        </pc:spChg>
        <pc:spChg chg="del">
          <ac:chgData name="Kate Jones" userId="4a9fd575-894c-4f1c-886c-99f53615ea7e" providerId="ADAL" clId="{A8F58006-D5F0-4EE5-8573-8E1DD6B93512}" dt="2020-01-09T20:12:56.032" v="0" actId="478"/>
          <ac:spMkLst>
            <pc:docMk/>
            <pc:sldMk cId="419421475" sldId="257"/>
            <ac:spMk id="18" creationId="{B263ABCA-D3F9-41B3-B678-8F4F1C0191ED}"/>
          </ac:spMkLst>
        </pc:spChg>
        <pc:spChg chg="add del">
          <ac:chgData name="Kate Jones" userId="4a9fd575-894c-4f1c-886c-99f53615ea7e" providerId="ADAL" clId="{A8F58006-D5F0-4EE5-8573-8E1DD6B93512}" dt="2020-01-09T20:13:14.503" v="5"/>
          <ac:spMkLst>
            <pc:docMk/>
            <pc:sldMk cId="419421475" sldId="257"/>
            <ac:spMk id="19" creationId="{B1B740E6-044D-436F-B970-CCD0B6760FB6}"/>
          </ac:spMkLst>
        </pc:spChg>
        <pc:spChg chg="add del">
          <ac:chgData name="Kate Jones" userId="4a9fd575-894c-4f1c-886c-99f53615ea7e" providerId="ADAL" clId="{A8F58006-D5F0-4EE5-8573-8E1DD6B93512}" dt="2020-01-09T20:13:14.503" v="5"/>
          <ac:spMkLst>
            <pc:docMk/>
            <pc:sldMk cId="419421475" sldId="257"/>
            <ac:spMk id="20" creationId="{82DB9C4C-7DA0-4F81-A22E-E8BFC8149CDD}"/>
          </ac:spMkLst>
        </pc:spChg>
        <pc:spChg chg="add del">
          <ac:chgData name="Kate Jones" userId="4a9fd575-894c-4f1c-886c-99f53615ea7e" providerId="ADAL" clId="{A8F58006-D5F0-4EE5-8573-8E1DD6B93512}" dt="2020-01-09T20:13:14.503" v="5"/>
          <ac:spMkLst>
            <pc:docMk/>
            <pc:sldMk cId="419421475" sldId="257"/>
            <ac:spMk id="21" creationId="{901E4D66-8F65-40D7-AA20-6338EB610BD3}"/>
          </ac:spMkLst>
        </pc:spChg>
        <pc:spChg chg="add del">
          <ac:chgData name="Kate Jones" userId="4a9fd575-894c-4f1c-886c-99f53615ea7e" providerId="ADAL" clId="{A8F58006-D5F0-4EE5-8573-8E1DD6B93512}" dt="2020-01-09T20:13:14.503" v="5"/>
          <ac:spMkLst>
            <pc:docMk/>
            <pc:sldMk cId="419421475" sldId="257"/>
            <ac:spMk id="22" creationId="{EF74EB58-2873-4D85-B644-A6E2CDE6F159}"/>
          </ac:spMkLst>
        </pc:spChg>
        <pc:spChg chg="add del">
          <ac:chgData name="Kate Jones" userId="4a9fd575-894c-4f1c-886c-99f53615ea7e" providerId="ADAL" clId="{A8F58006-D5F0-4EE5-8573-8E1DD6B93512}" dt="2020-01-09T20:13:14.503" v="5"/>
          <ac:spMkLst>
            <pc:docMk/>
            <pc:sldMk cId="419421475" sldId="257"/>
            <ac:spMk id="23" creationId="{6E8F60BE-CC74-4E9E-8561-C4972629FE10}"/>
          </ac:spMkLst>
        </pc:spChg>
        <pc:spChg chg="add del">
          <ac:chgData name="Kate Jones" userId="4a9fd575-894c-4f1c-886c-99f53615ea7e" providerId="ADAL" clId="{A8F58006-D5F0-4EE5-8573-8E1DD6B93512}" dt="2020-01-09T20:13:14.503" v="5"/>
          <ac:spMkLst>
            <pc:docMk/>
            <pc:sldMk cId="419421475" sldId="257"/>
            <ac:spMk id="24" creationId="{9D2A251F-FE49-42F0-B880-7A9320EA972E}"/>
          </ac:spMkLst>
        </pc:spChg>
        <pc:spChg chg="add del">
          <ac:chgData name="Kate Jones" userId="4a9fd575-894c-4f1c-886c-99f53615ea7e" providerId="ADAL" clId="{A8F58006-D5F0-4EE5-8573-8E1DD6B93512}" dt="2020-01-09T20:13:14.503" v="5"/>
          <ac:spMkLst>
            <pc:docMk/>
            <pc:sldMk cId="419421475" sldId="257"/>
            <ac:spMk id="25" creationId="{1004C8C7-1511-44A7-B75E-64D8A7C16AF9}"/>
          </ac:spMkLst>
        </pc:spChg>
        <pc:spChg chg="add del">
          <ac:chgData name="Kate Jones" userId="4a9fd575-894c-4f1c-886c-99f53615ea7e" providerId="ADAL" clId="{A8F58006-D5F0-4EE5-8573-8E1DD6B93512}" dt="2020-01-09T20:13:14.503" v="5"/>
          <ac:spMkLst>
            <pc:docMk/>
            <pc:sldMk cId="419421475" sldId="257"/>
            <ac:spMk id="26" creationId="{905DCD69-F8F0-4B72-B79F-33ACD9BB3192}"/>
          </ac:spMkLst>
        </pc:spChg>
        <pc:spChg chg="add del">
          <ac:chgData name="Kate Jones" userId="4a9fd575-894c-4f1c-886c-99f53615ea7e" providerId="ADAL" clId="{A8F58006-D5F0-4EE5-8573-8E1DD6B93512}" dt="2020-01-09T20:13:14.503" v="5"/>
          <ac:spMkLst>
            <pc:docMk/>
            <pc:sldMk cId="419421475" sldId="257"/>
            <ac:spMk id="27" creationId="{28BD5DCE-F977-4CB9-9A76-62E9860F00CE}"/>
          </ac:spMkLst>
        </pc:spChg>
        <pc:spChg chg="add del">
          <ac:chgData name="Kate Jones" userId="4a9fd575-894c-4f1c-886c-99f53615ea7e" providerId="ADAL" clId="{A8F58006-D5F0-4EE5-8573-8E1DD6B93512}" dt="2020-01-09T20:13:14.503" v="5"/>
          <ac:spMkLst>
            <pc:docMk/>
            <pc:sldMk cId="419421475" sldId="257"/>
            <ac:spMk id="28" creationId="{4C07DACF-EC8A-4733-A676-923AB7D2A471}"/>
          </ac:spMkLst>
        </pc:spChg>
        <pc:spChg chg="add mod">
          <ac:chgData name="Kate Jones" userId="4a9fd575-894c-4f1c-886c-99f53615ea7e" providerId="ADAL" clId="{A8F58006-D5F0-4EE5-8573-8E1DD6B93512}" dt="2020-01-09T20:14:16.849" v="14" actId="14100"/>
          <ac:spMkLst>
            <pc:docMk/>
            <pc:sldMk cId="419421475" sldId="257"/>
            <ac:spMk id="29" creationId="{02E25C07-E35A-4BA2-8481-E5EF0035A439}"/>
          </ac:spMkLst>
        </pc:spChg>
        <pc:spChg chg="add mod">
          <ac:chgData name="Kate Jones" userId="4a9fd575-894c-4f1c-886c-99f53615ea7e" providerId="ADAL" clId="{A8F58006-D5F0-4EE5-8573-8E1DD6B93512}" dt="2020-01-09T21:15:02.996" v="955" actId="20577"/>
          <ac:spMkLst>
            <pc:docMk/>
            <pc:sldMk cId="419421475" sldId="257"/>
            <ac:spMk id="30" creationId="{1E5EC6BF-4387-46BC-B9F0-9AD79D776446}"/>
          </ac:spMkLst>
        </pc:spChg>
        <pc:spChg chg="add del">
          <ac:chgData name="Kate Jones" userId="4a9fd575-894c-4f1c-886c-99f53615ea7e" providerId="ADAL" clId="{A8F58006-D5F0-4EE5-8573-8E1DD6B93512}" dt="2020-01-09T20:13:56.332" v="8"/>
          <ac:spMkLst>
            <pc:docMk/>
            <pc:sldMk cId="419421475" sldId="257"/>
            <ac:spMk id="31" creationId="{4279D6A8-DC39-49EC-9C41-40A98A2461AA}"/>
          </ac:spMkLst>
        </pc:spChg>
        <pc:spChg chg="add mod">
          <ac:chgData name="Kate Jones" userId="4a9fd575-894c-4f1c-886c-99f53615ea7e" providerId="ADAL" clId="{A8F58006-D5F0-4EE5-8573-8E1DD6B93512}" dt="2020-01-09T20:15:38.146" v="39" actId="404"/>
          <ac:spMkLst>
            <pc:docMk/>
            <pc:sldMk cId="419421475" sldId="257"/>
            <ac:spMk id="32" creationId="{1A027750-8474-47AE-9922-339A69641C3A}"/>
          </ac:spMkLst>
        </pc:spChg>
        <pc:spChg chg="add del">
          <ac:chgData name="Kate Jones" userId="4a9fd575-894c-4f1c-886c-99f53615ea7e" providerId="ADAL" clId="{A8F58006-D5F0-4EE5-8573-8E1DD6B93512}" dt="2020-01-09T20:13:56.332" v="8"/>
          <ac:spMkLst>
            <pc:docMk/>
            <pc:sldMk cId="419421475" sldId="257"/>
            <ac:spMk id="36" creationId="{DE2C7A24-77F8-459E-B7DC-F6374BF116DA}"/>
          </ac:spMkLst>
        </pc:spChg>
        <pc:spChg chg="add del">
          <ac:chgData name="Kate Jones" userId="4a9fd575-894c-4f1c-886c-99f53615ea7e" providerId="ADAL" clId="{A8F58006-D5F0-4EE5-8573-8E1DD6B93512}" dt="2020-01-09T20:13:56.332" v="8"/>
          <ac:spMkLst>
            <pc:docMk/>
            <pc:sldMk cId="419421475" sldId="257"/>
            <ac:spMk id="37" creationId="{2F80A525-AE13-43AA-8644-4DB7CE3B1509}"/>
          </ac:spMkLst>
        </pc:spChg>
        <pc:spChg chg="add del">
          <ac:chgData name="Kate Jones" userId="4a9fd575-894c-4f1c-886c-99f53615ea7e" providerId="ADAL" clId="{A8F58006-D5F0-4EE5-8573-8E1DD6B93512}" dt="2020-01-09T20:13:56.332" v="8"/>
          <ac:spMkLst>
            <pc:docMk/>
            <pc:sldMk cId="419421475" sldId="257"/>
            <ac:spMk id="38" creationId="{1AB69AD0-AD96-425D-BA7B-18E12650871E}"/>
          </ac:spMkLst>
        </pc:spChg>
        <pc:spChg chg="add del">
          <ac:chgData name="Kate Jones" userId="4a9fd575-894c-4f1c-886c-99f53615ea7e" providerId="ADAL" clId="{A8F58006-D5F0-4EE5-8573-8E1DD6B93512}" dt="2020-01-09T20:13:56.332" v="8"/>
          <ac:spMkLst>
            <pc:docMk/>
            <pc:sldMk cId="419421475" sldId="257"/>
            <ac:spMk id="39" creationId="{BE4B5A2C-6A19-4248-8E58-DA7388DB1112}"/>
          </ac:spMkLst>
        </pc:spChg>
        <pc:spChg chg="add del">
          <ac:chgData name="Kate Jones" userId="4a9fd575-894c-4f1c-886c-99f53615ea7e" providerId="ADAL" clId="{A8F58006-D5F0-4EE5-8573-8E1DD6B93512}" dt="2020-01-09T20:13:56.332" v="8"/>
          <ac:spMkLst>
            <pc:docMk/>
            <pc:sldMk cId="419421475" sldId="257"/>
            <ac:spMk id="40" creationId="{08090ADB-1136-4C6F-8C3B-D91F2100ABD7}"/>
          </ac:spMkLst>
        </pc:spChg>
        <pc:spChg chg="add del">
          <ac:chgData name="Kate Jones" userId="4a9fd575-894c-4f1c-886c-99f53615ea7e" providerId="ADAL" clId="{A8F58006-D5F0-4EE5-8573-8E1DD6B93512}" dt="2020-01-09T20:13:56.332" v="8"/>
          <ac:spMkLst>
            <pc:docMk/>
            <pc:sldMk cId="419421475" sldId="257"/>
            <ac:spMk id="41" creationId="{F5045CB1-5FE6-4380-8E7D-2076F0A4F7BA}"/>
          </ac:spMkLst>
        </pc:spChg>
        <pc:spChg chg="add del">
          <ac:chgData name="Kate Jones" userId="4a9fd575-894c-4f1c-886c-99f53615ea7e" providerId="ADAL" clId="{A8F58006-D5F0-4EE5-8573-8E1DD6B93512}" dt="2020-01-09T20:13:56.332" v="8"/>
          <ac:spMkLst>
            <pc:docMk/>
            <pc:sldMk cId="419421475" sldId="257"/>
            <ac:spMk id="42" creationId="{33B847AB-CCA1-459D-9A0C-1B3F33A19738}"/>
          </ac:spMkLst>
        </pc:spChg>
        <pc:spChg chg="add del">
          <ac:chgData name="Kate Jones" userId="4a9fd575-894c-4f1c-886c-99f53615ea7e" providerId="ADAL" clId="{A8F58006-D5F0-4EE5-8573-8E1DD6B93512}" dt="2020-01-09T20:13:56.332" v="8"/>
          <ac:spMkLst>
            <pc:docMk/>
            <pc:sldMk cId="419421475" sldId="257"/>
            <ac:spMk id="43" creationId="{62D1913A-85EF-482D-8CC7-E418D64111D1}"/>
          </ac:spMkLst>
        </pc:spChg>
        <pc:spChg chg="add del">
          <ac:chgData name="Kate Jones" userId="4a9fd575-894c-4f1c-886c-99f53615ea7e" providerId="ADAL" clId="{A8F58006-D5F0-4EE5-8573-8E1DD6B93512}" dt="2020-01-09T20:13:56.332" v="8"/>
          <ac:spMkLst>
            <pc:docMk/>
            <pc:sldMk cId="419421475" sldId="257"/>
            <ac:spMk id="44" creationId="{634632D5-F9B9-4A0F-916A-73AF14DA15B2}"/>
          </ac:spMkLst>
        </pc:spChg>
        <pc:spChg chg="add del">
          <ac:chgData name="Kate Jones" userId="4a9fd575-894c-4f1c-886c-99f53615ea7e" providerId="ADAL" clId="{A8F58006-D5F0-4EE5-8573-8E1DD6B93512}" dt="2020-01-09T20:13:56.332" v="8"/>
          <ac:spMkLst>
            <pc:docMk/>
            <pc:sldMk cId="419421475" sldId="257"/>
            <ac:spMk id="45" creationId="{0E7B55C1-E43F-41AC-9928-4390E105D208}"/>
          </ac:spMkLst>
        </pc:spChg>
        <pc:spChg chg="add del">
          <ac:chgData name="Kate Jones" userId="4a9fd575-894c-4f1c-886c-99f53615ea7e" providerId="ADAL" clId="{A8F58006-D5F0-4EE5-8573-8E1DD6B93512}" dt="2020-01-09T20:13:56.332" v="8"/>
          <ac:spMkLst>
            <pc:docMk/>
            <pc:sldMk cId="419421475" sldId="257"/>
            <ac:spMk id="46" creationId="{5884101F-DC75-43D9-BF80-914D2B7935AF}"/>
          </ac:spMkLst>
        </pc:spChg>
        <pc:spChg chg="add mod">
          <ac:chgData name="Kate Jones" userId="4a9fd575-894c-4f1c-886c-99f53615ea7e" providerId="ADAL" clId="{A8F58006-D5F0-4EE5-8573-8E1DD6B93512}" dt="2020-01-09T21:21:01.603" v="1461" actId="14100"/>
          <ac:spMkLst>
            <pc:docMk/>
            <pc:sldMk cId="419421475" sldId="257"/>
            <ac:spMk id="47" creationId="{FD05E036-3C6A-4DAC-A289-41C75A5ECEEE}"/>
          </ac:spMkLst>
        </pc:spChg>
        <pc:picChg chg="add del">
          <ac:chgData name="Kate Jones" userId="4a9fd575-894c-4f1c-886c-99f53615ea7e" providerId="ADAL" clId="{A8F58006-D5F0-4EE5-8573-8E1DD6B93512}" dt="2020-01-09T20:13:04.209" v="3" actId="478"/>
          <ac:picMkLst>
            <pc:docMk/>
            <pc:sldMk cId="419421475" sldId="257"/>
            <ac:picMk id="2" creationId="{3752387B-D8B6-49A7-A2AF-394F6066752F}"/>
          </ac:picMkLst>
        </pc:picChg>
        <pc:picChg chg="add mod modCrop">
          <ac:chgData name="Kate Jones" userId="4a9fd575-894c-4f1c-886c-99f53615ea7e" providerId="ADAL" clId="{A8F58006-D5F0-4EE5-8573-8E1DD6B93512}" dt="2020-01-09T20:17:07.359" v="53" actId="1076"/>
          <ac:picMkLst>
            <pc:docMk/>
            <pc:sldMk cId="419421475" sldId="257"/>
            <ac:picMk id="3" creationId="{715BEBA9-C6CA-4BB5-B38E-AE52FB234B11}"/>
          </ac:picMkLst>
        </pc:picChg>
        <pc:cxnChg chg="add del">
          <ac:chgData name="Kate Jones" userId="4a9fd575-894c-4f1c-886c-99f53615ea7e" providerId="ADAL" clId="{A8F58006-D5F0-4EE5-8573-8E1DD6B93512}" dt="2020-01-09T20:13:14.503" v="5"/>
          <ac:cxnSpMkLst>
            <pc:docMk/>
            <pc:sldMk cId="419421475" sldId="257"/>
            <ac:cxnSpMk id="14" creationId="{5F5A0AAA-9877-4E96-9DB2-BFBC9247C808}"/>
          </ac:cxnSpMkLst>
        </pc:cxnChg>
        <pc:cxnChg chg="add del">
          <ac:chgData name="Kate Jones" userId="4a9fd575-894c-4f1c-886c-99f53615ea7e" providerId="ADAL" clId="{A8F58006-D5F0-4EE5-8573-8E1DD6B93512}" dt="2020-01-09T20:13:14.503" v="5"/>
          <ac:cxnSpMkLst>
            <pc:docMk/>
            <pc:sldMk cId="419421475" sldId="257"/>
            <ac:cxnSpMk id="15" creationId="{2C0BA437-9EE1-483E-BDED-192158035DE0}"/>
          </ac:cxnSpMkLst>
        </pc:cxnChg>
        <pc:cxnChg chg="add del">
          <ac:chgData name="Kate Jones" userId="4a9fd575-894c-4f1c-886c-99f53615ea7e" providerId="ADAL" clId="{A8F58006-D5F0-4EE5-8573-8E1DD6B93512}" dt="2020-01-09T20:13:14.503" v="5"/>
          <ac:cxnSpMkLst>
            <pc:docMk/>
            <pc:sldMk cId="419421475" sldId="257"/>
            <ac:cxnSpMk id="16" creationId="{1414BDDF-D9A0-433D-A752-EB0345EA1A0A}"/>
          </ac:cxnSpMkLst>
        </pc:cxnChg>
        <pc:cxnChg chg="add del">
          <ac:chgData name="Kate Jones" userId="4a9fd575-894c-4f1c-886c-99f53615ea7e" providerId="ADAL" clId="{A8F58006-D5F0-4EE5-8573-8E1DD6B93512}" dt="2020-01-09T20:13:56.332" v="8"/>
          <ac:cxnSpMkLst>
            <pc:docMk/>
            <pc:sldMk cId="419421475" sldId="257"/>
            <ac:cxnSpMk id="33" creationId="{3735A449-A244-4BE0-B8B8-AD142CAD35D1}"/>
          </ac:cxnSpMkLst>
        </pc:cxnChg>
        <pc:cxnChg chg="add del">
          <ac:chgData name="Kate Jones" userId="4a9fd575-894c-4f1c-886c-99f53615ea7e" providerId="ADAL" clId="{A8F58006-D5F0-4EE5-8573-8E1DD6B93512}" dt="2020-01-09T20:13:56.332" v="8"/>
          <ac:cxnSpMkLst>
            <pc:docMk/>
            <pc:sldMk cId="419421475" sldId="257"/>
            <ac:cxnSpMk id="34" creationId="{E0C4F54C-573E-48DC-A8E0-56896BB36351}"/>
          </ac:cxnSpMkLst>
        </pc:cxnChg>
        <pc:cxnChg chg="add del">
          <ac:chgData name="Kate Jones" userId="4a9fd575-894c-4f1c-886c-99f53615ea7e" providerId="ADAL" clId="{A8F58006-D5F0-4EE5-8573-8E1DD6B93512}" dt="2020-01-09T20:13:56.332" v="8"/>
          <ac:cxnSpMkLst>
            <pc:docMk/>
            <pc:sldMk cId="419421475" sldId="257"/>
            <ac:cxnSpMk id="35" creationId="{2D2B63E5-0426-4140-8596-8F33FC462EB1}"/>
          </ac:cxnSpMkLst>
        </pc:cxnChg>
      </pc:sldChg>
      <pc:sldChg chg="addSp modSp">
        <pc:chgData name="Kate Jones" userId="4a9fd575-894c-4f1c-886c-99f53615ea7e" providerId="ADAL" clId="{A8F58006-D5F0-4EE5-8573-8E1DD6B93512}" dt="2020-01-14T16:25:58.893" v="3571" actId="1076"/>
        <pc:sldMkLst>
          <pc:docMk/>
          <pc:sldMk cId="964281157" sldId="258"/>
        </pc:sldMkLst>
        <pc:spChg chg="add mod">
          <ac:chgData name="Kate Jones" userId="4a9fd575-894c-4f1c-886c-99f53615ea7e" providerId="ADAL" clId="{A8F58006-D5F0-4EE5-8573-8E1DD6B93512}" dt="2020-01-14T16:25:58.893" v="3571" actId="1076"/>
          <ac:spMkLst>
            <pc:docMk/>
            <pc:sldMk cId="964281157" sldId="258"/>
            <ac:spMk id="2" creationId="{91F957C9-4C7A-4308-B233-A55054ADA404}"/>
          </ac:spMkLst>
        </pc:spChg>
      </pc:sldChg>
      <pc:sldChg chg="addSp modSp">
        <pc:chgData name="Kate Jones" userId="4a9fd575-894c-4f1c-886c-99f53615ea7e" providerId="ADAL" clId="{A8F58006-D5F0-4EE5-8573-8E1DD6B93512}" dt="2020-01-14T16:25:48.146" v="3569" actId="1076"/>
        <pc:sldMkLst>
          <pc:docMk/>
          <pc:sldMk cId="1905770559" sldId="259"/>
        </pc:sldMkLst>
        <pc:spChg chg="add mod">
          <ac:chgData name="Kate Jones" userId="4a9fd575-894c-4f1c-886c-99f53615ea7e" providerId="ADAL" clId="{A8F58006-D5F0-4EE5-8573-8E1DD6B93512}" dt="2020-01-14T16:25:48.146" v="3569" actId="1076"/>
          <ac:spMkLst>
            <pc:docMk/>
            <pc:sldMk cId="1905770559" sldId="259"/>
            <ac:spMk id="2" creationId="{6ACCAFCD-2615-48C5-88EF-05095471D1BE}"/>
          </ac:spMkLst>
        </pc:spChg>
        <pc:spChg chg="mod">
          <ac:chgData name="Kate Jones" userId="4a9fd575-894c-4f1c-886c-99f53615ea7e" providerId="ADAL" clId="{A8F58006-D5F0-4EE5-8573-8E1DD6B93512}" dt="2020-01-09T21:51:07.965" v="2147" actId="1076"/>
          <ac:spMkLst>
            <pc:docMk/>
            <pc:sldMk cId="1905770559" sldId="259"/>
            <ac:spMk id="8" creationId="{1754C992-1827-46CA-BB29-1C6CC0229C01}"/>
          </ac:spMkLst>
        </pc:spChg>
        <pc:spChg chg="mod">
          <ac:chgData name="Kate Jones" userId="4a9fd575-894c-4f1c-886c-99f53615ea7e" providerId="ADAL" clId="{A8F58006-D5F0-4EE5-8573-8E1DD6B93512}" dt="2020-01-09T21:52:09.759" v="2164" actId="14100"/>
          <ac:spMkLst>
            <pc:docMk/>
            <pc:sldMk cId="1905770559" sldId="259"/>
            <ac:spMk id="11" creationId="{F133B2A5-DD21-4018-A95D-4EF42C22CF19}"/>
          </ac:spMkLst>
        </pc:spChg>
        <pc:spChg chg="mod">
          <ac:chgData name="Kate Jones" userId="4a9fd575-894c-4f1c-886c-99f53615ea7e" providerId="ADAL" clId="{A8F58006-D5F0-4EE5-8573-8E1DD6B93512}" dt="2020-01-09T21:51:00.845" v="2146" actId="14100"/>
          <ac:spMkLst>
            <pc:docMk/>
            <pc:sldMk cId="1905770559" sldId="259"/>
            <ac:spMk id="22" creationId="{ABE07CE3-7692-4ADE-BC42-781792357EDC}"/>
          </ac:spMkLst>
        </pc:spChg>
        <pc:spChg chg="mod">
          <ac:chgData name="Kate Jones" userId="4a9fd575-894c-4f1c-886c-99f53615ea7e" providerId="ADAL" clId="{A8F58006-D5F0-4EE5-8573-8E1DD6B93512}" dt="2020-01-09T21:51:30.686" v="2153" actId="14100"/>
          <ac:spMkLst>
            <pc:docMk/>
            <pc:sldMk cId="1905770559" sldId="259"/>
            <ac:spMk id="31" creationId="{466FC625-8E93-4C21-BD2E-879CBEFCADA1}"/>
          </ac:spMkLst>
        </pc:spChg>
        <pc:spChg chg="mod">
          <ac:chgData name="Kate Jones" userId="4a9fd575-894c-4f1c-886c-99f53615ea7e" providerId="ADAL" clId="{A8F58006-D5F0-4EE5-8573-8E1DD6B93512}" dt="2020-01-09T21:51:13.579" v="2148" actId="1076"/>
          <ac:spMkLst>
            <pc:docMk/>
            <pc:sldMk cId="1905770559" sldId="259"/>
            <ac:spMk id="47" creationId="{A9A473A1-ACD6-46F2-A090-B168CD71B69B}"/>
          </ac:spMkLst>
        </pc:spChg>
        <pc:graphicFrameChg chg="add mod modGraphic">
          <ac:chgData name="Kate Jones" userId="4a9fd575-894c-4f1c-886c-99f53615ea7e" providerId="ADAL" clId="{A8F58006-D5F0-4EE5-8573-8E1DD6B93512}" dt="2020-01-09T21:51:22.009" v="2150" actId="1076"/>
          <ac:graphicFrameMkLst>
            <pc:docMk/>
            <pc:sldMk cId="1905770559" sldId="259"/>
            <ac:graphicFrameMk id="10" creationId="{467630E7-FD9E-41FF-8972-9B495F2F703E}"/>
          </ac:graphicFrameMkLst>
        </pc:graphicFrameChg>
        <pc:graphicFrameChg chg="mod">
          <ac:chgData name="Kate Jones" userId="4a9fd575-894c-4f1c-886c-99f53615ea7e" providerId="ADAL" clId="{A8F58006-D5F0-4EE5-8573-8E1DD6B93512}" dt="2020-01-09T21:51:07.965" v="2147" actId="1076"/>
          <ac:graphicFrameMkLst>
            <pc:docMk/>
            <pc:sldMk cId="1905770559" sldId="259"/>
            <ac:graphicFrameMk id="48" creationId="{8B7702AE-B7E7-4711-A582-2CB6D3DCE6AC}"/>
          </ac:graphicFrameMkLst>
        </pc:graphicFrameChg>
        <pc:graphicFrameChg chg="mod">
          <ac:chgData name="Kate Jones" userId="4a9fd575-894c-4f1c-886c-99f53615ea7e" providerId="ADAL" clId="{A8F58006-D5F0-4EE5-8573-8E1DD6B93512}" dt="2020-01-09T21:51:07.965" v="2147" actId="1076"/>
          <ac:graphicFrameMkLst>
            <pc:docMk/>
            <pc:sldMk cId="1905770559" sldId="259"/>
            <ac:graphicFrameMk id="49" creationId="{62143FD7-00DA-4370-8DE4-3DDC50DB4C9B}"/>
          </ac:graphicFrameMkLst>
        </pc:graphicFrameChg>
        <pc:picChg chg="add mod">
          <ac:chgData name="Kate Jones" userId="4a9fd575-894c-4f1c-886c-99f53615ea7e" providerId="ADAL" clId="{A8F58006-D5F0-4EE5-8573-8E1DD6B93512}" dt="2020-01-09T21:52:34.742" v="2170" actId="1076"/>
          <ac:picMkLst>
            <pc:docMk/>
            <pc:sldMk cId="1905770559" sldId="259"/>
            <ac:picMk id="12" creationId="{9D82E1A1-8BED-40B9-AB7F-BD2FBA7589C5}"/>
          </ac:picMkLst>
        </pc:picChg>
      </pc:sldChg>
      <pc:sldChg chg="addSp modSp">
        <pc:chgData name="Kate Jones" userId="4a9fd575-894c-4f1c-886c-99f53615ea7e" providerId="ADAL" clId="{A8F58006-D5F0-4EE5-8573-8E1DD6B93512}" dt="2020-01-14T16:25:33.114" v="3567" actId="1076"/>
        <pc:sldMkLst>
          <pc:docMk/>
          <pc:sldMk cId="800448885" sldId="260"/>
        </pc:sldMkLst>
        <pc:spChg chg="add mod">
          <ac:chgData name="Kate Jones" userId="4a9fd575-894c-4f1c-886c-99f53615ea7e" providerId="ADAL" clId="{A8F58006-D5F0-4EE5-8573-8E1DD6B93512}" dt="2020-01-14T16:25:33.114" v="3567" actId="1076"/>
          <ac:spMkLst>
            <pc:docMk/>
            <pc:sldMk cId="800448885" sldId="260"/>
            <ac:spMk id="3" creationId="{DC504646-F9E3-4022-AD99-1B95D339CCAC}"/>
          </ac:spMkLst>
        </pc:spChg>
      </pc:sldChg>
      <pc:sldChg chg="delSp modSp del ord">
        <pc:chgData name="Kate Jones" userId="4a9fd575-894c-4f1c-886c-99f53615ea7e" providerId="ADAL" clId="{A8F58006-D5F0-4EE5-8573-8E1DD6B93512}" dt="2020-01-09T21:39:00.150" v="1495" actId="47"/>
        <pc:sldMkLst>
          <pc:docMk/>
          <pc:sldMk cId="3143532560" sldId="261"/>
        </pc:sldMkLst>
        <pc:spChg chg="mod">
          <ac:chgData name="Kate Jones" userId="4a9fd575-894c-4f1c-886c-99f53615ea7e" providerId="ADAL" clId="{A8F58006-D5F0-4EE5-8573-8E1DD6B93512}" dt="2020-01-09T20:18:40.614" v="75" actId="20577"/>
          <ac:spMkLst>
            <pc:docMk/>
            <pc:sldMk cId="3143532560" sldId="261"/>
            <ac:spMk id="3" creationId="{DCC05583-73F5-458F-9CAE-1691B08BAA7E}"/>
          </ac:spMkLst>
        </pc:spChg>
        <pc:picChg chg="del">
          <ac:chgData name="Kate Jones" userId="4a9fd575-894c-4f1c-886c-99f53615ea7e" providerId="ADAL" clId="{A8F58006-D5F0-4EE5-8573-8E1DD6B93512}" dt="2020-01-09T20:18:24.715" v="58" actId="478"/>
          <ac:picMkLst>
            <pc:docMk/>
            <pc:sldMk cId="3143532560" sldId="261"/>
            <ac:picMk id="1093" creationId="{D8972519-DADC-49D0-8B97-DE0D07E0F234}"/>
          </ac:picMkLst>
        </pc:picChg>
      </pc:sldChg>
      <pc:sldChg chg="addSp delSp modSp add addCm delCm">
        <pc:chgData name="Kate Jones" userId="4a9fd575-894c-4f1c-886c-99f53615ea7e" providerId="ADAL" clId="{A8F58006-D5F0-4EE5-8573-8E1DD6B93512}" dt="2020-01-14T16:24:42.508" v="3560" actId="20577"/>
        <pc:sldMkLst>
          <pc:docMk/>
          <pc:sldMk cId="94228227" sldId="262"/>
        </pc:sldMkLst>
        <pc:spChg chg="mod">
          <ac:chgData name="Kate Jones" userId="4a9fd575-894c-4f1c-886c-99f53615ea7e" providerId="ADAL" clId="{A8F58006-D5F0-4EE5-8573-8E1DD6B93512}" dt="2020-01-14T16:24:42.508" v="3560" actId="20577"/>
          <ac:spMkLst>
            <pc:docMk/>
            <pc:sldMk cId="94228227" sldId="262"/>
            <ac:spMk id="10" creationId="{73CEE2B1-6F88-4F3D-86C3-1C7AEF058467}"/>
          </ac:spMkLst>
        </pc:spChg>
        <pc:spChg chg="add mod">
          <ac:chgData name="Kate Jones" userId="4a9fd575-894c-4f1c-886c-99f53615ea7e" providerId="ADAL" clId="{A8F58006-D5F0-4EE5-8573-8E1DD6B93512}" dt="2020-01-10T08:28:21.762" v="3528" actId="20577"/>
          <ac:spMkLst>
            <pc:docMk/>
            <pc:sldMk cId="94228227" sldId="262"/>
            <ac:spMk id="11" creationId="{C63A6E43-8142-4EBE-93A2-CED4ADB48939}"/>
          </ac:spMkLst>
        </pc:spChg>
        <pc:spChg chg="add mod">
          <ac:chgData name="Kate Jones" userId="4a9fd575-894c-4f1c-886c-99f53615ea7e" providerId="ADAL" clId="{A8F58006-D5F0-4EE5-8573-8E1DD6B93512}" dt="2020-01-09T22:08:29.515" v="3525" actId="14100"/>
          <ac:spMkLst>
            <pc:docMk/>
            <pc:sldMk cId="94228227" sldId="262"/>
            <ac:spMk id="13" creationId="{20F4DB73-5201-4F96-84AC-DB9CE7F0A506}"/>
          </ac:spMkLst>
        </pc:spChg>
        <pc:spChg chg="mod">
          <ac:chgData name="Kate Jones" userId="4a9fd575-894c-4f1c-886c-99f53615ea7e" providerId="ADAL" clId="{A8F58006-D5F0-4EE5-8573-8E1DD6B93512}" dt="2020-01-10T08:29:41.718" v="3554" actId="313"/>
          <ac:spMkLst>
            <pc:docMk/>
            <pc:sldMk cId="94228227" sldId="262"/>
            <ac:spMk id="31" creationId="{362D5608-2670-4BD7-8240-61AA3B9ADBBC}"/>
          </ac:spMkLst>
        </pc:spChg>
        <pc:spChg chg="mod">
          <ac:chgData name="Kate Jones" userId="4a9fd575-894c-4f1c-886c-99f53615ea7e" providerId="ADAL" clId="{A8F58006-D5F0-4EE5-8573-8E1DD6B93512}" dt="2020-01-10T08:28:51.288" v="3537" actId="20577"/>
          <ac:spMkLst>
            <pc:docMk/>
            <pc:sldMk cId="94228227" sldId="262"/>
            <ac:spMk id="43" creationId="{8F50DDFC-7EF9-4B44-836D-1AA2A9573276}"/>
          </ac:spMkLst>
        </pc:spChg>
        <pc:spChg chg="add del mod">
          <ac:chgData name="Kate Jones" userId="4a9fd575-894c-4f1c-886c-99f53615ea7e" providerId="ADAL" clId="{A8F58006-D5F0-4EE5-8573-8E1DD6B93512}" dt="2020-01-09T22:07:37.007" v="3518" actId="478"/>
          <ac:spMkLst>
            <pc:docMk/>
            <pc:sldMk cId="94228227" sldId="262"/>
            <ac:spMk id="46" creationId="{D50A9501-526B-4467-928E-EA9F6B14DD25}"/>
          </ac:spMkLst>
        </pc:spChg>
        <pc:spChg chg="mod">
          <ac:chgData name="Kate Jones" userId="4a9fd575-894c-4f1c-886c-99f53615ea7e" providerId="ADAL" clId="{A8F58006-D5F0-4EE5-8573-8E1DD6B93512}" dt="2020-01-09T22:08:39.362" v="3527" actId="1076"/>
          <ac:spMkLst>
            <pc:docMk/>
            <pc:sldMk cId="94228227" sldId="262"/>
            <ac:spMk id="47" creationId="{F46B9907-806F-4A49-B90D-CF507AFC3D5A}"/>
          </ac:spMkLst>
        </pc:spChg>
        <pc:spChg chg="mod">
          <ac:chgData name="Kate Jones" userId="4a9fd575-894c-4f1c-886c-99f53615ea7e" providerId="ADAL" clId="{A8F58006-D5F0-4EE5-8573-8E1DD6B93512}" dt="2020-01-09T22:08:36.073" v="3526" actId="14100"/>
          <ac:spMkLst>
            <pc:docMk/>
            <pc:sldMk cId="94228227" sldId="262"/>
            <ac:spMk id="48" creationId="{752BDBD2-8344-48E7-A28B-776AA4248A61}"/>
          </ac:spMkLst>
        </pc:spChg>
        <pc:picChg chg="add del">
          <ac:chgData name="Kate Jones" userId="4a9fd575-894c-4f1c-886c-99f53615ea7e" providerId="ADAL" clId="{A8F58006-D5F0-4EE5-8573-8E1DD6B93512}" dt="2020-01-09T22:05:54.530" v="3499" actId="478"/>
          <ac:picMkLst>
            <pc:docMk/>
            <pc:sldMk cId="94228227" sldId="262"/>
            <ac:picMk id="2" creationId="{DA812613-D89A-4791-A9C8-32E7C9B42B50}"/>
          </ac:picMkLst>
        </pc:picChg>
        <pc:picChg chg="add mod">
          <ac:chgData name="Kate Jones" userId="4a9fd575-894c-4f1c-886c-99f53615ea7e" providerId="ADAL" clId="{A8F58006-D5F0-4EE5-8573-8E1DD6B93512}" dt="2020-01-09T22:05:45.065" v="3496" actId="1076"/>
          <ac:picMkLst>
            <pc:docMk/>
            <pc:sldMk cId="94228227" sldId="262"/>
            <ac:picMk id="12" creationId="{284106BB-AFD0-44B8-99AF-A5100DBEE199}"/>
          </ac:picMkLst>
        </pc:picChg>
      </pc:sldChg>
    </pc:docChg>
  </pc:docChgLst>
  <pc:docChgLst>
    <pc:chgData name="Kate Jones" userId="4a9fd575-894c-4f1c-886c-99f53615ea7e" providerId="ADAL" clId="{DE1D7DC3-7459-41B7-ACC0-52C8506BEAD9}"/>
    <pc:docChg chg="custSel modSld">
      <pc:chgData name="Kate Jones" userId="4a9fd575-894c-4f1c-886c-99f53615ea7e" providerId="ADAL" clId="{DE1D7DC3-7459-41B7-ACC0-52C8506BEAD9}" dt="2020-01-06T12:00:42.700" v="179" actId="478"/>
      <pc:docMkLst>
        <pc:docMk/>
      </pc:docMkLst>
      <pc:sldChg chg="modSp">
        <pc:chgData name="Kate Jones" userId="4a9fd575-894c-4f1c-886c-99f53615ea7e" providerId="ADAL" clId="{DE1D7DC3-7459-41B7-ACC0-52C8506BEAD9}" dt="2020-01-06T10:52:24.192" v="25" actId="20577"/>
        <pc:sldMkLst>
          <pc:docMk/>
          <pc:sldMk cId="3525544073" sldId="256"/>
        </pc:sldMkLst>
        <pc:spChg chg="mod">
          <ac:chgData name="Kate Jones" userId="4a9fd575-894c-4f1c-886c-99f53615ea7e" providerId="ADAL" clId="{DE1D7DC3-7459-41B7-ACC0-52C8506BEAD9}" dt="2020-01-06T10:52:09.407" v="11" actId="20577"/>
          <ac:spMkLst>
            <pc:docMk/>
            <pc:sldMk cId="3525544073" sldId="256"/>
            <ac:spMk id="10" creationId="{0D46E391-06A5-44C0-AEAF-60A61C29800D}"/>
          </ac:spMkLst>
        </pc:spChg>
        <pc:spChg chg="mod">
          <ac:chgData name="Kate Jones" userId="4a9fd575-894c-4f1c-886c-99f53615ea7e" providerId="ADAL" clId="{DE1D7DC3-7459-41B7-ACC0-52C8506BEAD9}" dt="2020-01-06T10:52:24.192" v="25" actId="20577"/>
          <ac:spMkLst>
            <pc:docMk/>
            <pc:sldMk cId="3525544073" sldId="256"/>
            <ac:spMk id="11" creationId="{3F6A7C65-B36D-4AA9-A8CB-F69C6867C970}"/>
          </ac:spMkLst>
        </pc:spChg>
      </pc:sldChg>
      <pc:sldChg chg="addSp delSp modSp">
        <pc:chgData name="Kate Jones" userId="4a9fd575-894c-4f1c-886c-99f53615ea7e" providerId="ADAL" clId="{DE1D7DC3-7459-41B7-ACC0-52C8506BEAD9}" dt="2020-01-06T12:00:42.700" v="179" actId="478"/>
        <pc:sldMkLst>
          <pc:docMk/>
          <pc:sldMk cId="1905770559" sldId="259"/>
        </pc:sldMkLst>
        <pc:spChg chg="mod">
          <ac:chgData name="Kate Jones" userId="4a9fd575-894c-4f1c-886c-99f53615ea7e" providerId="ADAL" clId="{DE1D7DC3-7459-41B7-ACC0-52C8506BEAD9}" dt="2020-01-06T11:51:40.803" v="105" actId="1076"/>
          <ac:spMkLst>
            <pc:docMk/>
            <pc:sldMk cId="1905770559" sldId="259"/>
            <ac:spMk id="8" creationId="{1754C992-1827-46CA-BB29-1C6CC0229C01}"/>
          </ac:spMkLst>
        </pc:spChg>
        <pc:spChg chg="add mod">
          <ac:chgData name="Kate Jones" userId="4a9fd575-894c-4f1c-886c-99f53615ea7e" providerId="ADAL" clId="{DE1D7DC3-7459-41B7-ACC0-52C8506BEAD9}" dt="2020-01-06T11:59:29.346" v="160" actId="20577"/>
          <ac:spMkLst>
            <pc:docMk/>
            <pc:sldMk cId="1905770559" sldId="259"/>
            <ac:spMk id="11" creationId="{F133B2A5-DD21-4018-A95D-4EF42C22CF19}"/>
          </ac:spMkLst>
        </pc:spChg>
        <pc:spChg chg="add del mod">
          <ac:chgData name="Kate Jones" userId="4a9fd575-894c-4f1c-886c-99f53615ea7e" providerId="ADAL" clId="{DE1D7DC3-7459-41B7-ACC0-52C8506BEAD9}" dt="2020-01-06T12:00:42.700" v="179" actId="478"/>
          <ac:spMkLst>
            <pc:docMk/>
            <pc:sldMk cId="1905770559" sldId="259"/>
            <ac:spMk id="12" creationId="{53DC93E0-CB95-4861-8E29-85FDC2E10846}"/>
          </ac:spMkLst>
        </pc:spChg>
        <pc:spChg chg="del mod">
          <ac:chgData name="Kate Jones" userId="4a9fd575-894c-4f1c-886c-99f53615ea7e" providerId="ADAL" clId="{DE1D7DC3-7459-41B7-ACC0-52C8506BEAD9}" dt="2020-01-06T11:50:52.089" v="96" actId="478"/>
          <ac:spMkLst>
            <pc:docMk/>
            <pc:sldMk cId="1905770559" sldId="259"/>
            <ac:spMk id="19" creationId="{2DAEF76D-CD07-4E3D-8940-FC94FC0D6CE2}"/>
          </ac:spMkLst>
        </pc:spChg>
        <pc:spChg chg="mod">
          <ac:chgData name="Kate Jones" userId="4a9fd575-894c-4f1c-886c-99f53615ea7e" providerId="ADAL" clId="{DE1D7DC3-7459-41B7-ACC0-52C8506BEAD9}" dt="2020-01-06T11:51:29.793" v="104" actId="1076"/>
          <ac:spMkLst>
            <pc:docMk/>
            <pc:sldMk cId="1905770559" sldId="259"/>
            <ac:spMk id="22" creationId="{ABE07CE3-7692-4ADE-BC42-781792357EDC}"/>
          </ac:spMkLst>
        </pc:spChg>
        <pc:spChg chg="mod">
          <ac:chgData name="Kate Jones" userId="4a9fd575-894c-4f1c-886c-99f53615ea7e" providerId="ADAL" clId="{DE1D7DC3-7459-41B7-ACC0-52C8506BEAD9}" dt="2020-01-06T11:52:13.151" v="118" actId="14100"/>
          <ac:spMkLst>
            <pc:docMk/>
            <pc:sldMk cId="1905770559" sldId="259"/>
            <ac:spMk id="31" creationId="{466FC625-8E93-4C21-BD2E-879CBEFCADA1}"/>
          </ac:spMkLst>
        </pc:spChg>
        <pc:spChg chg="mod">
          <ac:chgData name="Kate Jones" userId="4a9fd575-894c-4f1c-886c-99f53615ea7e" providerId="ADAL" clId="{DE1D7DC3-7459-41B7-ACC0-52C8506BEAD9}" dt="2020-01-06T11:41:39.227" v="47" actId="20577"/>
          <ac:spMkLst>
            <pc:docMk/>
            <pc:sldMk cId="1905770559" sldId="259"/>
            <ac:spMk id="37" creationId="{BAF0DE17-0A6B-458F-B8B9-C9FD4C67AEBC}"/>
          </ac:spMkLst>
        </pc:spChg>
        <pc:spChg chg="mod">
          <ac:chgData name="Kate Jones" userId="4a9fd575-894c-4f1c-886c-99f53615ea7e" providerId="ADAL" clId="{DE1D7DC3-7459-41B7-ACC0-52C8506BEAD9}" dt="2020-01-06T11:51:45.098" v="106" actId="1076"/>
          <ac:spMkLst>
            <pc:docMk/>
            <pc:sldMk cId="1905770559" sldId="259"/>
            <ac:spMk id="47" creationId="{A9A473A1-ACD6-46F2-A090-B168CD71B69B}"/>
          </ac:spMkLst>
        </pc:spChg>
        <pc:graphicFrameChg chg="mod modGraphic">
          <ac:chgData name="Kate Jones" userId="4a9fd575-894c-4f1c-886c-99f53615ea7e" providerId="ADAL" clId="{DE1D7DC3-7459-41B7-ACC0-52C8506BEAD9}" dt="2020-01-06T11:51:40.803" v="105" actId="1076"/>
          <ac:graphicFrameMkLst>
            <pc:docMk/>
            <pc:sldMk cId="1905770559" sldId="259"/>
            <ac:graphicFrameMk id="48" creationId="{8B7702AE-B7E7-4711-A582-2CB6D3DCE6AC}"/>
          </ac:graphicFrameMkLst>
        </pc:graphicFrameChg>
        <pc:graphicFrameChg chg="mod modGraphic">
          <ac:chgData name="Kate Jones" userId="4a9fd575-894c-4f1c-886c-99f53615ea7e" providerId="ADAL" clId="{DE1D7DC3-7459-41B7-ACC0-52C8506BEAD9}" dt="2020-01-06T11:51:40.803" v="105" actId="1076"/>
          <ac:graphicFrameMkLst>
            <pc:docMk/>
            <pc:sldMk cId="1905770559" sldId="259"/>
            <ac:graphicFrameMk id="49" creationId="{62143FD7-00DA-4370-8DE4-3DDC50DB4C9B}"/>
          </ac:graphicFrameMkLst>
        </pc:graphicFrameChg>
        <pc:picChg chg="del mod">
          <ac:chgData name="Kate Jones" userId="4a9fd575-894c-4f1c-886c-99f53615ea7e" providerId="ADAL" clId="{DE1D7DC3-7459-41B7-ACC0-52C8506BEAD9}" dt="2020-01-06T11:52:03.245" v="116" actId="478"/>
          <ac:picMkLst>
            <pc:docMk/>
            <pc:sldMk cId="1905770559" sldId="259"/>
            <ac:picMk id="20" creationId="{DBE803E1-CDAD-48F0-91E4-14A46843DBD3}"/>
          </ac:picMkLst>
        </pc:picChg>
      </pc:sldChg>
      <pc:sldChg chg="addSp delSp modSp">
        <pc:chgData name="Kate Jones" userId="4a9fd575-894c-4f1c-886c-99f53615ea7e" providerId="ADAL" clId="{DE1D7DC3-7459-41B7-ACC0-52C8506BEAD9}" dt="2020-01-06T11:59:09.548" v="130" actId="732"/>
        <pc:sldMkLst>
          <pc:docMk/>
          <pc:sldMk cId="800448885" sldId="260"/>
        </pc:sldMkLst>
        <pc:picChg chg="add mod">
          <ac:chgData name="Kate Jones" userId="4a9fd575-894c-4f1c-886c-99f53615ea7e" providerId="ADAL" clId="{DE1D7DC3-7459-41B7-ACC0-52C8506BEAD9}" dt="2020-01-06T11:58:54.352" v="129" actId="14100"/>
          <ac:picMkLst>
            <pc:docMk/>
            <pc:sldMk cId="800448885" sldId="260"/>
            <ac:picMk id="2" creationId="{983515DB-FD3C-4CCE-9009-99A98CAFD73B}"/>
          </ac:picMkLst>
        </pc:picChg>
        <pc:picChg chg="del">
          <ac:chgData name="Kate Jones" userId="4a9fd575-894c-4f1c-886c-99f53615ea7e" providerId="ADAL" clId="{DE1D7DC3-7459-41B7-ACC0-52C8506BEAD9}" dt="2020-01-06T11:52:22.157" v="120" actId="478"/>
          <ac:picMkLst>
            <pc:docMk/>
            <pc:sldMk cId="800448885" sldId="260"/>
            <ac:picMk id="4" creationId="{6F9B0D11-F868-4DD1-9094-7587C92F49F7}"/>
          </ac:picMkLst>
        </pc:picChg>
        <pc:picChg chg="del">
          <ac:chgData name="Kate Jones" userId="4a9fd575-894c-4f1c-886c-99f53615ea7e" providerId="ADAL" clId="{DE1D7DC3-7459-41B7-ACC0-52C8506BEAD9}" dt="2020-01-06T11:52:20.733" v="119" actId="478"/>
          <ac:picMkLst>
            <pc:docMk/>
            <pc:sldMk cId="800448885" sldId="260"/>
            <ac:picMk id="5" creationId="{1B6C79A5-A793-4E3C-8488-90AE144E3040}"/>
          </ac:picMkLst>
        </pc:picChg>
        <pc:picChg chg="add mod modCrop">
          <ac:chgData name="Kate Jones" userId="4a9fd575-894c-4f1c-886c-99f53615ea7e" providerId="ADAL" clId="{DE1D7DC3-7459-41B7-ACC0-52C8506BEAD9}" dt="2020-01-06T11:59:09.548" v="130" actId="732"/>
          <ac:picMkLst>
            <pc:docMk/>
            <pc:sldMk cId="800448885" sldId="260"/>
            <ac:picMk id="6" creationId="{14543774-E544-4510-BBFF-EB799A99B4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932B49-F614-4338-B1A3-9A8C7763BEDF}"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32B49-F614-4338-B1A3-9A8C7763BEDF}"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32B49-F614-4338-B1A3-9A8C7763BEDF}"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32B49-F614-4338-B1A3-9A8C7763BEDF}"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32B49-F614-4338-B1A3-9A8C7763BEDF}"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932B49-F614-4338-B1A3-9A8C7763BEDF}"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32B49-F614-4338-B1A3-9A8C7763BEDF}" type="datetimeFigureOut">
              <a:rPr lang="en-GB" smtClean="0"/>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932B49-F614-4338-B1A3-9A8C7763BEDF}" type="datetimeFigureOut">
              <a:rPr lang="en-GB" smtClean="0"/>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32B49-F614-4338-B1A3-9A8C7763BEDF}" type="datetimeFigureOut">
              <a:rPr lang="en-GB" smtClean="0"/>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1932B49-F614-4338-B1A3-9A8C7763BEDF}"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1932B49-F614-4338-B1A3-9A8C7763BEDF}"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1932B49-F614-4338-B1A3-9A8C7763BEDF}" type="datetimeFigureOut">
              <a:rPr lang="en-GB" smtClean="0"/>
              <a:t>14/01/2020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cbeebies/shows/numberblocks" TargetMode="External"/><Relationship Id="rId1" Type="http://schemas.openxmlformats.org/officeDocument/2006/relationships/slideLayout" Target="../slideLayouts/slideLayout1.xml"/><Relationship Id="rId5" Type="http://schemas.openxmlformats.org/officeDocument/2006/relationships/hyperlink" Target="https://rollthedice.online/en/cdice/0-9-dice" TargetMode="External"/><Relationship Id="rId4" Type="http://schemas.openxmlformats.org/officeDocument/2006/relationships/hyperlink" Target="http://dice.virtuworld.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id="{CFCBFE2C-BDA2-4926-97B3-8AEF5C3990F6}"/>
              </a:ext>
            </a:extLst>
          </p:cNvPr>
          <p:cNvGrpSpPr>
            <a:grpSpLocks/>
          </p:cNvGrpSpPr>
          <p:nvPr/>
        </p:nvGrpSpPr>
        <p:grpSpPr bwMode="auto">
          <a:xfrm>
            <a:off x="289414" y="1350280"/>
            <a:ext cx="6279171" cy="1472413"/>
            <a:chOff x="508859" y="77199"/>
            <a:chExt cx="6284332" cy="1597169"/>
          </a:xfrm>
        </p:grpSpPr>
        <p:sp>
          <p:nvSpPr>
            <p:cNvPr id="6" name="Rectangle 5">
              <a:extLst>
                <a:ext uri="{FF2B5EF4-FFF2-40B4-BE49-F238E27FC236}">
                  <a16:creationId xmlns:a16="http://schemas.microsoft.com/office/drawing/2014/main"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A1A0EE-3433-41A3-921E-14DC017AFD14}"/>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5400" b="1" dirty="0">
                  <a:solidFill>
                    <a:schemeClr val="bg1"/>
                  </a:solidFill>
                  <a:latin typeface="Arial" panose="020B0604020202020204" pitchFamily="34" charset="0"/>
                  <a:cs typeface="Arial" panose="020B0604020202020204" pitchFamily="34" charset="0"/>
                </a:rPr>
                <a:t>Parent Pack</a:t>
              </a:r>
            </a:p>
          </p:txBody>
        </p:sp>
        <p:sp>
          <p:nvSpPr>
            <p:cNvPr id="8" name="Oval 7">
              <a:extLst>
                <a:ext uri="{FF2B5EF4-FFF2-40B4-BE49-F238E27FC236}">
                  <a16:creationId xmlns:a16="http://schemas.microsoft.com/office/drawing/2014/main"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Reception</a:t>
            </a:r>
          </a:p>
        </p:txBody>
      </p:sp>
      <p:sp>
        <p:nvSpPr>
          <p:cNvPr id="10" name="Rectangle 9">
            <a:extLst>
              <a:ext uri="{FF2B5EF4-FFF2-40B4-BE49-F238E27FC236}">
                <a16:creationId xmlns:a16="http://schemas.microsoft.com/office/drawing/2014/main" id="{0D46E391-06A5-44C0-AEAF-60A61C29800D}"/>
              </a:ext>
            </a:extLst>
          </p:cNvPr>
          <p:cNvSpPr/>
          <p:nvPr/>
        </p:nvSpPr>
        <p:spPr>
          <a:xfrm>
            <a:off x="1680139" y="979805"/>
            <a:ext cx="2974192"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sp>
        <p:nvSpPr>
          <p:cNvPr id="11" name="Rectangle 10">
            <a:extLst>
              <a:ext uri="{FF2B5EF4-FFF2-40B4-BE49-F238E27FC236}">
                <a16:creationId xmlns:a16="http://schemas.microsoft.com/office/drawing/2014/main"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Focus: Numbers to 20</a:t>
            </a:r>
          </a:p>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This pack includes:</a:t>
            </a:r>
          </a:p>
          <a:p>
            <a:pPr algn="ctr"/>
            <a:endParaRPr lang="en-GB" sz="2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An overview of Mathematics Mastery</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Big Pictures</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Key vocabulary </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Key representations for numbers to 20</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Number games to play at home</a:t>
            </a:r>
          </a:p>
          <a:p>
            <a:pPr marL="285750" indent="-285750" algn="ct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1838BF1-9EE3-4371-B874-1E946E9BDAC2}"/>
              </a:ext>
            </a:extLst>
          </p:cNvPr>
          <p:cNvSpPr/>
          <p:nvPr/>
        </p:nvSpPr>
        <p:spPr>
          <a:xfrm>
            <a:off x="4654331" y="9543921"/>
            <a:ext cx="2130711" cy="230832"/>
          </a:xfrm>
          <a:prstGeom prst="rect">
            <a:avLst/>
          </a:prstGeom>
        </p:spPr>
        <p:txBody>
          <a:bodyPr wrap="none">
            <a:spAutoFit/>
          </a:bodyPr>
          <a:lstStyle/>
          <a:p>
            <a:pPr lvl="0" algn="ctr"/>
            <a:r>
              <a:rPr lang="en-GB" sz="900" dirty="0">
                <a:solidFill>
                  <a:srgbClr val="000000">
                    <a:tint val="75000"/>
                  </a:srgbClr>
                </a:solidFill>
              </a:rPr>
              <a:t>Copyright © 2020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0" name="Isosceles Triangle 3">
            <a:extLst>
              <a:ext uri="{FF2B5EF4-FFF2-40B4-BE49-F238E27FC236}">
                <a16:creationId xmlns:a16="http://schemas.microsoft.com/office/drawing/2014/main"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1" name="Isosceles Triangle 4">
            <a:extLst>
              <a:ext uri="{FF2B5EF4-FFF2-40B4-BE49-F238E27FC236}">
                <a16:creationId xmlns:a16="http://schemas.microsoft.com/office/drawing/2014/main"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2" name="Isosceles Triangle 5">
            <a:extLst>
              <a:ext uri="{FF2B5EF4-FFF2-40B4-BE49-F238E27FC236}">
                <a16:creationId xmlns:a16="http://schemas.microsoft.com/office/drawing/2014/main"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3" name="TextBox 22">
            <a:extLst>
              <a:ext uri="{FF2B5EF4-FFF2-40B4-BE49-F238E27FC236}">
                <a16:creationId xmlns:a16="http://schemas.microsoft.com/office/drawing/2014/main"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rgbClr val="E6E6E6"/>
                </a:solidFill>
                <a:latin typeface="Arial" panose="020B0604020202020204" pitchFamily="34" charset="0"/>
                <a:cs typeface="Arial" panose="020B0604020202020204" pitchFamily="34" charset="0"/>
              </a:rPr>
              <a:t>Mathematical problem solving</a:t>
            </a:r>
          </a:p>
        </p:txBody>
      </p:sp>
      <p:sp>
        <p:nvSpPr>
          <p:cNvPr id="14" name="TextBox 23">
            <a:extLst>
              <a:ext uri="{FF2B5EF4-FFF2-40B4-BE49-F238E27FC236}">
                <a16:creationId xmlns:a16="http://schemas.microsoft.com/office/drawing/2014/main"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rgbClr val="E6E6E6"/>
                </a:solidFill>
                <a:latin typeface="Arial" panose="020B0604020202020204" pitchFamily="34" charset="0"/>
                <a:cs typeface="Arial" panose="020B0604020202020204" pitchFamily="34" charset="0"/>
              </a:rPr>
              <a:t>Conceptual understanding</a:t>
            </a:r>
          </a:p>
        </p:txBody>
      </p:sp>
      <p:sp>
        <p:nvSpPr>
          <p:cNvPr id="15" name="TextBox 24">
            <a:extLst>
              <a:ext uri="{FF2B5EF4-FFF2-40B4-BE49-F238E27FC236}">
                <a16:creationId xmlns:a16="http://schemas.microsoft.com/office/drawing/2014/main"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rgbClr val="E6E6E6"/>
                </a:solidFill>
                <a:latin typeface="Arial" panose="020B0604020202020204" pitchFamily="34" charset="0"/>
                <a:cs typeface="Arial" panose="020B0604020202020204" pitchFamily="34" charset="0"/>
              </a:rPr>
              <a:t>Language &amp; communication</a:t>
            </a:r>
          </a:p>
        </p:txBody>
      </p:sp>
      <p:sp>
        <p:nvSpPr>
          <p:cNvPr id="16" name="TextBox 25">
            <a:extLst>
              <a:ext uri="{FF2B5EF4-FFF2-40B4-BE49-F238E27FC236}">
                <a16:creationId xmlns:a16="http://schemas.microsoft.com/office/drawing/2014/main"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rgbClr val="E6E6E6"/>
                </a:solidFill>
                <a:latin typeface="Arial" panose="020B0604020202020204" pitchFamily="34" charset="0"/>
                <a:cs typeface="Arial" panose="020B0604020202020204" pitchFamily="34" charset="0"/>
              </a:rPr>
              <a:t>Mathematical thinking</a:t>
            </a:r>
          </a:p>
        </p:txBody>
      </p:sp>
      <p:sp>
        <p:nvSpPr>
          <p:cNvPr id="17" name="TextBox 16">
            <a:extLst>
              <a:ext uri="{FF2B5EF4-FFF2-40B4-BE49-F238E27FC236}">
                <a16:creationId xmlns:a16="http://schemas.microsoft.com/office/drawing/2014/main" id="{43C36651-95AF-4B28-9D9E-73A884677BDF}"/>
              </a:ext>
            </a:extLst>
          </p:cNvPr>
          <p:cNvSpPr txBox="1"/>
          <p:nvPr/>
        </p:nvSpPr>
        <p:spPr>
          <a:xfrm>
            <a:off x="4420448" y="2628960"/>
            <a:ext cx="2075309" cy="1015663"/>
          </a:xfrm>
          <a:prstGeom prst="rect">
            <a:avLst/>
          </a:prstGeom>
          <a:noFill/>
          <a:ln w="19050">
            <a:solidFill>
              <a:srgbClr val="E40045"/>
            </a:solidFill>
          </a:ln>
        </p:spPr>
        <p:txBody>
          <a:bodyPr wrap="square" rtlCol="0">
            <a:spAutoFit/>
          </a:bodyPr>
          <a:lstStyle/>
          <a:p>
            <a:pPr algn="ctr"/>
            <a:r>
              <a:rPr lang="en-US" sz="1200" dirty="0">
                <a:latin typeface="Arial" panose="020B0604020202020204" pitchFamily="34" charset="0"/>
                <a:cs typeface="Arial" panose="020B0604020202020204" pitchFamily="34" charset="0"/>
              </a:rPr>
              <a:t>Representing concepts using </a:t>
            </a:r>
            <a:r>
              <a:rPr lang="en-US" sz="1200" b="1" dirty="0">
                <a:latin typeface="Arial" panose="020B0604020202020204" pitchFamily="34" charset="0"/>
                <a:cs typeface="Arial" panose="020B0604020202020204" pitchFamily="34" charset="0"/>
              </a:rPr>
              <a:t>objects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pictures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words</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symbol;</a:t>
            </a:r>
            <a:r>
              <a:rPr lang="en-US" sz="1200" dirty="0">
                <a:latin typeface="Arial" panose="020B0604020202020204" pitchFamily="34" charset="0"/>
                <a:cs typeface="Arial" panose="020B0604020202020204" pitchFamily="34" charset="0"/>
              </a:rPr>
              <a:t> making </a:t>
            </a:r>
            <a:r>
              <a:rPr lang="en-US" sz="1200" b="1" dirty="0">
                <a:latin typeface="Arial" panose="020B0604020202020204" pitchFamily="34" charset="0"/>
                <a:cs typeface="Arial" panose="020B0604020202020204" pitchFamily="34" charset="0"/>
              </a:rPr>
              <a:t>connections </a:t>
            </a:r>
            <a:r>
              <a:rPr lang="en-US" sz="1200" dirty="0">
                <a:latin typeface="Arial" panose="020B0604020202020204" pitchFamily="34" charset="0"/>
                <a:cs typeface="Arial" panose="020B0604020202020204" pitchFamily="34" charset="0"/>
              </a:rPr>
              <a:t> between these</a:t>
            </a:r>
          </a:p>
        </p:txBody>
      </p:sp>
      <p:sp>
        <p:nvSpPr>
          <p:cNvPr id="19" name="TextBox 18">
            <a:extLst>
              <a:ext uri="{FF2B5EF4-FFF2-40B4-BE49-F238E27FC236}">
                <a16:creationId xmlns:a16="http://schemas.microsoft.com/office/drawing/2014/main" id="{1FC7558D-4B24-48CD-B896-441CB39F52A4}"/>
              </a:ext>
            </a:extLst>
          </p:cNvPr>
          <p:cNvSpPr txBox="1"/>
          <p:nvPr/>
        </p:nvSpPr>
        <p:spPr>
          <a:xfrm>
            <a:off x="4725894" y="4014155"/>
            <a:ext cx="2044781" cy="830997"/>
          </a:xfrm>
          <a:prstGeom prst="rect">
            <a:avLst/>
          </a:prstGeom>
          <a:noFill/>
          <a:ln w="19050">
            <a:solidFill>
              <a:srgbClr val="E40045"/>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Explaining</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justifying</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discussing</a:t>
            </a:r>
            <a:r>
              <a:rPr lang="en-US" sz="1200" dirty="0">
                <a:latin typeface="Arial" panose="020B0604020202020204" pitchFamily="34" charset="0"/>
                <a:cs typeface="Arial" panose="020B0604020202020204" pitchFamily="34" charset="0"/>
              </a:rPr>
              <a:t> using </a:t>
            </a:r>
            <a:r>
              <a:rPr lang="en-US" sz="1200" b="1" dirty="0">
                <a:latin typeface="Arial" panose="020B0604020202020204" pitchFamily="34" charset="0"/>
                <a:cs typeface="Arial" panose="020B0604020202020204" pitchFamily="34" charset="0"/>
              </a:rPr>
              <a:t>accurate</a:t>
            </a:r>
            <a:r>
              <a:rPr lang="en-US" sz="1200" dirty="0">
                <a:latin typeface="Arial" panose="020B0604020202020204" pitchFamily="34" charset="0"/>
                <a:cs typeface="Arial" panose="020B0604020202020204" pitchFamily="34" charset="0"/>
              </a:rPr>
              <a:t> mathematical language</a:t>
            </a:r>
          </a:p>
        </p:txBody>
      </p:sp>
      <p:sp>
        <p:nvSpPr>
          <p:cNvPr id="21" name="TextBox 20">
            <a:extLst>
              <a:ext uri="{FF2B5EF4-FFF2-40B4-BE49-F238E27FC236}">
                <a16:creationId xmlns:a16="http://schemas.microsoft.com/office/drawing/2014/main" id="{AD62501C-EC55-46D0-854E-1660FE856321}"/>
              </a:ext>
            </a:extLst>
          </p:cNvPr>
          <p:cNvSpPr txBox="1"/>
          <p:nvPr/>
        </p:nvSpPr>
        <p:spPr>
          <a:xfrm>
            <a:off x="207681" y="3448616"/>
            <a:ext cx="2266528" cy="1015663"/>
          </a:xfrm>
          <a:prstGeom prst="rect">
            <a:avLst/>
          </a:prstGeom>
          <a:noFill/>
          <a:ln w="19050">
            <a:solidFill>
              <a:srgbClr val="E40045"/>
            </a:solidFill>
          </a:ln>
        </p:spPr>
        <p:txBody>
          <a:bodyPr wrap="square" rtlCol="0">
            <a:spAutoFit/>
          </a:bodyPr>
          <a:lstStyle/>
          <a:p>
            <a:pPr algn="ctr"/>
            <a:r>
              <a:rPr lang="en-US" sz="1200" dirty="0">
                <a:latin typeface="Arial" panose="020B0604020202020204" pitchFamily="34" charset="0"/>
                <a:cs typeface="Arial" panose="020B0604020202020204" pitchFamily="34" charset="0"/>
              </a:rPr>
              <a:t>Making </a:t>
            </a:r>
            <a:r>
              <a:rPr lang="en-US" sz="1200" b="1" dirty="0">
                <a:latin typeface="Arial" panose="020B0604020202020204" pitchFamily="34" charset="0"/>
                <a:cs typeface="Arial" panose="020B0604020202020204" pitchFamily="34" charset="0"/>
              </a:rPr>
              <a:t>conjectures</a:t>
            </a:r>
            <a:r>
              <a:rPr lang="en-US" sz="1200" dirty="0">
                <a:latin typeface="Arial" panose="020B0604020202020204" pitchFamily="34" charset="0"/>
                <a:cs typeface="Arial" panose="020B0604020202020204" pitchFamily="34" charset="0"/>
              </a:rPr>
              <a:t>, trying out specific </a:t>
            </a:r>
            <a:r>
              <a:rPr lang="en-US" sz="1200" b="1" dirty="0">
                <a:latin typeface="Arial" panose="020B0604020202020204" pitchFamily="34" charset="0"/>
                <a:cs typeface="Arial" panose="020B0604020202020204" pitchFamily="34" charset="0"/>
              </a:rPr>
              <a:t>examples</a:t>
            </a:r>
            <a:r>
              <a:rPr lang="en-US" sz="1200"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organising</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comparing</a:t>
            </a:r>
            <a:r>
              <a:rPr lang="en-US" sz="1200" dirty="0">
                <a:latin typeface="Arial" panose="020B0604020202020204" pitchFamily="34" charset="0"/>
                <a:cs typeface="Arial" panose="020B0604020202020204" pitchFamily="34" charset="0"/>
              </a:rPr>
              <a:t>, looking for </a:t>
            </a:r>
            <a:r>
              <a:rPr lang="en-US" sz="1200" b="1" dirty="0">
                <a:latin typeface="Arial" panose="020B0604020202020204" pitchFamily="34" charset="0"/>
                <a:cs typeface="Arial" panose="020B0604020202020204" pitchFamily="34" charset="0"/>
              </a:rPr>
              <a:t>patterns</a:t>
            </a:r>
            <a:r>
              <a:rPr lang="en-US" sz="1200" dirty="0">
                <a:latin typeface="Arial" panose="020B0604020202020204" pitchFamily="34" charset="0"/>
                <a:cs typeface="Arial" panose="020B0604020202020204" pitchFamily="34" charset="0"/>
              </a:rPr>
              <a:t> and </a:t>
            </a:r>
            <a:r>
              <a:rPr lang="en-US" sz="1200" b="1" dirty="0" err="1">
                <a:latin typeface="Arial" panose="020B0604020202020204" pitchFamily="34" charset="0"/>
                <a:cs typeface="Arial" panose="020B0604020202020204" pitchFamily="34" charset="0"/>
              </a:rPr>
              <a:t>generalising</a:t>
            </a:r>
            <a:endParaRPr lang="en-US" sz="12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Central to learning mathematics</a:t>
            </a:r>
            <a:endParaRPr lang="en-US" sz="12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ECFFAD5-F7B4-44F7-A86A-726C9D1DF0D3}"/>
              </a:ext>
            </a:extLst>
          </p:cNvPr>
          <p:cNvCxnSpPr>
            <a:cxnSpLocks/>
            <a:stCxn id="12" idx="1"/>
            <a:endCxn id="21" idx="2"/>
          </p:cNvCxnSpPr>
          <p:nvPr/>
        </p:nvCxnSpPr>
        <p:spPr>
          <a:xfrm flipH="1" flipV="1">
            <a:off x="1340945" y="4464279"/>
            <a:ext cx="924469" cy="6574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6D45B5-31E9-4BA8-AF75-A786CF4BA352}"/>
              </a:ext>
            </a:extLst>
          </p:cNvPr>
          <p:cNvCxnSpPr>
            <a:cxnSpLocks/>
            <a:stCxn id="19" idx="2"/>
            <a:endCxn id="10" idx="5"/>
          </p:cNvCxnSpPr>
          <p:nvPr/>
        </p:nvCxnSpPr>
        <p:spPr>
          <a:xfrm flipH="1">
            <a:off x="4776740" y="4845152"/>
            <a:ext cx="971545" cy="2765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F5A85A-5D47-42BE-86B4-4020FF6FD7A1}"/>
              </a:ext>
            </a:extLst>
          </p:cNvPr>
          <p:cNvCxnSpPr>
            <a:cxnSpLocks/>
            <a:stCxn id="17" idx="1"/>
            <a:endCxn id="9" idx="5"/>
          </p:cNvCxnSpPr>
          <p:nvPr/>
        </p:nvCxnSpPr>
        <p:spPr>
          <a:xfrm flipH="1">
            <a:off x="3912346" y="3136792"/>
            <a:ext cx="508102" cy="4561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B905A2A-3B2C-491B-AEFB-EF62EA1F65A2}"/>
              </a:ext>
            </a:extLst>
          </p:cNvPr>
          <p:cNvSpPr/>
          <p:nvPr/>
        </p:nvSpPr>
        <p:spPr>
          <a:xfrm>
            <a:off x="310153" y="851080"/>
            <a:ext cx="6421543" cy="14919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latin typeface="Arial" panose="020B0604020202020204" pitchFamily="34" charset="0"/>
                <a:cs typeface="Arial" panose="020B0604020202020204" pitchFamily="34" charset="0"/>
              </a:rPr>
              <a:t>What is ‘Mastery’?</a:t>
            </a:r>
          </a:p>
          <a:p>
            <a:pPr algn="ctr"/>
            <a:r>
              <a:rPr lang="en-GB" sz="1300" dirty="0">
                <a:solidFill>
                  <a:schemeClr val="tx1"/>
                </a:solidFill>
                <a:latin typeface="Arial" panose="020B0604020202020204" pitchFamily="34" charset="0"/>
                <a:cs typeface="Arial" panose="020B0604020202020204" pitchFamily="34" charset="0"/>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dirty="0">
                <a:solidFill>
                  <a:schemeClr val="tx1"/>
                </a:solidFill>
                <a:latin typeface="Arial" panose="020B0604020202020204" pitchFamily="34" charset="0"/>
                <a:cs typeface="Arial" panose="020B0604020202020204" pitchFamily="34" charset="0"/>
              </a:rPr>
              <a:t>Conceptual Understanding, Mathematical Thinking </a:t>
            </a:r>
            <a:r>
              <a:rPr lang="en-GB" sz="1300" dirty="0">
                <a:solidFill>
                  <a:schemeClr val="tx1"/>
                </a:solidFill>
                <a:latin typeface="Arial" panose="020B0604020202020204" pitchFamily="34" charset="0"/>
                <a:cs typeface="Arial" panose="020B0604020202020204" pitchFamily="34" charset="0"/>
              </a:rPr>
              <a:t>and</a:t>
            </a:r>
            <a:r>
              <a:rPr lang="en-GB" sz="1300" b="1" dirty="0">
                <a:solidFill>
                  <a:schemeClr val="tx1"/>
                </a:solidFill>
                <a:latin typeface="Arial" panose="020B0604020202020204" pitchFamily="34" charset="0"/>
                <a:cs typeface="Arial" panose="020B0604020202020204" pitchFamily="34" charset="0"/>
              </a:rPr>
              <a:t> Language and Communication. </a:t>
            </a:r>
            <a:r>
              <a:rPr lang="en-GB" sz="1300" dirty="0">
                <a:solidFill>
                  <a:schemeClr val="tx1"/>
                </a:solidFill>
                <a:latin typeface="Arial" panose="020B0604020202020204" pitchFamily="34" charset="0"/>
                <a:cs typeface="Arial" panose="020B0604020202020204" pitchFamily="34" charset="0"/>
              </a:rPr>
              <a:t>(See diagram below) </a:t>
            </a:r>
          </a:p>
        </p:txBody>
      </p:sp>
      <p:sp>
        <p:nvSpPr>
          <p:cNvPr id="37" name="Rectangle 36">
            <a:extLst>
              <a:ext uri="{FF2B5EF4-FFF2-40B4-BE49-F238E27FC236}">
                <a16:creationId xmlns:a16="http://schemas.microsoft.com/office/drawing/2014/main"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Mathematics Mastery</a:t>
            </a:r>
          </a:p>
        </p:txBody>
      </p:sp>
      <p:sp>
        <p:nvSpPr>
          <p:cNvPr id="38" name="Rectangle 37">
            <a:extLst>
              <a:ext uri="{FF2B5EF4-FFF2-40B4-BE49-F238E27FC236}">
                <a16:creationId xmlns:a16="http://schemas.microsoft.com/office/drawing/2014/main" id="{D236C40A-5D30-4E81-8C83-729154ECD4BC}"/>
              </a:ext>
            </a:extLst>
          </p:cNvPr>
          <p:cNvSpPr/>
          <p:nvPr/>
        </p:nvSpPr>
        <p:spPr>
          <a:xfrm>
            <a:off x="207681" y="6871426"/>
            <a:ext cx="6421543" cy="280359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latin typeface="Arial" panose="020B0604020202020204" pitchFamily="34" charset="0"/>
                <a:cs typeface="Arial" panose="020B0604020202020204" pitchFamily="34" charset="0"/>
              </a:rPr>
              <a:t>Success for all</a:t>
            </a:r>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At school we believe </a:t>
            </a:r>
            <a:r>
              <a:rPr lang="en-GB" sz="1300" b="1" u="sng" dirty="0">
                <a:solidFill>
                  <a:schemeClr val="tx1"/>
                </a:solidFill>
                <a:latin typeface="Arial" panose="020B0604020202020204" pitchFamily="34" charset="0"/>
                <a:cs typeface="Arial" panose="020B0604020202020204" pitchFamily="34" charset="0"/>
              </a:rPr>
              <a:t>all</a:t>
            </a:r>
            <a:r>
              <a:rPr lang="en-GB" sz="1300" dirty="0">
                <a:solidFill>
                  <a:schemeClr val="tx1"/>
                </a:solidFill>
                <a:latin typeface="Arial" panose="020B0604020202020204" pitchFamily="34" charset="0"/>
                <a:cs typeface="Arial" panose="020B0604020202020204" pitchFamily="34" charset="0"/>
              </a:rPr>
              <a:t> pupils can achieve success in maths. We encourage pupils to have a ‘growth mindset’ – a belief that effort leads to success and that challenges are opportunities to learn. </a:t>
            </a:r>
          </a:p>
          <a:p>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 Here are a few tips to encourage your children at home with maths:  </a:t>
            </a:r>
          </a:p>
          <a:p>
            <a:endParaRPr lang="en-GB" sz="1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Talk to your child about everyday maths</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Play games with them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Value mistakes as learning opportunities</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Recognise that there is more than one way to work things out.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Praise your child for effort over outcome.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Avoid saying things like “I’m useless at maths”. </a:t>
            </a:r>
          </a:p>
        </p:txBody>
      </p:sp>
      <p:sp>
        <p:nvSpPr>
          <p:cNvPr id="2" name="Rectangle 1">
            <a:extLst>
              <a:ext uri="{FF2B5EF4-FFF2-40B4-BE49-F238E27FC236}">
                <a16:creationId xmlns:a16="http://schemas.microsoft.com/office/drawing/2014/main" id="{91F957C9-4C7A-4308-B233-A55054ADA404}"/>
              </a:ext>
            </a:extLst>
          </p:cNvPr>
          <p:cNvSpPr/>
          <p:nvPr/>
        </p:nvSpPr>
        <p:spPr>
          <a:xfrm>
            <a:off x="2289737" y="9675168"/>
            <a:ext cx="2130711" cy="230832"/>
          </a:xfrm>
          <a:prstGeom prst="rect">
            <a:avLst/>
          </a:prstGeom>
        </p:spPr>
        <p:txBody>
          <a:bodyPr wrap="none">
            <a:spAutoFit/>
          </a:bodyPr>
          <a:lstStyle/>
          <a:p>
            <a:pPr lvl="0" algn="ctr"/>
            <a:r>
              <a:rPr lang="en-GB" sz="900" dirty="0">
                <a:solidFill>
                  <a:srgbClr val="000000">
                    <a:tint val="75000"/>
                  </a:srgbClr>
                </a:solidFill>
              </a:rPr>
              <a:t>Copyright © 2020 Mathematics Mastery. </a:t>
            </a:r>
          </a:p>
        </p:txBody>
      </p:sp>
    </p:spTree>
    <p:extLst>
      <p:ext uri="{BB962C8B-B14F-4D97-AF65-F5344CB8AC3E}">
        <p14:creationId xmlns:p14="http://schemas.microsoft.com/office/powerpoint/2010/main" val="9642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Spring focus: Numbers to 20</a:t>
            </a:r>
          </a:p>
        </p:txBody>
      </p:sp>
      <p:sp>
        <p:nvSpPr>
          <p:cNvPr id="22" name="Rectangle 21">
            <a:extLst>
              <a:ext uri="{FF2B5EF4-FFF2-40B4-BE49-F238E27FC236}">
                <a16:creationId xmlns:a16="http://schemas.microsoft.com/office/drawing/2014/main" id="{ABE07CE3-7692-4ADE-BC42-781792357EDC}"/>
              </a:ext>
            </a:extLst>
          </p:cNvPr>
          <p:cNvSpPr/>
          <p:nvPr/>
        </p:nvSpPr>
        <p:spPr>
          <a:xfrm>
            <a:off x="238596" y="874258"/>
            <a:ext cx="6415477" cy="2815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This term one of our key focusses in Reception is developing understanding of numbers to 20. </a:t>
            </a:r>
          </a:p>
        </p:txBody>
      </p:sp>
      <p:sp>
        <p:nvSpPr>
          <p:cNvPr id="31" name="Rectangle 30">
            <a:extLst>
              <a:ext uri="{FF2B5EF4-FFF2-40B4-BE49-F238E27FC236}">
                <a16:creationId xmlns:a16="http://schemas.microsoft.com/office/drawing/2014/main" id="{466FC625-8E93-4C21-BD2E-879CBEFCADA1}"/>
              </a:ext>
            </a:extLst>
          </p:cNvPr>
          <p:cNvSpPr/>
          <p:nvPr/>
        </p:nvSpPr>
        <p:spPr>
          <a:xfrm>
            <a:off x="277742" y="6518089"/>
            <a:ext cx="6471958" cy="17019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The ten frame is used to support early number skills</a:t>
            </a:r>
          </a:p>
          <a:p>
            <a:endParaRPr lang="en-GB" dirty="0"/>
          </a:p>
          <a:p>
            <a:endParaRPr lang="en-GB" sz="1300" u="sng" dirty="0">
              <a:solidFill>
                <a:schemeClr val="tx1"/>
              </a:solidFill>
            </a:endParaRPr>
          </a:p>
          <a:p>
            <a:endParaRPr lang="en-GB" sz="1300" dirty="0">
              <a:solidFill>
                <a:schemeClr val="tx1"/>
              </a:solidFill>
            </a:endParaRPr>
          </a:p>
          <a:p>
            <a:endParaRPr lang="en-GB" sz="1300" dirty="0">
              <a:solidFill>
                <a:schemeClr val="tx1"/>
              </a:solidFill>
            </a:endParaRPr>
          </a:p>
          <a:p>
            <a:endParaRPr lang="en-GB" sz="1300" dirty="0">
              <a:solidFill>
                <a:schemeClr val="tx1"/>
              </a:solidFill>
            </a:endParaRPr>
          </a:p>
          <a:p>
            <a:endParaRPr lang="en-GB" sz="1300" dirty="0">
              <a:solidFill>
                <a:schemeClr val="tx1"/>
              </a:solidFill>
            </a:endParaRPr>
          </a:p>
          <a:p>
            <a:endParaRPr lang="en-GB" sz="1300" dirty="0">
              <a:solidFill>
                <a:schemeClr val="tx1"/>
              </a:solidFill>
            </a:endParaRPr>
          </a:p>
        </p:txBody>
      </p:sp>
      <p:sp>
        <p:nvSpPr>
          <p:cNvPr id="47" name="Rectangle 46">
            <a:extLst>
              <a:ext uri="{FF2B5EF4-FFF2-40B4-BE49-F238E27FC236}">
                <a16:creationId xmlns:a16="http://schemas.microsoft.com/office/drawing/2014/main" id="{A9A473A1-ACD6-46F2-A090-B168CD71B69B}"/>
              </a:ext>
            </a:extLst>
          </p:cNvPr>
          <p:cNvSpPr/>
          <p:nvPr/>
        </p:nvSpPr>
        <p:spPr>
          <a:xfrm>
            <a:off x="277742" y="3762853"/>
            <a:ext cx="6415477" cy="26082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400" u="sng" dirty="0">
                <a:solidFill>
                  <a:schemeClr val="tx1"/>
                </a:solidFill>
              </a:rPr>
              <a:t>Key vocabulary for Reception – Numbers 1 – 20</a:t>
            </a:r>
          </a:p>
          <a:p>
            <a:pPr algn="ctr">
              <a:lnSpc>
                <a:spcPct val="150000"/>
              </a:lnSpc>
            </a:pPr>
            <a:r>
              <a:rPr lang="en-GB" sz="1400" b="1" dirty="0">
                <a:solidFill>
                  <a:schemeClr val="tx1"/>
                </a:solidFill>
              </a:rPr>
              <a:t>zero (0)   one (1)      two (2)      three (3)      four (4)     five (5)       six (6)    seven (7)</a:t>
            </a:r>
          </a:p>
          <a:p>
            <a:pPr algn="ctr">
              <a:lnSpc>
                <a:spcPct val="150000"/>
              </a:lnSpc>
            </a:pPr>
            <a:r>
              <a:rPr lang="en-GB" sz="1400" b="1" dirty="0">
                <a:solidFill>
                  <a:schemeClr val="tx1"/>
                </a:solidFill>
              </a:rPr>
              <a:t>eight (8)     nine (9)      ten (10)    eleven (11)     twelve (12)     thirteen (13)       fourteen (14)   fifteen (15)     sixteen (16)     seventeen (17)    eighteen (18)     nineteen (19)    twenty (20)    first (1</a:t>
            </a:r>
            <a:r>
              <a:rPr lang="en-GB" sz="1400" b="1" baseline="30000" dirty="0">
                <a:solidFill>
                  <a:schemeClr val="tx1"/>
                </a:solidFill>
              </a:rPr>
              <a:t>st</a:t>
            </a:r>
            <a:r>
              <a:rPr lang="en-GB" sz="1400" b="1" dirty="0">
                <a:solidFill>
                  <a:schemeClr val="tx1"/>
                </a:solidFill>
              </a:rPr>
              <a:t>)     second (2</a:t>
            </a:r>
            <a:r>
              <a:rPr lang="en-GB" sz="1400" b="1" baseline="30000" dirty="0">
                <a:solidFill>
                  <a:schemeClr val="tx1"/>
                </a:solidFill>
              </a:rPr>
              <a:t>nd</a:t>
            </a:r>
            <a:r>
              <a:rPr lang="en-GB" sz="1400" b="1" dirty="0">
                <a:solidFill>
                  <a:schemeClr val="tx1"/>
                </a:solidFill>
              </a:rPr>
              <a:t>)     third (3</a:t>
            </a:r>
            <a:r>
              <a:rPr lang="en-GB" sz="1400" b="1" baseline="30000" dirty="0">
                <a:solidFill>
                  <a:schemeClr val="tx1"/>
                </a:solidFill>
              </a:rPr>
              <a:t>rd</a:t>
            </a:r>
            <a:r>
              <a:rPr lang="en-GB" sz="1400" b="1" dirty="0">
                <a:solidFill>
                  <a:schemeClr val="tx1"/>
                </a:solidFill>
              </a:rPr>
              <a:t>)     fourth (4</a:t>
            </a:r>
            <a:r>
              <a:rPr lang="en-GB" sz="1400" b="1" baseline="30000" dirty="0">
                <a:solidFill>
                  <a:schemeClr val="tx1"/>
                </a:solidFill>
              </a:rPr>
              <a:t>th</a:t>
            </a:r>
            <a:r>
              <a:rPr lang="en-GB" sz="1400" b="1" dirty="0">
                <a:solidFill>
                  <a:schemeClr val="tx1"/>
                </a:solidFill>
              </a:rPr>
              <a:t>)    fifth (5</a:t>
            </a:r>
            <a:r>
              <a:rPr lang="en-GB" sz="1400" b="1" baseline="30000" dirty="0">
                <a:solidFill>
                  <a:schemeClr val="tx1"/>
                </a:solidFill>
              </a:rPr>
              <a:t>th</a:t>
            </a:r>
            <a:r>
              <a:rPr lang="en-GB" sz="1400" b="1" dirty="0">
                <a:solidFill>
                  <a:schemeClr val="tx1"/>
                </a:solidFill>
              </a:rPr>
              <a:t>)    sixth (6</a:t>
            </a:r>
            <a:r>
              <a:rPr lang="en-GB" sz="1400" b="1" baseline="30000" dirty="0">
                <a:solidFill>
                  <a:schemeClr val="tx1"/>
                </a:solidFill>
              </a:rPr>
              <a:t>th</a:t>
            </a:r>
            <a:r>
              <a:rPr lang="en-GB" sz="1400" b="1" dirty="0">
                <a:solidFill>
                  <a:schemeClr val="tx1"/>
                </a:solidFill>
              </a:rPr>
              <a:t>)    seventh ( 7</a:t>
            </a:r>
            <a:r>
              <a:rPr lang="en-GB" sz="1400" b="1" baseline="30000" dirty="0">
                <a:solidFill>
                  <a:schemeClr val="tx1"/>
                </a:solidFill>
              </a:rPr>
              <a:t>th</a:t>
            </a:r>
            <a:r>
              <a:rPr lang="en-GB" sz="1400" b="1" dirty="0">
                <a:solidFill>
                  <a:schemeClr val="tx1"/>
                </a:solidFill>
              </a:rPr>
              <a:t>)     eighth (8</a:t>
            </a:r>
            <a:r>
              <a:rPr lang="en-GB" sz="1400" b="1" baseline="30000" dirty="0">
                <a:solidFill>
                  <a:schemeClr val="tx1"/>
                </a:solidFill>
              </a:rPr>
              <a:t>th</a:t>
            </a:r>
            <a:r>
              <a:rPr lang="en-GB" sz="1400" b="1" dirty="0">
                <a:solidFill>
                  <a:schemeClr val="tx1"/>
                </a:solidFill>
              </a:rPr>
              <a:t>)     ninth  (9</a:t>
            </a:r>
            <a:r>
              <a:rPr lang="en-GB" sz="1400" b="1" baseline="30000" dirty="0">
                <a:solidFill>
                  <a:schemeClr val="tx1"/>
                </a:solidFill>
              </a:rPr>
              <a:t>th</a:t>
            </a:r>
            <a:r>
              <a:rPr lang="en-GB" sz="1400" b="1" dirty="0">
                <a:solidFill>
                  <a:schemeClr val="tx1"/>
                </a:solidFill>
              </a:rPr>
              <a:t>)   tenth (10</a:t>
            </a:r>
            <a:r>
              <a:rPr lang="en-GB" sz="1400" b="1" baseline="30000" dirty="0">
                <a:solidFill>
                  <a:schemeClr val="tx1"/>
                </a:solidFill>
              </a:rPr>
              <a:t>th</a:t>
            </a:r>
            <a:r>
              <a:rPr lang="en-GB" sz="1400" b="1" dirty="0">
                <a:solidFill>
                  <a:schemeClr val="tx1"/>
                </a:solidFill>
              </a:rPr>
              <a:t>)    last   how many      count     more      fewer     greater      less      same      different      next      before      after    between</a:t>
            </a:r>
            <a:endParaRPr lang="en-GB" sz="800" b="1" dirty="0">
              <a:solidFill>
                <a:schemeClr val="tx1"/>
              </a:solidFill>
            </a:endParaRPr>
          </a:p>
        </p:txBody>
      </p:sp>
      <p:graphicFrame>
        <p:nvGraphicFramePr>
          <p:cNvPr id="48" name="Table 47">
            <a:extLst>
              <a:ext uri="{FF2B5EF4-FFF2-40B4-BE49-F238E27FC236}">
                <a16:creationId xmlns:a16="http://schemas.microsoft.com/office/drawing/2014/main" id="{8B7702AE-B7E7-4711-A582-2CB6D3DCE6AC}"/>
              </a:ext>
            </a:extLst>
          </p:cNvPr>
          <p:cNvGraphicFramePr>
            <a:graphicFrameLocks noGrp="1"/>
          </p:cNvGraphicFramePr>
          <p:nvPr>
            <p:extLst>
              <p:ext uri="{D42A27DB-BD31-4B8C-83A1-F6EECF244321}">
                <p14:modId xmlns:p14="http://schemas.microsoft.com/office/powerpoint/2010/main" val="1605127180"/>
              </p:ext>
            </p:extLst>
          </p:nvPr>
        </p:nvGraphicFramePr>
        <p:xfrm>
          <a:off x="277742" y="1519098"/>
          <a:ext cx="3338471" cy="2096016"/>
        </p:xfrm>
        <a:graphic>
          <a:graphicData uri="http://schemas.openxmlformats.org/drawingml/2006/table">
            <a:tbl>
              <a:tblPr firstRow="1" bandRow="1">
                <a:tableStyleId>{5940675A-B579-460E-94D1-54222C63F5DA}</a:tableStyleId>
              </a:tblPr>
              <a:tblGrid>
                <a:gridCol w="1048117">
                  <a:extLst>
                    <a:ext uri="{9D8B030D-6E8A-4147-A177-3AD203B41FA5}">
                      <a16:colId xmlns:a16="http://schemas.microsoft.com/office/drawing/2014/main" val="2930844339"/>
                    </a:ext>
                  </a:extLst>
                </a:gridCol>
                <a:gridCol w="941614">
                  <a:extLst>
                    <a:ext uri="{9D8B030D-6E8A-4147-A177-3AD203B41FA5}">
                      <a16:colId xmlns:a16="http://schemas.microsoft.com/office/drawing/2014/main" val="588203538"/>
                    </a:ext>
                  </a:extLst>
                </a:gridCol>
                <a:gridCol w="1348740">
                  <a:extLst>
                    <a:ext uri="{9D8B030D-6E8A-4147-A177-3AD203B41FA5}">
                      <a16:colId xmlns:a16="http://schemas.microsoft.com/office/drawing/2014/main" val="1755218418"/>
                    </a:ext>
                  </a:extLst>
                </a:gridCol>
              </a:tblGrid>
              <a:tr h="674432">
                <a:tc>
                  <a:txBody>
                    <a:bodyPr/>
                    <a:lstStyle/>
                    <a:p>
                      <a:pPr algn="ctr"/>
                      <a:r>
                        <a:rPr lang="en-GB" sz="1050" b="1" dirty="0">
                          <a:solidFill>
                            <a:srgbClr val="E40045"/>
                          </a:solidFill>
                          <a:latin typeface="Arial" panose="020B0604020202020204" pitchFamily="34" charset="0"/>
                          <a:cs typeface="Arial" panose="020B0604020202020204" pitchFamily="34" charset="0"/>
                        </a:rPr>
                        <a:t>Numbers 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050" b="1" dirty="0">
                          <a:solidFill>
                            <a:srgbClr val="E40045"/>
                          </a:solidFill>
                          <a:latin typeface="Arial" panose="020B0604020202020204" pitchFamily="34" charset="0"/>
                          <a:cs typeface="Arial" panose="020B0604020202020204" pitchFamily="34" charset="0"/>
                        </a:rPr>
                        <a:t>Addition and</a:t>
                      </a:r>
                    </a:p>
                    <a:p>
                      <a:pPr algn="ctr"/>
                      <a:r>
                        <a:rPr lang="en-US" sz="1050" b="1" dirty="0">
                          <a:solidFill>
                            <a:srgbClr val="E40045"/>
                          </a:solidFill>
                          <a:latin typeface="Arial" panose="020B0604020202020204" pitchFamily="34" charset="0"/>
                          <a:cs typeface="Arial" panose="020B0604020202020204" pitchFamily="34" charset="0"/>
                        </a:rPr>
                        <a:t>subtraction</a:t>
                      </a:r>
                    </a:p>
                    <a:p>
                      <a:pPr algn="ctr"/>
                      <a:r>
                        <a:rPr lang="en-US" sz="1050" b="1" dirty="0">
                          <a:solidFill>
                            <a:srgbClr val="E40045"/>
                          </a:solidFill>
                          <a:latin typeface="Arial" panose="020B0604020202020204" pitchFamily="34" charset="0"/>
                          <a:cs typeface="Arial" panose="020B0604020202020204" pitchFamily="34" charset="0"/>
                        </a:rPr>
                        <a:t>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dirty="0">
                          <a:solidFill>
                            <a:srgbClr val="E40045"/>
                          </a:solidFill>
                          <a:latin typeface="Arial" panose="020B0604020202020204" pitchFamily="34" charset="0"/>
                          <a:cs typeface="Arial" panose="020B0604020202020204" pitchFamily="34" charset="0"/>
                        </a:rPr>
                        <a:t>Numbers within 15</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364496">
                <a:tc>
                  <a:txBody>
                    <a:bodyPr/>
                    <a:lstStyle/>
                    <a:p>
                      <a:pPr marL="0" indent="0">
                        <a:buFont typeface="Arial" panose="020B0604020202020204" pitchFamily="34" charset="0"/>
                        <a:buChar char="•"/>
                      </a:pPr>
                      <a:r>
                        <a:rPr lang="en-GB"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Count up to ten objects</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Represent, order and explore numbers to ten</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One more or fewer, one greater or less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solidFill>
                            <a:schemeClr val="tx1"/>
                          </a:solidFill>
                          <a:latin typeface="Arial" panose="020B0604020202020204" pitchFamily="34" charset="0"/>
                          <a:cs typeface="Arial" panose="020B0604020202020204" pitchFamily="34" charset="0"/>
                        </a:rPr>
                        <a:t> Explore addition as counting on and subtraction as taking away</a:t>
                      </a:r>
                      <a:endParaRPr lang="en-US" sz="900" b="0" dirty="0">
                        <a:solidFill>
                          <a:schemeClr val="tx1"/>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Count up to 15 objects and </a:t>
                      </a:r>
                      <a:r>
                        <a:rPr lang="en-US" sz="900" dirty="0" err="1">
                          <a:latin typeface="Arial" panose="020B0604020202020204" pitchFamily="34" charset="0"/>
                          <a:cs typeface="Arial" panose="020B0604020202020204" pitchFamily="34" charset="0"/>
                        </a:rPr>
                        <a:t>recognise</a:t>
                      </a:r>
                      <a:r>
                        <a:rPr lang="en-US" sz="900" dirty="0">
                          <a:latin typeface="Arial" panose="020B0604020202020204" pitchFamily="34" charset="0"/>
                          <a:cs typeface="Arial" panose="020B0604020202020204" pitchFamily="34" charset="0"/>
                        </a:rPr>
                        <a:t> different representations</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Order and explore numbers to 15</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One more or fewer</a:t>
                      </a:r>
                      <a:endParaRPr lang="en-GB" sz="9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49" name="Table 48">
            <a:extLst>
              <a:ext uri="{FF2B5EF4-FFF2-40B4-BE49-F238E27FC236}">
                <a16:creationId xmlns:a16="http://schemas.microsoft.com/office/drawing/2014/main" id="{62143FD7-00DA-4370-8DE4-3DDC50DB4C9B}"/>
              </a:ext>
            </a:extLst>
          </p:cNvPr>
          <p:cNvGraphicFramePr>
            <a:graphicFrameLocks noGrp="1"/>
          </p:cNvGraphicFramePr>
          <p:nvPr>
            <p:extLst>
              <p:ext uri="{D42A27DB-BD31-4B8C-83A1-F6EECF244321}">
                <p14:modId xmlns:p14="http://schemas.microsoft.com/office/powerpoint/2010/main" val="3500915515"/>
              </p:ext>
            </p:extLst>
          </p:nvPr>
        </p:nvGraphicFramePr>
        <p:xfrm>
          <a:off x="3616213" y="1496237"/>
          <a:ext cx="3057433" cy="2119650"/>
        </p:xfrm>
        <a:graphic>
          <a:graphicData uri="http://schemas.openxmlformats.org/drawingml/2006/table">
            <a:tbl>
              <a:tblPr firstRow="1" bandRow="1">
                <a:tableStyleId>{5940675A-B579-460E-94D1-54222C63F5DA}</a:tableStyleId>
              </a:tblPr>
              <a:tblGrid>
                <a:gridCol w="1251585">
                  <a:extLst>
                    <a:ext uri="{9D8B030D-6E8A-4147-A177-3AD203B41FA5}">
                      <a16:colId xmlns:a16="http://schemas.microsoft.com/office/drawing/2014/main" val="2930844339"/>
                    </a:ext>
                  </a:extLst>
                </a:gridCol>
                <a:gridCol w="873210">
                  <a:extLst>
                    <a:ext uri="{9D8B030D-6E8A-4147-A177-3AD203B41FA5}">
                      <a16:colId xmlns:a16="http://schemas.microsoft.com/office/drawing/2014/main" val="588203538"/>
                    </a:ext>
                  </a:extLst>
                </a:gridCol>
                <a:gridCol w="932638">
                  <a:extLst>
                    <a:ext uri="{9D8B030D-6E8A-4147-A177-3AD203B41FA5}">
                      <a16:colId xmlns:a16="http://schemas.microsoft.com/office/drawing/2014/main" val="1847063195"/>
                    </a:ext>
                  </a:extLst>
                </a:gridCol>
              </a:tblGrid>
              <a:tr h="7671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dirty="0">
                          <a:solidFill>
                            <a:srgbClr val="E40045"/>
                          </a:solidFill>
                          <a:latin typeface="Arial" panose="020B0604020202020204" pitchFamily="34" charset="0"/>
                          <a:cs typeface="Arial" panose="020B0604020202020204" pitchFamily="34" charset="0"/>
                        </a:rPr>
                        <a:t>Grouping and sharing</a:t>
                      </a:r>
                    </a:p>
                    <a:p>
                      <a:pPr algn="ctr"/>
                      <a:endParaRPr lang="en-GB" sz="105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50" b="1" dirty="0">
                          <a:solidFill>
                            <a:srgbClr val="E40045"/>
                          </a:solidFill>
                          <a:latin typeface="Arial" panose="020B0604020202020204" pitchFamily="34" charset="0"/>
                          <a:cs typeface="Arial" panose="020B0604020202020204" pitchFamily="34" charset="0"/>
                        </a:rPr>
                        <a:t>Numbers</a:t>
                      </a:r>
                    </a:p>
                    <a:p>
                      <a:pPr algn="ctr"/>
                      <a:r>
                        <a:rPr lang="en-GB" sz="1050" b="1" dirty="0">
                          <a:solidFill>
                            <a:srgbClr val="E40045"/>
                          </a:solidFill>
                          <a:latin typeface="Arial" panose="020B0604020202020204" pitchFamily="34" charset="0"/>
                          <a:cs typeface="Arial" panose="020B0604020202020204" pitchFamily="34" charset="0"/>
                        </a:rPr>
                        <a:t>within 20</a:t>
                      </a:r>
                    </a:p>
                    <a:p>
                      <a:pPr algn="ctr"/>
                      <a:endParaRPr lang="en-GB" sz="105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50" b="1" dirty="0">
                          <a:solidFill>
                            <a:srgbClr val="E40045"/>
                          </a:solidFill>
                          <a:latin typeface="Arial" panose="020B0604020202020204" pitchFamily="34" charset="0"/>
                          <a:cs typeface="Arial" panose="020B0604020202020204" pitchFamily="34" charset="0"/>
                        </a:rPr>
                        <a:t>Doubling and</a:t>
                      </a:r>
                    </a:p>
                    <a:p>
                      <a:pPr algn="ctr"/>
                      <a:r>
                        <a:rPr lang="en-GB" sz="1050" b="1" dirty="0">
                          <a:solidFill>
                            <a:srgbClr val="E40045"/>
                          </a:solidFill>
                          <a:latin typeface="Arial" panose="020B0604020202020204" pitchFamily="34" charset="0"/>
                          <a:cs typeface="Arial" panose="020B0604020202020204" pitchFamily="34" charset="0"/>
                        </a:rPr>
                        <a:t>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352550">
                <a:tc>
                  <a:txBody>
                    <a:bodyPr/>
                    <a:lstStyle/>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Counting and sharing in equal groups</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Grouping into fives and tens</a:t>
                      </a:r>
                    </a:p>
                    <a:p>
                      <a:pPr marL="0" indent="0">
                        <a:buFont typeface="Arial" panose="020B0604020202020204" pitchFamily="34" charset="0"/>
                        <a:buChar char="•"/>
                      </a:pPr>
                      <a:r>
                        <a:rPr lang="en-US" sz="900" dirty="0">
                          <a:latin typeface="Arial" panose="020B0604020202020204" pitchFamily="34" charset="0"/>
                          <a:cs typeface="Arial" panose="020B0604020202020204" pitchFamily="34" charset="0"/>
                        </a:rPr>
                        <a:t> Relationship between grouping and sharing</a:t>
                      </a:r>
                    </a:p>
                    <a:p>
                      <a:pPr marL="0" indent="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dirty="0">
                          <a:solidFill>
                            <a:schemeClr val="tx1"/>
                          </a:solidFill>
                          <a:latin typeface="Arial" panose="020B0604020202020204" pitchFamily="34" charset="0"/>
                          <a:cs typeface="Arial" panose="020B0604020202020204" pitchFamily="34" charset="0"/>
                        </a:rPr>
                        <a:t> </a:t>
                      </a:r>
                      <a:r>
                        <a:rPr lang="en-US" sz="900" b="0" dirty="0">
                          <a:solidFill>
                            <a:schemeClr val="tx1"/>
                          </a:solidFill>
                          <a:latin typeface="Arial" panose="020B0604020202020204" pitchFamily="34" charset="0"/>
                          <a:cs typeface="Arial" panose="020B0604020202020204" pitchFamily="34" charset="0"/>
                        </a:rPr>
                        <a:t>Count up to 10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tx1"/>
                          </a:solidFill>
                          <a:latin typeface="Arial" panose="020B0604020202020204" pitchFamily="34" charset="0"/>
                          <a:cs typeface="Arial" panose="020B0604020202020204" pitchFamily="34" charset="0"/>
                        </a:rPr>
                        <a:t> Represent, order and explore numbers to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tx1"/>
                          </a:solidFill>
                          <a:latin typeface="Arial" panose="020B0604020202020204" pitchFamily="34" charset="0"/>
                          <a:cs typeface="Arial" panose="020B0604020202020204" pitchFamily="34" charset="0"/>
                        </a:rPr>
                        <a:t>One more or fewer</a:t>
                      </a:r>
                      <a:endParaRPr lang="en-GB" sz="900" b="0" dirty="0">
                        <a:solidFill>
                          <a:schemeClr val="tx1"/>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lgn="l">
                        <a:buFont typeface="Arial" panose="020B0604020202020204" pitchFamily="34" charset="0"/>
                        <a:buChar char="•"/>
                      </a:pPr>
                      <a:r>
                        <a:rPr lang="en-US" sz="900" b="0" dirty="0">
                          <a:solidFill>
                            <a:schemeClr val="tx1"/>
                          </a:solidFill>
                          <a:latin typeface="Arial" panose="020B0604020202020204" pitchFamily="34" charset="0"/>
                          <a:cs typeface="Arial" panose="020B0604020202020204" pitchFamily="34" charset="0"/>
                        </a:rPr>
                        <a:t>Doubling and halving</a:t>
                      </a:r>
                    </a:p>
                    <a:p>
                      <a:pPr marL="0" indent="0" algn="l">
                        <a:buFont typeface="Arial" panose="020B0604020202020204" pitchFamily="34" charset="0"/>
                        <a:buChar char="•"/>
                      </a:pPr>
                      <a:r>
                        <a:rPr lang="en-US" sz="900" b="0" dirty="0">
                          <a:solidFill>
                            <a:schemeClr val="tx1"/>
                          </a:solidFill>
                          <a:latin typeface="Arial" panose="020B0604020202020204" pitchFamily="34" charset="0"/>
                          <a:cs typeface="Arial" panose="020B0604020202020204" pitchFamily="34" charset="0"/>
                        </a:rPr>
                        <a:t>Relationship between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solidFill>
                          <a:schemeClr val="tx1"/>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8" name="TextBox 7">
            <a:extLst>
              <a:ext uri="{FF2B5EF4-FFF2-40B4-BE49-F238E27FC236}">
                <a16:creationId xmlns:a16="http://schemas.microsoft.com/office/drawing/2014/main" id="{1754C992-1827-46CA-BB29-1C6CC0229C01}"/>
              </a:ext>
            </a:extLst>
          </p:cNvPr>
          <p:cNvSpPr txBox="1"/>
          <p:nvPr/>
        </p:nvSpPr>
        <p:spPr>
          <a:xfrm>
            <a:off x="2275093" y="1260064"/>
            <a:ext cx="2414545" cy="261610"/>
          </a:xfrm>
          <a:prstGeom prst="rect">
            <a:avLst/>
          </a:prstGeom>
          <a:solidFill>
            <a:schemeClr val="bg2"/>
          </a:solidFill>
        </p:spPr>
        <p:txBody>
          <a:bodyPr wrap="square" rtlCol="0">
            <a:spAutoFit/>
          </a:bodyPr>
          <a:lstStyle/>
          <a:p>
            <a:r>
              <a:rPr lang="en-GB" sz="1100" dirty="0"/>
              <a:t>Reception - Spring Curriculum Map</a:t>
            </a:r>
          </a:p>
        </p:txBody>
      </p:sp>
      <p:sp>
        <p:nvSpPr>
          <p:cNvPr id="11" name="Rectangle 10">
            <a:extLst>
              <a:ext uri="{FF2B5EF4-FFF2-40B4-BE49-F238E27FC236}">
                <a16:creationId xmlns:a16="http://schemas.microsoft.com/office/drawing/2014/main" id="{F133B2A5-DD21-4018-A95D-4EF42C22CF19}"/>
              </a:ext>
            </a:extLst>
          </p:cNvPr>
          <p:cNvSpPr/>
          <p:nvPr/>
        </p:nvSpPr>
        <p:spPr>
          <a:xfrm>
            <a:off x="277742" y="8286750"/>
            <a:ext cx="6471958" cy="135254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The bead string and number line further supports number sense</a:t>
            </a:r>
          </a:p>
          <a:p>
            <a:endParaRPr lang="en-GB" sz="1300" u="sng" dirty="0">
              <a:solidFill>
                <a:schemeClr val="tx1"/>
              </a:solidFill>
            </a:endParaRPr>
          </a:p>
          <a:p>
            <a:endParaRPr lang="en-GB" sz="1300" u="sng" dirty="0">
              <a:solidFill>
                <a:schemeClr val="tx1"/>
              </a:solidFill>
            </a:endParaRPr>
          </a:p>
          <a:p>
            <a:endParaRPr lang="en-GB" sz="1300" u="sng" dirty="0">
              <a:solidFill>
                <a:schemeClr val="tx1"/>
              </a:solidFill>
            </a:endParaRPr>
          </a:p>
          <a:p>
            <a:endParaRPr lang="en-GB" sz="1300" u="sng" dirty="0">
              <a:solidFill>
                <a:schemeClr val="tx1"/>
              </a:solidFill>
            </a:endParaRPr>
          </a:p>
          <a:p>
            <a:endParaRPr lang="en-GB" sz="1300" u="sng" dirty="0">
              <a:solidFill>
                <a:schemeClr val="tx1"/>
              </a:solidFill>
            </a:endParaRPr>
          </a:p>
        </p:txBody>
      </p:sp>
      <p:graphicFrame>
        <p:nvGraphicFramePr>
          <p:cNvPr id="10" name="Table 9">
            <a:extLst>
              <a:ext uri="{FF2B5EF4-FFF2-40B4-BE49-F238E27FC236}">
                <a16:creationId xmlns:a16="http://schemas.microsoft.com/office/drawing/2014/main" id="{467630E7-FD9E-41FF-8972-9B495F2F703E}"/>
              </a:ext>
            </a:extLst>
          </p:cNvPr>
          <p:cNvGraphicFramePr>
            <a:graphicFrameLocks noGrp="1"/>
          </p:cNvGraphicFramePr>
          <p:nvPr>
            <p:extLst>
              <p:ext uri="{D42A27DB-BD31-4B8C-83A1-F6EECF244321}">
                <p14:modId xmlns:p14="http://schemas.microsoft.com/office/powerpoint/2010/main" val="3834321736"/>
              </p:ext>
            </p:extLst>
          </p:nvPr>
        </p:nvGraphicFramePr>
        <p:xfrm>
          <a:off x="1079400" y="6858474"/>
          <a:ext cx="4699200" cy="1229572"/>
        </p:xfrm>
        <a:graphic>
          <a:graphicData uri="http://schemas.openxmlformats.org/drawingml/2006/table">
            <a:tbl>
              <a:tblPr firstRow="1" bandRow="1">
                <a:tableStyleId>{5C22544A-7EE6-4342-B048-85BDC9FD1C3A}</a:tableStyleId>
              </a:tblPr>
              <a:tblGrid>
                <a:gridCol w="939840">
                  <a:extLst>
                    <a:ext uri="{9D8B030D-6E8A-4147-A177-3AD203B41FA5}">
                      <a16:colId xmlns:a16="http://schemas.microsoft.com/office/drawing/2014/main" val="20000"/>
                    </a:ext>
                  </a:extLst>
                </a:gridCol>
                <a:gridCol w="939840">
                  <a:extLst>
                    <a:ext uri="{9D8B030D-6E8A-4147-A177-3AD203B41FA5}">
                      <a16:colId xmlns:a16="http://schemas.microsoft.com/office/drawing/2014/main" val="20001"/>
                    </a:ext>
                  </a:extLst>
                </a:gridCol>
                <a:gridCol w="939840">
                  <a:extLst>
                    <a:ext uri="{9D8B030D-6E8A-4147-A177-3AD203B41FA5}">
                      <a16:colId xmlns:a16="http://schemas.microsoft.com/office/drawing/2014/main" val="20002"/>
                    </a:ext>
                  </a:extLst>
                </a:gridCol>
                <a:gridCol w="939840">
                  <a:extLst>
                    <a:ext uri="{9D8B030D-6E8A-4147-A177-3AD203B41FA5}">
                      <a16:colId xmlns:a16="http://schemas.microsoft.com/office/drawing/2014/main" val="20003"/>
                    </a:ext>
                  </a:extLst>
                </a:gridCol>
                <a:gridCol w="939840">
                  <a:extLst>
                    <a:ext uri="{9D8B030D-6E8A-4147-A177-3AD203B41FA5}">
                      <a16:colId xmlns:a16="http://schemas.microsoft.com/office/drawing/2014/main" val="20004"/>
                    </a:ext>
                  </a:extLst>
                </a:gridCol>
              </a:tblGrid>
              <a:tr h="614786">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4786">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9D82E1A1-8BED-40B9-AB7F-BD2FBA7589C5}"/>
              </a:ext>
            </a:extLst>
          </p:cNvPr>
          <p:cNvPicPr>
            <a:picLocks noChangeAspect="1"/>
          </p:cNvPicPr>
          <p:nvPr/>
        </p:nvPicPr>
        <p:blipFill>
          <a:blip r:embed="rId2"/>
          <a:stretch>
            <a:fillRect/>
          </a:stretch>
        </p:blipFill>
        <p:spPr>
          <a:xfrm rot="16200000">
            <a:off x="2970888" y="6848781"/>
            <a:ext cx="916223" cy="4510533"/>
          </a:xfrm>
          <a:prstGeom prst="rect">
            <a:avLst/>
          </a:prstGeom>
        </p:spPr>
      </p:pic>
      <p:sp>
        <p:nvSpPr>
          <p:cNvPr id="2" name="Rectangle 1">
            <a:extLst>
              <a:ext uri="{FF2B5EF4-FFF2-40B4-BE49-F238E27FC236}">
                <a16:creationId xmlns:a16="http://schemas.microsoft.com/office/drawing/2014/main" id="{6ACCAFCD-2615-48C5-88EF-05095471D1BE}"/>
              </a:ext>
            </a:extLst>
          </p:cNvPr>
          <p:cNvSpPr/>
          <p:nvPr/>
        </p:nvSpPr>
        <p:spPr>
          <a:xfrm>
            <a:off x="2190163" y="9675168"/>
            <a:ext cx="2130711" cy="230832"/>
          </a:xfrm>
          <a:prstGeom prst="rect">
            <a:avLst/>
          </a:prstGeom>
        </p:spPr>
        <p:txBody>
          <a:bodyPr wrap="none">
            <a:spAutoFit/>
          </a:bodyPr>
          <a:lstStyle/>
          <a:p>
            <a:pPr lvl="0" algn="ctr"/>
            <a:r>
              <a:rPr lang="en-GB" sz="900" dirty="0">
                <a:solidFill>
                  <a:srgbClr val="000000">
                    <a:tint val="75000"/>
                  </a:srgbClr>
                </a:solidFill>
              </a:rPr>
              <a:t>Copyright © 2020 Mathematics Mastery. </a:t>
            </a:r>
          </a:p>
        </p:txBody>
      </p:sp>
    </p:spTree>
    <p:extLst>
      <p:ext uri="{BB962C8B-B14F-4D97-AF65-F5344CB8AC3E}">
        <p14:creationId xmlns:p14="http://schemas.microsoft.com/office/powerpoint/2010/main" val="19057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Big Pictures</a:t>
            </a:r>
          </a:p>
        </p:txBody>
      </p:sp>
      <p:sp>
        <p:nvSpPr>
          <p:cNvPr id="10" name="TextBox 9">
            <a:extLst>
              <a:ext uri="{FF2B5EF4-FFF2-40B4-BE49-F238E27FC236}">
                <a16:creationId xmlns:a16="http://schemas.microsoft.com/office/drawing/2014/main"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What maths can you see? Discuss with your child at home using the key vocabulary on the previous page</a:t>
            </a:r>
            <a:r>
              <a:rPr lang="en-GB" sz="12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14543774-E544-4510-BBFF-EB799A99B472}"/>
              </a:ext>
            </a:extLst>
          </p:cNvPr>
          <p:cNvPicPr>
            <a:picLocks noChangeAspect="1"/>
          </p:cNvPicPr>
          <p:nvPr/>
        </p:nvPicPr>
        <p:blipFill rotWithShape="1">
          <a:blip r:embed="rId2"/>
          <a:srcRect b="5801"/>
          <a:stretch/>
        </p:blipFill>
        <p:spPr>
          <a:xfrm>
            <a:off x="495299" y="1414048"/>
            <a:ext cx="5867400" cy="3805652"/>
          </a:xfrm>
          <a:prstGeom prst="rect">
            <a:avLst/>
          </a:prstGeom>
        </p:spPr>
      </p:pic>
      <p:pic>
        <p:nvPicPr>
          <p:cNvPr id="2" name="Picture 1">
            <a:extLst>
              <a:ext uri="{FF2B5EF4-FFF2-40B4-BE49-F238E27FC236}">
                <a16:creationId xmlns:a16="http://schemas.microsoft.com/office/drawing/2014/main" id="{983515DB-FD3C-4CCE-9009-99A98CAFD73B}"/>
              </a:ext>
            </a:extLst>
          </p:cNvPr>
          <p:cNvPicPr>
            <a:picLocks noChangeAspect="1"/>
          </p:cNvPicPr>
          <p:nvPr/>
        </p:nvPicPr>
        <p:blipFill>
          <a:blip r:embed="rId3"/>
          <a:stretch>
            <a:fillRect/>
          </a:stretch>
        </p:blipFill>
        <p:spPr>
          <a:xfrm>
            <a:off x="495299" y="5454051"/>
            <a:ext cx="5867400" cy="4047416"/>
          </a:xfrm>
          <a:prstGeom prst="rect">
            <a:avLst/>
          </a:prstGeom>
        </p:spPr>
      </p:pic>
      <p:sp>
        <p:nvSpPr>
          <p:cNvPr id="3" name="Rectangle 2">
            <a:extLst>
              <a:ext uri="{FF2B5EF4-FFF2-40B4-BE49-F238E27FC236}">
                <a16:creationId xmlns:a16="http://schemas.microsoft.com/office/drawing/2014/main" id="{DC504646-F9E3-4022-AD99-1B95D339CCAC}"/>
              </a:ext>
            </a:extLst>
          </p:cNvPr>
          <p:cNvSpPr/>
          <p:nvPr/>
        </p:nvSpPr>
        <p:spPr>
          <a:xfrm>
            <a:off x="2233016" y="9620402"/>
            <a:ext cx="2130711" cy="230832"/>
          </a:xfrm>
          <a:prstGeom prst="rect">
            <a:avLst/>
          </a:prstGeom>
        </p:spPr>
        <p:txBody>
          <a:bodyPr wrap="none">
            <a:spAutoFit/>
          </a:bodyPr>
          <a:lstStyle/>
          <a:p>
            <a:pPr lvl="0" algn="ctr"/>
            <a:r>
              <a:rPr lang="en-GB" sz="900" dirty="0">
                <a:solidFill>
                  <a:srgbClr val="000000">
                    <a:tint val="75000"/>
                  </a:srgbClr>
                </a:solidFill>
              </a:rPr>
              <a:t>Copyright © 2020 Mathematics Mastery. </a:t>
            </a:r>
          </a:p>
        </p:txBody>
      </p:sp>
    </p:spTree>
    <p:extLst>
      <p:ext uri="{BB962C8B-B14F-4D97-AF65-F5344CB8AC3E}">
        <p14:creationId xmlns:p14="http://schemas.microsoft.com/office/powerpoint/2010/main" val="80044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Try this at home – workshop games</a:t>
            </a:r>
          </a:p>
        </p:txBody>
      </p:sp>
      <p:sp>
        <p:nvSpPr>
          <p:cNvPr id="12" name="Rectangle 11">
            <a:extLst>
              <a:ext uri="{FF2B5EF4-FFF2-40B4-BE49-F238E27FC236}">
                <a16:creationId xmlns:a16="http://schemas.microsoft.com/office/drawing/2014/main" id="{909B206B-AC4D-4805-AFEF-106936361C34}"/>
              </a:ext>
            </a:extLst>
          </p:cNvPr>
          <p:cNvSpPr/>
          <p:nvPr/>
        </p:nvSpPr>
        <p:spPr>
          <a:xfrm>
            <a:off x="263130" y="5362942"/>
            <a:ext cx="6384723" cy="4185761"/>
          </a:xfrm>
          <a:prstGeom prst="rect">
            <a:avLst/>
          </a:prstGeom>
          <a:ln w="28575">
            <a:solidFill>
              <a:schemeClr val="tx1"/>
            </a:solidFill>
          </a:ln>
        </p:spPr>
        <p:txBody>
          <a:bodyPr wrap="square">
            <a:spAutoFit/>
          </a:bodyPr>
          <a:lstStyle/>
          <a:p>
            <a:r>
              <a:rPr lang="en-GB" sz="1400" u="sng" dirty="0">
                <a:latin typeface="Arial" panose="020B0604020202020204" pitchFamily="34" charset="0"/>
                <a:cs typeface="Arial" panose="020B0604020202020204" pitchFamily="34" charset="0"/>
              </a:rPr>
              <a:t>5 questions!</a:t>
            </a:r>
          </a:p>
          <a:p>
            <a:endParaRPr lang="en-GB" sz="14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Secretly write down a number between 0 and 20 and don’t show your partner.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Your partner needs to ask you questions using the star words greater than and less than. For example, “Is it less than 18?“</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aim of the game is to try and guess the number after asking 5 questions.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Example</a:t>
            </a:r>
          </a:p>
          <a:p>
            <a:pPr marL="342900" indent="-342900">
              <a:buAutoNum type="arabicParenR"/>
            </a:pPr>
            <a:r>
              <a:rPr lang="en-GB" sz="1400" dirty="0">
                <a:latin typeface="Arial" panose="020B0604020202020204" pitchFamily="34" charset="0"/>
                <a:cs typeface="Arial" panose="020B0604020202020204" pitchFamily="34" charset="0"/>
              </a:rPr>
              <a:t>Is it less than 18? Yes </a:t>
            </a:r>
          </a:p>
          <a:p>
            <a:pPr marL="342900" indent="-342900">
              <a:buAutoNum type="arabicParenR"/>
            </a:pPr>
            <a:r>
              <a:rPr lang="en-GB" sz="1400" dirty="0">
                <a:latin typeface="Arial" panose="020B0604020202020204" pitchFamily="34" charset="0"/>
                <a:cs typeface="Arial" panose="020B0604020202020204" pitchFamily="34" charset="0"/>
              </a:rPr>
              <a:t>Is it more than 5? Yes</a:t>
            </a:r>
          </a:p>
          <a:p>
            <a:pPr marL="342900" indent="-342900">
              <a:buAutoNum type="arabicParenR"/>
            </a:pPr>
            <a:r>
              <a:rPr lang="en-GB" sz="1400" dirty="0">
                <a:latin typeface="Arial" panose="020B0604020202020204" pitchFamily="34" charset="0"/>
                <a:cs typeface="Arial" panose="020B0604020202020204" pitchFamily="34" charset="0"/>
              </a:rPr>
              <a:t>Is it between 10 and 15? Yes</a:t>
            </a:r>
          </a:p>
          <a:p>
            <a:pPr marL="342900" indent="-342900">
              <a:buAutoNum type="arabicParenR"/>
            </a:pPr>
            <a:r>
              <a:rPr lang="en-GB" sz="1400" dirty="0">
                <a:latin typeface="Arial" panose="020B0604020202020204" pitchFamily="34" charset="0"/>
                <a:cs typeface="Arial" panose="020B0604020202020204" pitchFamily="34" charset="0"/>
              </a:rPr>
              <a:t>Is it more than 12? Yes</a:t>
            </a:r>
          </a:p>
          <a:p>
            <a:pPr marL="342900" indent="-342900">
              <a:buAutoNum type="arabicParenR"/>
            </a:pPr>
            <a:r>
              <a:rPr lang="en-GB" sz="1400" dirty="0">
                <a:latin typeface="Arial" panose="020B0604020202020204" pitchFamily="34" charset="0"/>
                <a:cs typeface="Arial" panose="020B0604020202020204" pitchFamily="34" charset="0"/>
              </a:rPr>
              <a:t>Is it less than 14? No</a:t>
            </a:r>
          </a:p>
          <a:p>
            <a:r>
              <a:rPr lang="en-GB" sz="1400" dirty="0">
                <a:latin typeface="Arial" panose="020B0604020202020204" pitchFamily="34" charset="0"/>
                <a:cs typeface="Arial" panose="020B0604020202020204" pitchFamily="34" charset="0"/>
              </a:rPr>
              <a:t>      Guess: 14</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Variations: The game can be simplified by using numbers 0 – 5, 0 – 10 or 0 – 15 instead of 0 – 20 </a:t>
            </a:r>
          </a:p>
        </p:txBody>
      </p:sp>
      <p:sp>
        <p:nvSpPr>
          <p:cNvPr id="7" name="Rectangle 6">
            <a:extLst>
              <a:ext uri="{FF2B5EF4-FFF2-40B4-BE49-F238E27FC236}">
                <a16:creationId xmlns:a16="http://schemas.microsoft.com/office/drawing/2014/main" id="{FD6F8E5B-744C-4E79-A542-FC0A35061AAF}"/>
              </a:ext>
            </a:extLst>
          </p:cNvPr>
          <p:cNvSpPr/>
          <p:nvPr/>
        </p:nvSpPr>
        <p:spPr>
          <a:xfrm>
            <a:off x="3457781" y="8518136"/>
            <a:ext cx="2786744" cy="3126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 more than      less than       between       </a:t>
            </a:r>
          </a:p>
        </p:txBody>
      </p:sp>
      <p:sp>
        <p:nvSpPr>
          <p:cNvPr id="29" name="Rectangle 28">
            <a:extLst>
              <a:ext uri="{FF2B5EF4-FFF2-40B4-BE49-F238E27FC236}">
                <a16:creationId xmlns:a16="http://schemas.microsoft.com/office/drawing/2014/main" id="{02E25C07-E35A-4BA2-8481-E5EF0035A439}"/>
              </a:ext>
            </a:extLst>
          </p:cNvPr>
          <p:cNvSpPr/>
          <p:nvPr/>
        </p:nvSpPr>
        <p:spPr>
          <a:xfrm>
            <a:off x="265420" y="960712"/>
            <a:ext cx="6384723" cy="425818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1E5EC6BF-4387-46BC-B9F0-9AD79D776446}"/>
              </a:ext>
            </a:extLst>
          </p:cNvPr>
          <p:cNvSpPr/>
          <p:nvPr/>
        </p:nvSpPr>
        <p:spPr>
          <a:xfrm>
            <a:off x="392496" y="4508086"/>
            <a:ext cx="6130570" cy="4153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latin typeface="Arial" panose="020B0604020202020204" pitchFamily="34" charset="0"/>
                <a:cs typeface="Arial" panose="020B0604020202020204" pitchFamily="34" charset="0"/>
              </a:rPr>
              <a:t>more   less    before   after    between   order   </a:t>
            </a:r>
          </a:p>
          <a:p>
            <a:pPr algn="ctr"/>
            <a:r>
              <a:rPr lang="en-GB" sz="1300" dirty="0">
                <a:solidFill>
                  <a:schemeClr val="tx1"/>
                </a:solidFill>
                <a:latin typeface="Arial" panose="020B0604020202020204" pitchFamily="34" charset="0"/>
                <a:cs typeface="Arial" panose="020B0604020202020204" pitchFamily="34" charset="0"/>
              </a:rPr>
              <a:t>1</a:t>
            </a:r>
            <a:r>
              <a:rPr lang="en-GB" sz="1300" baseline="30000" dirty="0">
                <a:solidFill>
                  <a:schemeClr val="tx1"/>
                </a:solidFill>
                <a:latin typeface="Arial" panose="020B0604020202020204" pitchFamily="34" charset="0"/>
                <a:cs typeface="Arial" panose="020B0604020202020204" pitchFamily="34" charset="0"/>
              </a:rPr>
              <a:t>st </a:t>
            </a:r>
            <a:r>
              <a:rPr lang="en-GB" sz="1300" dirty="0">
                <a:solidFill>
                  <a:schemeClr val="tx1"/>
                </a:solidFill>
                <a:latin typeface="Arial" panose="020B0604020202020204" pitchFamily="34" charset="0"/>
                <a:cs typeface="Arial" panose="020B0604020202020204" pitchFamily="34" charset="0"/>
              </a:rPr>
              <a:t> 2</a:t>
            </a:r>
            <a:r>
              <a:rPr lang="en-GB" sz="1300" baseline="30000" dirty="0">
                <a:solidFill>
                  <a:schemeClr val="tx1"/>
                </a:solidFill>
                <a:latin typeface="Arial" panose="020B0604020202020204" pitchFamily="34" charset="0"/>
                <a:cs typeface="Arial" panose="020B0604020202020204" pitchFamily="34" charset="0"/>
              </a:rPr>
              <a:t>nd </a:t>
            </a:r>
            <a:r>
              <a:rPr lang="en-GB" sz="1300" dirty="0">
                <a:solidFill>
                  <a:schemeClr val="tx1"/>
                </a:solidFill>
                <a:latin typeface="Arial" panose="020B0604020202020204" pitchFamily="34" charset="0"/>
                <a:cs typeface="Arial" panose="020B0604020202020204" pitchFamily="34" charset="0"/>
              </a:rPr>
              <a:t> 3</a:t>
            </a:r>
            <a:r>
              <a:rPr lang="en-GB" sz="1300" baseline="30000" dirty="0">
                <a:solidFill>
                  <a:schemeClr val="tx1"/>
                </a:solidFill>
                <a:latin typeface="Arial" panose="020B0604020202020204" pitchFamily="34" charset="0"/>
                <a:cs typeface="Arial" panose="020B0604020202020204" pitchFamily="34" charset="0"/>
              </a:rPr>
              <a:t>rd </a:t>
            </a:r>
            <a:r>
              <a:rPr lang="en-GB" sz="1300" dirty="0">
                <a:solidFill>
                  <a:schemeClr val="tx1"/>
                </a:solidFill>
                <a:latin typeface="Arial" panose="020B0604020202020204" pitchFamily="34" charset="0"/>
                <a:cs typeface="Arial" panose="020B0604020202020204" pitchFamily="34" charset="0"/>
              </a:rPr>
              <a:t> 4</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5</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6</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7</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8</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9</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10</a:t>
            </a:r>
            <a:r>
              <a:rPr lang="en-GB" sz="1300" baseline="30000" dirty="0">
                <a:solidFill>
                  <a:schemeClr val="tx1"/>
                </a:solidFill>
                <a:latin typeface="Arial" panose="020B0604020202020204" pitchFamily="34" charset="0"/>
                <a:cs typeface="Arial" panose="020B0604020202020204" pitchFamily="34" charset="0"/>
              </a:rPr>
              <a:t>th</a:t>
            </a:r>
            <a:r>
              <a:rPr lang="en-GB" sz="1300" dirty="0">
                <a:solidFill>
                  <a:schemeClr val="tx1"/>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A027750-8474-47AE-9922-339A69641C3A}"/>
              </a:ext>
            </a:extLst>
          </p:cNvPr>
          <p:cNvSpPr txBox="1"/>
          <p:nvPr/>
        </p:nvSpPr>
        <p:spPr>
          <a:xfrm>
            <a:off x="462010" y="988950"/>
            <a:ext cx="6130570" cy="2462213"/>
          </a:xfrm>
          <a:prstGeom prst="rect">
            <a:avLst/>
          </a:prstGeom>
          <a:noFill/>
        </p:spPr>
        <p:txBody>
          <a:bodyPr wrap="square" rtlCol="0">
            <a:spAutoFit/>
          </a:bodyPr>
          <a:lstStyle/>
          <a:p>
            <a:r>
              <a:rPr lang="en-GB" sz="1600" u="sng" dirty="0">
                <a:latin typeface="Arial" panose="020B0604020202020204" pitchFamily="34" charset="0"/>
                <a:cs typeface="Arial" panose="020B0604020202020204" pitchFamily="34" charset="0"/>
              </a:rPr>
              <a:t>Number line fun</a:t>
            </a:r>
          </a:p>
          <a:p>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Draw a line each and mark 0 and 10 at either end or use the template number line with given intervals.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Roll the dice and decide where that number would go and write it in.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Then it’s your partners turn.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The first to get all numbers from 1-9 wins.</a:t>
            </a:r>
          </a:p>
          <a:p>
            <a:r>
              <a:rPr lang="en-GB" sz="1600" b="1" dirty="0">
                <a:latin typeface="Arial" panose="020B0604020202020204" pitchFamily="34" charset="0"/>
                <a:cs typeface="Arial" panose="020B0604020202020204" pitchFamily="34" charset="0"/>
              </a:rPr>
              <a:t>Watch out! </a:t>
            </a:r>
            <a:r>
              <a:rPr lang="en-GB" sz="1600" dirty="0">
                <a:latin typeface="Arial" panose="020B0604020202020204" pitchFamily="34" charset="0"/>
                <a:cs typeface="Arial" panose="020B0604020202020204" pitchFamily="34" charset="0"/>
              </a:rPr>
              <a:t>If you get a repeat number it will mean you have to wait until next time! </a:t>
            </a:r>
          </a:p>
        </p:txBody>
      </p:sp>
      <p:pic>
        <p:nvPicPr>
          <p:cNvPr id="3" name="Picture 2">
            <a:extLst>
              <a:ext uri="{FF2B5EF4-FFF2-40B4-BE49-F238E27FC236}">
                <a16:creationId xmlns:a16="http://schemas.microsoft.com/office/drawing/2014/main" id="{715BEBA9-C6CA-4BB5-B38E-AE52FB234B11}"/>
              </a:ext>
            </a:extLst>
          </p:cNvPr>
          <p:cNvPicPr>
            <a:picLocks noChangeAspect="1"/>
          </p:cNvPicPr>
          <p:nvPr/>
        </p:nvPicPr>
        <p:blipFill rotWithShape="1">
          <a:blip r:embed="rId2"/>
          <a:srcRect r="14269"/>
          <a:stretch/>
        </p:blipFill>
        <p:spPr>
          <a:xfrm>
            <a:off x="265420" y="3225876"/>
            <a:ext cx="6444654" cy="986705"/>
          </a:xfrm>
          <a:prstGeom prst="rect">
            <a:avLst/>
          </a:prstGeom>
        </p:spPr>
      </p:pic>
      <p:sp>
        <p:nvSpPr>
          <p:cNvPr id="47" name="Rectangle 46">
            <a:extLst>
              <a:ext uri="{FF2B5EF4-FFF2-40B4-BE49-F238E27FC236}">
                <a16:creationId xmlns:a16="http://schemas.microsoft.com/office/drawing/2014/main" id="{FD05E036-3C6A-4DAC-A289-41C75A5ECEEE}"/>
              </a:ext>
            </a:extLst>
          </p:cNvPr>
          <p:cNvSpPr/>
          <p:nvPr/>
        </p:nvSpPr>
        <p:spPr>
          <a:xfrm>
            <a:off x="3922485" y="7283405"/>
            <a:ext cx="2405744" cy="964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Tip: have a number line out whilst playing. Ask children to refer to the number line before they ask their next question</a:t>
            </a:r>
          </a:p>
        </p:txBody>
      </p:sp>
      <p:sp>
        <p:nvSpPr>
          <p:cNvPr id="2" name="Rectangle 1">
            <a:extLst>
              <a:ext uri="{FF2B5EF4-FFF2-40B4-BE49-F238E27FC236}">
                <a16:creationId xmlns:a16="http://schemas.microsoft.com/office/drawing/2014/main" id="{A082BB41-EA27-4F38-A477-7A9123DE6F10}"/>
              </a:ext>
            </a:extLst>
          </p:cNvPr>
          <p:cNvSpPr/>
          <p:nvPr/>
        </p:nvSpPr>
        <p:spPr>
          <a:xfrm>
            <a:off x="2247530" y="9606806"/>
            <a:ext cx="2130711" cy="230832"/>
          </a:xfrm>
          <a:prstGeom prst="rect">
            <a:avLst/>
          </a:prstGeom>
        </p:spPr>
        <p:txBody>
          <a:bodyPr wrap="none">
            <a:spAutoFit/>
          </a:bodyPr>
          <a:lstStyle/>
          <a:p>
            <a:pPr lvl="0" algn="ctr"/>
            <a:r>
              <a:rPr lang="en-GB" sz="900" dirty="0">
                <a:solidFill>
                  <a:srgbClr val="000000">
                    <a:tint val="75000"/>
                  </a:srgbClr>
                </a:solidFill>
              </a:rPr>
              <a:t>Copyright © 2020 Mathematics Mastery. </a:t>
            </a:r>
          </a:p>
        </p:txBody>
      </p:sp>
    </p:spTree>
    <p:extLst>
      <p:ext uri="{BB962C8B-B14F-4D97-AF65-F5344CB8AC3E}">
        <p14:creationId xmlns:p14="http://schemas.microsoft.com/office/powerpoint/2010/main" val="41942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Try this at home – more ideas</a:t>
            </a:r>
          </a:p>
        </p:txBody>
      </p:sp>
      <p:sp>
        <p:nvSpPr>
          <p:cNvPr id="31" name="Rectangle 30">
            <a:extLst>
              <a:ext uri="{FF2B5EF4-FFF2-40B4-BE49-F238E27FC236}">
                <a16:creationId xmlns:a16="http://schemas.microsoft.com/office/drawing/2014/main" id="{362D5608-2670-4BD7-8240-61AA3B9ADBBC}"/>
              </a:ext>
            </a:extLst>
          </p:cNvPr>
          <p:cNvSpPr/>
          <p:nvPr/>
        </p:nvSpPr>
        <p:spPr>
          <a:xfrm>
            <a:off x="228600" y="3705978"/>
            <a:ext cx="6421541" cy="14567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Exploring ordinal numbers</a:t>
            </a:r>
          </a:p>
          <a:p>
            <a:endParaRPr lang="en-GB" sz="1000" u="sng"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Discuss the order of events that happened e.g. What happened first? What happened second?</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Gather a range of objects and ask, which is first? Which is fourth? etc.</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Discuss who came first in an activity or game e.g. Who came third in the game? Who was the last one to arrive?</a:t>
            </a:r>
          </a:p>
        </p:txBody>
      </p:sp>
      <p:sp>
        <p:nvSpPr>
          <p:cNvPr id="43" name="Rectangle 42">
            <a:extLst>
              <a:ext uri="{FF2B5EF4-FFF2-40B4-BE49-F238E27FC236}">
                <a16:creationId xmlns:a16="http://schemas.microsoft.com/office/drawing/2014/main" id="{8F50DDFC-7EF9-4B44-836D-1AA2A9573276}"/>
              </a:ext>
            </a:extLst>
          </p:cNvPr>
          <p:cNvSpPr/>
          <p:nvPr/>
        </p:nvSpPr>
        <p:spPr>
          <a:xfrm>
            <a:off x="228600" y="2286699"/>
            <a:ext cx="6421542" cy="12820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rgbClr val="000000"/>
                </a:solidFill>
                <a:latin typeface="Arial" panose="020B0604020202020204" pitchFamily="34" charset="0"/>
                <a:cs typeface="Arial" panose="020B0604020202020204" pitchFamily="34" charset="0"/>
              </a:rPr>
              <a:t>How many ways</a:t>
            </a:r>
          </a:p>
          <a:p>
            <a:endParaRPr lang="en-GB" sz="1050" dirty="0">
              <a:solidFill>
                <a:srgbClr val="000000"/>
              </a:solidFill>
              <a:latin typeface="Arial" panose="020B0604020202020204" pitchFamily="34" charset="0"/>
              <a:cs typeface="Arial" panose="020B0604020202020204" pitchFamily="34" charset="0"/>
            </a:endParaRPr>
          </a:p>
          <a:p>
            <a:r>
              <a:rPr lang="en-GB" sz="1300" dirty="0">
                <a:solidFill>
                  <a:srgbClr val="000000"/>
                </a:solidFill>
                <a:latin typeface="Arial" panose="020B0604020202020204" pitchFamily="34" charset="0"/>
                <a:cs typeface="Arial" panose="020B0604020202020204" pitchFamily="34" charset="0"/>
              </a:rPr>
              <a:t>Select a number. Can you draw that number? Can you find that amount of objects? Can you show the number on a number line? Can you show me on your fingers? Can you show me on your fingers in a different way?  How else can you show that number?</a:t>
            </a:r>
          </a:p>
        </p:txBody>
      </p:sp>
      <p:sp>
        <p:nvSpPr>
          <p:cNvPr id="46" name="Rectangle 45">
            <a:extLst>
              <a:ext uri="{FF2B5EF4-FFF2-40B4-BE49-F238E27FC236}">
                <a16:creationId xmlns:a16="http://schemas.microsoft.com/office/drawing/2014/main" id="{D50A9501-526B-4467-928E-EA9F6B14DD25}"/>
              </a:ext>
            </a:extLst>
          </p:cNvPr>
          <p:cNvSpPr/>
          <p:nvPr/>
        </p:nvSpPr>
        <p:spPr>
          <a:xfrm>
            <a:off x="217007" y="5298223"/>
            <a:ext cx="6421540" cy="103907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Useful Website – Number blocks</a:t>
            </a:r>
          </a:p>
          <a:p>
            <a:endParaRPr lang="en-GB" sz="1300" u="sng" dirty="0">
              <a:solidFill>
                <a:schemeClr val="tx1"/>
              </a:solidFill>
              <a:latin typeface="Arial" panose="020B0604020202020204" pitchFamily="34" charset="0"/>
              <a:cs typeface="Arial" panose="020B0604020202020204" pitchFamily="34" charset="0"/>
            </a:endParaRPr>
          </a:p>
          <a:p>
            <a:r>
              <a:rPr lang="en-GB" sz="1400" dirty="0">
                <a:hlinkClick r:id="rId2"/>
              </a:rPr>
              <a:t>https://www.bbc.co.uk/cbeebies</a:t>
            </a:r>
          </a:p>
          <a:p>
            <a:r>
              <a:rPr lang="en-GB" sz="1400" dirty="0">
                <a:hlinkClick r:id="rId2"/>
              </a:rPr>
              <a:t>/shows/</a:t>
            </a:r>
            <a:r>
              <a:rPr lang="en-GB" sz="1400" dirty="0" err="1">
                <a:hlinkClick r:id="rId2"/>
              </a:rPr>
              <a:t>numberblocks</a:t>
            </a:r>
            <a:endParaRPr lang="en-GB" sz="1400" dirty="0"/>
          </a:p>
        </p:txBody>
      </p:sp>
      <p:sp>
        <p:nvSpPr>
          <p:cNvPr id="47" name="Rectangle 46">
            <a:extLst>
              <a:ext uri="{FF2B5EF4-FFF2-40B4-BE49-F238E27FC236}">
                <a16:creationId xmlns:a16="http://schemas.microsoft.com/office/drawing/2014/main" id="{F46B9907-806F-4A49-B90D-CF507AFC3D5A}"/>
              </a:ext>
            </a:extLst>
          </p:cNvPr>
          <p:cNvSpPr/>
          <p:nvPr/>
        </p:nvSpPr>
        <p:spPr>
          <a:xfrm>
            <a:off x="217007" y="7434435"/>
            <a:ext cx="6421540" cy="8055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Sharing</a:t>
            </a:r>
          </a:p>
          <a:p>
            <a:r>
              <a:rPr lang="en-GB" sz="1300" dirty="0">
                <a:solidFill>
                  <a:schemeClr val="tx1"/>
                </a:solidFill>
                <a:latin typeface="Arial" panose="020B0604020202020204" pitchFamily="34" charset="0"/>
                <a:cs typeface="Arial" panose="020B0604020202020204" pitchFamily="34" charset="0"/>
              </a:rPr>
              <a:t>Share up to twenty items into equal groups. For example sharing sweets between two people or creating groups of ten out of twenty objects. </a:t>
            </a:r>
            <a:endParaRPr lang="en-GB" sz="1300" u="sng"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752BDBD2-8344-48E7-A28B-776AA4248A61}"/>
              </a:ext>
            </a:extLst>
          </p:cNvPr>
          <p:cNvSpPr/>
          <p:nvPr/>
        </p:nvSpPr>
        <p:spPr>
          <a:xfrm>
            <a:off x="217007" y="8394700"/>
            <a:ext cx="6421540" cy="111435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dirty="0">
                <a:solidFill>
                  <a:schemeClr val="tx1"/>
                </a:solidFill>
                <a:latin typeface="Arial" panose="020B0604020202020204" pitchFamily="34" charset="0"/>
                <a:cs typeface="Arial" panose="020B0604020202020204" pitchFamily="34" charset="0"/>
              </a:rPr>
              <a:t>Questions to support thinking</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do you think would happen if….</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What’s the same? What’s different? </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How do you know that? </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do you notice?</a:t>
            </a:r>
          </a:p>
          <a:p>
            <a:pPr marL="285750" indent="-285750">
              <a:buFont typeface="Arial" panose="020B0604020202020204" pitchFamily="34" charset="0"/>
              <a:buChar char="•"/>
            </a:pPr>
            <a:endParaRPr lang="en-GB" sz="13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Can you see a pattern? What would come next?</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else could go in this set? What couldn’t?</a:t>
            </a:r>
          </a:p>
        </p:txBody>
      </p:sp>
      <p:sp>
        <p:nvSpPr>
          <p:cNvPr id="10" name="Footer Placeholder 2">
            <a:extLst>
              <a:ext uri="{FF2B5EF4-FFF2-40B4-BE49-F238E27FC236}">
                <a16:creationId xmlns:a16="http://schemas.microsoft.com/office/drawing/2014/main" id="{73CEE2B1-6F88-4F3D-86C3-1C7AEF058467}"/>
              </a:ext>
            </a:extLst>
          </p:cNvPr>
          <p:cNvSpPr>
            <a:spLocks noGrp="1"/>
          </p:cNvSpPr>
          <p:nvPr>
            <p:ph type="ftr" sz="quarter" idx="11"/>
          </p:nvPr>
        </p:nvSpPr>
        <p:spPr>
          <a:xfrm>
            <a:off x="2320547" y="9509057"/>
            <a:ext cx="2314575" cy="527403"/>
          </a:xfrm>
        </p:spPr>
        <p:txBody>
          <a:bodyPr/>
          <a:lstStyle/>
          <a:p>
            <a:r>
              <a:rPr lang="en-GB" dirty="0"/>
              <a:t>Copyright © 2020 Mathematics Mastery. </a:t>
            </a:r>
          </a:p>
        </p:txBody>
      </p:sp>
      <p:sp>
        <p:nvSpPr>
          <p:cNvPr id="11" name="Rectangle 10">
            <a:extLst>
              <a:ext uri="{FF2B5EF4-FFF2-40B4-BE49-F238E27FC236}">
                <a16:creationId xmlns:a16="http://schemas.microsoft.com/office/drawing/2014/main" id="{C63A6E43-8142-4EBE-93A2-CED4ADB48939}"/>
              </a:ext>
            </a:extLst>
          </p:cNvPr>
          <p:cNvSpPr/>
          <p:nvPr/>
        </p:nvSpPr>
        <p:spPr>
          <a:xfrm>
            <a:off x="237150" y="760730"/>
            <a:ext cx="6421542" cy="14109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rgbClr val="000000"/>
                </a:solidFill>
                <a:latin typeface="Arial" panose="020B0604020202020204" pitchFamily="34" charset="0"/>
                <a:cs typeface="Arial" panose="020B0604020202020204" pitchFamily="34" charset="0"/>
              </a:rPr>
              <a:t>Number of the week</a:t>
            </a:r>
          </a:p>
          <a:p>
            <a:endParaRPr lang="en-GB" sz="1050" dirty="0">
              <a:solidFill>
                <a:srgbClr val="000000"/>
              </a:solidFill>
              <a:latin typeface="Arial" panose="020B0604020202020204" pitchFamily="34" charset="0"/>
              <a:cs typeface="Arial" panose="020B0604020202020204" pitchFamily="34" charset="0"/>
            </a:endParaRPr>
          </a:p>
          <a:p>
            <a:r>
              <a:rPr lang="en-GB" sz="1300" dirty="0">
                <a:solidFill>
                  <a:srgbClr val="000000"/>
                </a:solidFill>
                <a:latin typeface="Arial" panose="020B0604020202020204" pitchFamily="34" charset="0"/>
                <a:cs typeface="Arial" panose="020B0604020202020204" pitchFamily="34" charset="0"/>
              </a:rPr>
              <a:t>Pick a number of the week. Where can you see examples of that number in your house, when you’re outside or on your way to school?  What songs do you know that use that number? What stories do you know that use that number? What is one more or one less than that number?</a:t>
            </a:r>
          </a:p>
        </p:txBody>
      </p:sp>
      <p:pic>
        <p:nvPicPr>
          <p:cNvPr id="12" name="Picture 11">
            <a:extLst>
              <a:ext uri="{FF2B5EF4-FFF2-40B4-BE49-F238E27FC236}">
                <a16:creationId xmlns:a16="http://schemas.microsoft.com/office/drawing/2014/main" id="{284106BB-AFD0-44B8-99AF-A5100DBEE199}"/>
              </a:ext>
            </a:extLst>
          </p:cNvPr>
          <p:cNvPicPr>
            <a:picLocks noChangeAspect="1"/>
          </p:cNvPicPr>
          <p:nvPr/>
        </p:nvPicPr>
        <p:blipFill>
          <a:blip r:embed="rId3"/>
          <a:stretch>
            <a:fillRect/>
          </a:stretch>
        </p:blipFill>
        <p:spPr>
          <a:xfrm>
            <a:off x="3025461" y="5423724"/>
            <a:ext cx="3473321" cy="788074"/>
          </a:xfrm>
          <a:prstGeom prst="rect">
            <a:avLst/>
          </a:prstGeom>
        </p:spPr>
      </p:pic>
      <p:sp>
        <p:nvSpPr>
          <p:cNvPr id="13" name="Rectangle 12">
            <a:extLst>
              <a:ext uri="{FF2B5EF4-FFF2-40B4-BE49-F238E27FC236}">
                <a16:creationId xmlns:a16="http://schemas.microsoft.com/office/drawing/2014/main" id="{20F4DB73-5201-4F96-84AC-DB9CE7F0A506}"/>
              </a:ext>
            </a:extLst>
          </p:cNvPr>
          <p:cNvSpPr/>
          <p:nvPr/>
        </p:nvSpPr>
        <p:spPr>
          <a:xfrm>
            <a:off x="217007" y="6472769"/>
            <a:ext cx="6421540" cy="8055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Dice games</a:t>
            </a:r>
          </a:p>
          <a:p>
            <a:r>
              <a:rPr lang="en-US" sz="1300" dirty="0">
                <a:solidFill>
                  <a:schemeClr val="tx1"/>
                </a:solidFill>
                <a:latin typeface="Arial" panose="020B0604020202020204" pitchFamily="34" charset="0"/>
                <a:cs typeface="Arial" panose="020B0604020202020204" pitchFamily="34" charset="0"/>
              </a:rPr>
              <a:t>Playing with dice can be a great way to support your children with number bonds.  If you don’t have a pair of dice, try these online dice:</a:t>
            </a:r>
          </a:p>
          <a:p>
            <a:r>
              <a:rPr lang="en-GB" sz="1300" dirty="0">
                <a:latin typeface="Arial" panose="020B0604020202020204" pitchFamily="34" charset="0"/>
                <a:cs typeface="Arial" panose="020B0604020202020204" pitchFamily="34" charset="0"/>
                <a:hlinkClick r:id="rId4"/>
              </a:rPr>
              <a:t>http://dice.virtuworld.net/</a:t>
            </a:r>
            <a:r>
              <a:rPr lang="en-GB" sz="1300"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hlinkClick r:id="rId5"/>
              </a:rPr>
              <a:t>https://rollthedice.online/en/cdice/0-9-dice</a:t>
            </a:r>
            <a:r>
              <a:rPr lang="en-GB"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4228227"/>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3D302-1856-4AE1-AAC8-C4ECC7445419}">
  <ds:schemaRefs>
    <ds:schemaRef ds:uri="http://schemas.microsoft.com/office/2006/metadata/properties"/>
    <ds:schemaRef ds:uri="http://schemas.microsoft.com/office/infopath/2007/PartnerControls"/>
    <ds:schemaRef ds:uri="http://schemas.microsoft.com/sharepoint/v3"/>
    <ds:schemaRef ds:uri="9c6500c0-19b7-4dc1-a957-fb6bf8f5f217"/>
  </ds:schemaRefs>
</ds:datastoreItem>
</file>

<file path=customXml/itemProps2.xml><?xml version="1.0" encoding="utf-8"?>
<ds:datastoreItem xmlns:ds="http://schemas.openxmlformats.org/officeDocument/2006/customXml" ds:itemID="{B2636A58-A6DE-4308-89A6-036524291B16}">
  <ds:schemaRefs>
    <ds:schemaRef ds:uri="http://schemas.microsoft.com/sharepoint/v3/contenttype/forms"/>
  </ds:schemaRefs>
</ds:datastoreItem>
</file>

<file path=customXml/itemProps3.xml><?xml version="1.0" encoding="utf-8"?>
<ds:datastoreItem xmlns:ds="http://schemas.openxmlformats.org/officeDocument/2006/customXml" ds:itemID="{DEBC1CB8-1719-4173-91CB-7FC4CB23D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11403</TotalTime>
  <Words>1254</Words>
  <Application>Microsoft Office PowerPoint</Application>
  <PresentationFormat>A4 Paper (210x297 mm)</PresentationFormat>
  <Paragraphs>139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13</cp:revision>
  <cp:lastPrinted>2019-07-25T12:41:49Z</cp:lastPrinted>
  <dcterms:created xsi:type="dcterms:W3CDTF">2019-07-18T09:37:02Z</dcterms:created>
  <dcterms:modified xsi:type="dcterms:W3CDTF">2020-01-14T16:26:14Z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