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81" r:id="rId6"/>
    <p:sldId id="286" r:id="rId7"/>
    <p:sldId id="273" r:id="rId8"/>
    <p:sldId id="287" r:id="rId9"/>
    <p:sldId id="288" r:id="rId10"/>
    <p:sldId id="289" r:id="rId11"/>
    <p:sldId id="290" r:id="rId12"/>
    <p:sldId id="271" r:id="rId13"/>
    <p:sldId id="292" r:id="rId14"/>
    <p:sldId id="276" r:id="rId15"/>
    <p:sldId id="294" r:id="rId16"/>
    <p:sldId id="284" r:id="rId17"/>
    <p:sldId id="295" r:id="rId18"/>
    <p:sldId id="291" r:id="rId19"/>
    <p:sldId id="282" r:id="rId20"/>
    <p:sldId id="293" r:id="rId21"/>
    <p:sldId id="285"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Jones" initials="KJ" lastIdx="7" clrIdx="0">
    <p:extLst>
      <p:ext uri="{19B8F6BF-5375-455C-9EA6-DF929625EA0E}">
        <p15:presenceInfo xmlns:p15="http://schemas.microsoft.com/office/powerpoint/2012/main" userId="S::kate.jones@mathematicsmastery.org::4a9fd575-894c-4f1c-886c-99f53615ea7e" providerId="AD"/>
      </p:ext>
    </p:extLst>
  </p:cmAuthor>
  <p:cmAuthor id="2" name="Rebekah Goh" initials="RG" lastIdx="11" clrIdx="1">
    <p:extLst>
      <p:ext uri="{19B8F6BF-5375-455C-9EA6-DF929625EA0E}">
        <p15:presenceInfo xmlns:p15="http://schemas.microsoft.com/office/powerpoint/2012/main" userId="S::rebekah.goh@mathematicsmastery.org::557a5cbb-287d-40da-825e-f4e4c0111d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0045"/>
    <a:srgbClr val="FFC9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FE213-2ADE-437B-96FE-4FB0199F7BE9}" v="119" dt="2019-09-13T08:49:58.438"/>
    <p1510:client id="{6A3D40BF-0780-4D66-A303-98001A7F17E3}" v="17" dt="2019-09-12T15:47:35.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Jones" userId="4a9fd575-894c-4f1c-886c-99f53615ea7e" providerId="ADAL" clId="{6A3D40BF-0780-4D66-A303-98001A7F17E3}"/>
    <pc:docChg chg="undo custSel modSld">
      <pc:chgData name="Kate Jones" userId="4a9fd575-894c-4f1c-886c-99f53615ea7e" providerId="ADAL" clId="{6A3D40BF-0780-4D66-A303-98001A7F17E3}" dt="2019-09-12T15:47:40.114" v="174" actId="14100"/>
      <pc:docMkLst>
        <pc:docMk/>
      </pc:docMkLst>
      <pc:sldChg chg="modSp">
        <pc:chgData name="Kate Jones" userId="4a9fd575-894c-4f1c-886c-99f53615ea7e" providerId="ADAL" clId="{6A3D40BF-0780-4D66-A303-98001A7F17E3}" dt="2019-09-12T15:45:54.252" v="157" actId="14100"/>
        <pc:sldMkLst>
          <pc:docMk/>
          <pc:sldMk cId="2605528031" sldId="256"/>
        </pc:sldMkLst>
        <pc:spChg chg="mod">
          <ac:chgData name="Kate Jones" userId="4a9fd575-894c-4f1c-886c-99f53615ea7e" providerId="ADAL" clId="{6A3D40BF-0780-4D66-A303-98001A7F17E3}" dt="2019-09-12T15:45:54.252" v="157" actId="14100"/>
          <ac:spMkLst>
            <pc:docMk/>
            <pc:sldMk cId="2605528031" sldId="256"/>
            <ac:spMk id="4" creationId="{BA6C7872-C30E-4512-B6B4-B8D5A10D97E0}"/>
          </ac:spMkLst>
        </pc:spChg>
        <pc:spChg chg="mod">
          <ac:chgData name="Kate Jones" userId="4a9fd575-894c-4f1c-886c-99f53615ea7e" providerId="ADAL" clId="{6A3D40BF-0780-4D66-A303-98001A7F17E3}" dt="2019-09-12T15:45:51.178" v="156" actId="2711"/>
          <ac:spMkLst>
            <pc:docMk/>
            <pc:sldMk cId="2605528031" sldId="256"/>
            <ac:spMk id="6" creationId="{9F0ACA7B-E5AA-4DCC-9A8F-2F21D5B37FFB}"/>
          </ac:spMkLst>
        </pc:spChg>
        <pc:grpChg chg="mod">
          <ac:chgData name="Kate Jones" userId="4a9fd575-894c-4f1c-886c-99f53615ea7e" providerId="ADAL" clId="{6A3D40BF-0780-4D66-A303-98001A7F17E3}" dt="2019-09-12T15:45:51.178" v="156" actId="2711"/>
          <ac:grpSpMkLst>
            <pc:docMk/>
            <pc:sldMk cId="2605528031" sldId="256"/>
            <ac:grpSpMk id="8" creationId="{B5C879B0-442C-4AB3-ABDE-8D9BF842D868}"/>
          </ac:grpSpMkLst>
        </pc:grpChg>
        <pc:picChg chg="mod">
          <ac:chgData name="Kate Jones" userId="4a9fd575-894c-4f1c-886c-99f53615ea7e" providerId="ADAL" clId="{6A3D40BF-0780-4D66-A303-98001A7F17E3}" dt="2019-09-12T15:45:51.178" v="156" actId="2711"/>
          <ac:picMkLst>
            <pc:docMk/>
            <pc:sldMk cId="2605528031" sldId="256"/>
            <ac:picMk id="5" creationId="{A7A0F557-78FC-4E2C-A25D-6B032591DE36}"/>
          </ac:picMkLst>
        </pc:picChg>
        <pc:picChg chg="mod">
          <ac:chgData name="Kate Jones" userId="4a9fd575-894c-4f1c-886c-99f53615ea7e" providerId="ADAL" clId="{6A3D40BF-0780-4D66-A303-98001A7F17E3}" dt="2019-09-12T15:45:51.178" v="156" actId="2711"/>
          <ac:picMkLst>
            <pc:docMk/>
            <pc:sldMk cId="2605528031" sldId="256"/>
            <ac:picMk id="7" creationId="{26A99B14-34F5-4B76-A02A-D48DC619F3D5}"/>
          </ac:picMkLst>
        </pc:picChg>
        <pc:picChg chg="mod">
          <ac:chgData name="Kate Jones" userId="4a9fd575-894c-4f1c-886c-99f53615ea7e" providerId="ADAL" clId="{6A3D40BF-0780-4D66-A303-98001A7F17E3}" dt="2019-09-12T15:45:51.178" v="156" actId="2711"/>
          <ac:picMkLst>
            <pc:docMk/>
            <pc:sldMk cId="2605528031" sldId="256"/>
            <ac:picMk id="12" creationId="{9C0C3ABB-A714-4F46-8118-4A31604312EC}"/>
          </ac:picMkLst>
        </pc:picChg>
      </pc:sldChg>
      <pc:sldChg chg="modSp">
        <pc:chgData name="Kate Jones" userId="4a9fd575-894c-4f1c-886c-99f53615ea7e" providerId="ADAL" clId="{6A3D40BF-0780-4D66-A303-98001A7F17E3}" dt="2019-09-12T15:46:16.120" v="161" actId="14100"/>
        <pc:sldMkLst>
          <pc:docMk/>
          <pc:sldMk cId="3622584323" sldId="273"/>
        </pc:sldMkLst>
        <pc:spChg chg="mod">
          <ac:chgData name="Kate Jones" userId="4a9fd575-894c-4f1c-886c-99f53615ea7e" providerId="ADAL" clId="{6A3D40BF-0780-4D66-A303-98001A7F17E3}" dt="2019-09-12T15:46:05.005" v="158" actId="2711"/>
          <ac:spMkLst>
            <pc:docMk/>
            <pc:sldMk cId="3622584323" sldId="273"/>
            <ac:spMk id="2" creationId="{1E4ABA72-53B1-4DEC-A9C5-88572B171ED7}"/>
          </ac:spMkLst>
        </pc:spChg>
        <pc:spChg chg="mod">
          <ac:chgData name="Kate Jones" userId="4a9fd575-894c-4f1c-886c-99f53615ea7e" providerId="ADAL" clId="{6A3D40BF-0780-4D66-A303-98001A7F17E3}" dt="2019-09-12T15:46:05.005" v="158" actId="2711"/>
          <ac:spMkLst>
            <pc:docMk/>
            <pc:sldMk cId="3622584323" sldId="273"/>
            <ac:spMk id="5" creationId="{F27A5C13-978B-417C-A66E-2C2AE764F805}"/>
          </ac:spMkLst>
        </pc:spChg>
        <pc:spChg chg="mod">
          <ac:chgData name="Kate Jones" userId="4a9fd575-894c-4f1c-886c-99f53615ea7e" providerId="ADAL" clId="{6A3D40BF-0780-4D66-A303-98001A7F17E3}" dt="2019-09-12T15:46:05.005" v="158" actId="2711"/>
          <ac:spMkLst>
            <pc:docMk/>
            <pc:sldMk cId="3622584323" sldId="273"/>
            <ac:spMk id="24" creationId="{86BA259A-0B3A-4544-8588-5542D00407B1}"/>
          </ac:spMkLst>
        </pc:spChg>
        <pc:spChg chg="mod">
          <ac:chgData name="Kate Jones" userId="4a9fd575-894c-4f1c-886c-99f53615ea7e" providerId="ADAL" clId="{6A3D40BF-0780-4D66-A303-98001A7F17E3}" dt="2019-09-12T15:46:05.005" v="158" actId="2711"/>
          <ac:spMkLst>
            <pc:docMk/>
            <pc:sldMk cId="3622584323" sldId="273"/>
            <ac:spMk id="25" creationId="{F3375232-467F-4760-B503-7CFA6E6C1C66}"/>
          </ac:spMkLst>
        </pc:spChg>
        <pc:spChg chg="mod">
          <ac:chgData name="Kate Jones" userId="4a9fd575-894c-4f1c-886c-99f53615ea7e" providerId="ADAL" clId="{6A3D40BF-0780-4D66-A303-98001A7F17E3}" dt="2019-09-12T15:46:05.005" v="158" actId="2711"/>
          <ac:spMkLst>
            <pc:docMk/>
            <pc:sldMk cId="3622584323" sldId="273"/>
            <ac:spMk id="26" creationId="{6ED3444F-CA52-4D6A-ABAD-23CA04B87D6A}"/>
          </ac:spMkLst>
        </pc:spChg>
        <pc:spChg chg="mod">
          <ac:chgData name="Kate Jones" userId="4a9fd575-894c-4f1c-886c-99f53615ea7e" providerId="ADAL" clId="{6A3D40BF-0780-4D66-A303-98001A7F17E3}" dt="2019-09-12T15:46:05.005" v="158" actId="2711"/>
          <ac:spMkLst>
            <pc:docMk/>
            <pc:sldMk cId="3622584323" sldId="273"/>
            <ac:spMk id="29" creationId="{E6963201-EFE3-459C-BA01-EB35951BEEE3}"/>
          </ac:spMkLst>
        </pc:spChg>
        <pc:spChg chg="mod">
          <ac:chgData name="Kate Jones" userId="4a9fd575-894c-4f1c-886c-99f53615ea7e" providerId="ADAL" clId="{6A3D40BF-0780-4D66-A303-98001A7F17E3}" dt="2019-09-12T15:46:05.005" v="158" actId="2711"/>
          <ac:spMkLst>
            <pc:docMk/>
            <pc:sldMk cId="3622584323" sldId="273"/>
            <ac:spMk id="33" creationId="{94EE1548-7E19-490B-90DF-1F4F363C8A93}"/>
          </ac:spMkLst>
        </pc:spChg>
        <pc:spChg chg="mod">
          <ac:chgData name="Kate Jones" userId="4a9fd575-894c-4f1c-886c-99f53615ea7e" providerId="ADAL" clId="{6A3D40BF-0780-4D66-A303-98001A7F17E3}" dt="2019-09-12T15:46:05.005" v="158" actId="2711"/>
          <ac:spMkLst>
            <pc:docMk/>
            <pc:sldMk cId="3622584323" sldId="273"/>
            <ac:spMk id="80" creationId="{03EFF195-F38E-4897-A197-89E086D12D76}"/>
          </ac:spMkLst>
        </pc:spChg>
        <pc:spChg chg="mod">
          <ac:chgData name="Kate Jones" userId="4a9fd575-894c-4f1c-886c-99f53615ea7e" providerId="ADAL" clId="{6A3D40BF-0780-4D66-A303-98001A7F17E3}" dt="2019-09-12T15:46:16.120" v="161" actId="14100"/>
          <ac:spMkLst>
            <pc:docMk/>
            <pc:sldMk cId="3622584323" sldId="273"/>
            <ac:spMk id="81" creationId="{FD03A337-F337-4953-BB5D-B21F4976BA28}"/>
          </ac:spMkLst>
        </pc:spChg>
      </pc:sldChg>
      <pc:sldChg chg="modSp">
        <pc:chgData name="Kate Jones" userId="4a9fd575-894c-4f1c-886c-99f53615ea7e" providerId="ADAL" clId="{6A3D40BF-0780-4D66-A303-98001A7F17E3}" dt="2019-09-12T15:45:43.329" v="155" actId="2711"/>
        <pc:sldMkLst>
          <pc:docMk/>
          <pc:sldMk cId="434052186" sldId="281"/>
        </pc:sldMkLst>
        <pc:spChg chg="mod">
          <ac:chgData name="Kate Jones" userId="4a9fd575-894c-4f1c-886c-99f53615ea7e" providerId="ADAL" clId="{6A3D40BF-0780-4D66-A303-98001A7F17E3}" dt="2019-09-12T15:45:43.329" v="155" actId="2711"/>
          <ac:spMkLst>
            <pc:docMk/>
            <pc:sldMk cId="434052186" sldId="281"/>
            <ac:spMk id="5" creationId="{F27A5C13-978B-417C-A66E-2C2AE764F805}"/>
          </ac:spMkLst>
        </pc:spChg>
        <pc:spChg chg="mod">
          <ac:chgData name="Kate Jones" userId="4a9fd575-894c-4f1c-886c-99f53615ea7e" providerId="ADAL" clId="{6A3D40BF-0780-4D66-A303-98001A7F17E3}" dt="2019-09-12T15:45:43.329" v="155" actId="2711"/>
          <ac:spMkLst>
            <pc:docMk/>
            <pc:sldMk cId="434052186" sldId="281"/>
            <ac:spMk id="42" creationId="{EB154216-1C65-48A9-9E87-7F43D60EA009}"/>
          </ac:spMkLst>
        </pc:spChg>
        <pc:spChg chg="mod">
          <ac:chgData name="Kate Jones" userId="4a9fd575-894c-4f1c-886c-99f53615ea7e" providerId="ADAL" clId="{6A3D40BF-0780-4D66-A303-98001A7F17E3}" dt="2019-09-12T15:45:43.329" v="155" actId="2711"/>
          <ac:spMkLst>
            <pc:docMk/>
            <pc:sldMk cId="434052186" sldId="281"/>
            <ac:spMk id="45" creationId="{E5ED4DDE-0D90-484A-A08D-8B260E794641}"/>
          </ac:spMkLst>
        </pc:spChg>
        <pc:spChg chg="mod">
          <ac:chgData name="Kate Jones" userId="4a9fd575-894c-4f1c-886c-99f53615ea7e" providerId="ADAL" clId="{6A3D40BF-0780-4D66-A303-98001A7F17E3}" dt="2019-09-12T15:45:43.329" v="155" actId="2711"/>
          <ac:spMkLst>
            <pc:docMk/>
            <pc:sldMk cId="434052186" sldId="281"/>
            <ac:spMk id="47" creationId="{B0E066FD-75F6-490F-A584-5A20716F26CF}"/>
          </ac:spMkLst>
        </pc:spChg>
        <pc:spChg chg="mod">
          <ac:chgData name="Kate Jones" userId="4a9fd575-894c-4f1c-886c-99f53615ea7e" providerId="ADAL" clId="{6A3D40BF-0780-4D66-A303-98001A7F17E3}" dt="2019-09-12T15:45:43.329" v="155" actId="2711"/>
          <ac:spMkLst>
            <pc:docMk/>
            <pc:sldMk cId="434052186" sldId="281"/>
            <ac:spMk id="48" creationId="{5B685930-B69A-4A4D-A854-5576B2B9F1D0}"/>
          </ac:spMkLst>
        </pc:spChg>
        <pc:spChg chg="mod">
          <ac:chgData name="Kate Jones" userId="4a9fd575-894c-4f1c-886c-99f53615ea7e" providerId="ADAL" clId="{6A3D40BF-0780-4D66-A303-98001A7F17E3}" dt="2019-09-12T15:45:43.329" v="155" actId="2711"/>
          <ac:spMkLst>
            <pc:docMk/>
            <pc:sldMk cId="434052186" sldId="281"/>
            <ac:spMk id="49" creationId="{702613B5-6A78-4E3B-B978-2C241B88002A}"/>
          </ac:spMkLst>
        </pc:spChg>
        <pc:spChg chg="mod">
          <ac:chgData name="Kate Jones" userId="4a9fd575-894c-4f1c-886c-99f53615ea7e" providerId="ADAL" clId="{6A3D40BF-0780-4D66-A303-98001A7F17E3}" dt="2019-09-12T15:45:43.329" v="155" actId="2711"/>
          <ac:spMkLst>
            <pc:docMk/>
            <pc:sldMk cId="434052186" sldId="281"/>
            <ac:spMk id="50" creationId="{5CBEA4DB-4B17-4073-B73C-CB58AF048837}"/>
          </ac:spMkLst>
        </pc:spChg>
        <pc:spChg chg="mod">
          <ac:chgData name="Kate Jones" userId="4a9fd575-894c-4f1c-886c-99f53615ea7e" providerId="ADAL" clId="{6A3D40BF-0780-4D66-A303-98001A7F17E3}" dt="2019-09-12T15:45:43.329" v="155" actId="2711"/>
          <ac:spMkLst>
            <pc:docMk/>
            <pc:sldMk cId="434052186" sldId="281"/>
            <ac:spMk id="80" creationId="{03EFF195-F38E-4897-A197-89E086D12D76}"/>
          </ac:spMkLst>
        </pc:spChg>
        <pc:spChg chg="mod">
          <ac:chgData name="Kate Jones" userId="4a9fd575-894c-4f1c-886c-99f53615ea7e" providerId="ADAL" clId="{6A3D40BF-0780-4D66-A303-98001A7F17E3}" dt="2019-09-12T15:45:43.329" v="155" actId="2711"/>
          <ac:spMkLst>
            <pc:docMk/>
            <pc:sldMk cId="434052186" sldId="281"/>
            <ac:spMk id="81" creationId="{FD03A337-F337-4953-BB5D-B21F4976BA28}"/>
          </ac:spMkLst>
        </pc:spChg>
      </pc:sldChg>
      <pc:sldChg chg="addCm delCm modNotesTx">
        <pc:chgData name="Kate Jones" userId="4a9fd575-894c-4f1c-886c-99f53615ea7e" providerId="ADAL" clId="{6A3D40BF-0780-4D66-A303-98001A7F17E3}" dt="2019-09-12T10:28:05.751" v="151" actId="1592"/>
        <pc:sldMkLst>
          <pc:docMk/>
          <pc:sldMk cId="3187192424" sldId="282"/>
        </pc:sldMkLst>
      </pc:sldChg>
      <pc:sldChg chg="modSp modNotesTx">
        <pc:chgData name="Kate Jones" userId="4a9fd575-894c-4f1c-886c-99f53615ea7e" providerId="ADAL" clId="{6A3D40BF-0780-4D66-A303-98001A7F17E3}" dt="2019-09-12T10:25:45.288" v="8" actId="20577"/>
        <pc:sldMkLst>
          <pc:docMk/>
          <pc:sldMk cId="2149613188" sldId="284"/>
        </pc:sldMkLst>
        <pc:spChg chg="mod">
          <ac:chgData name="Kate Jones" userId="4a9fd575-894c-4f1c-886c-99f53615ea7e" providerId="ADAL" clId="{6A3D40BF-0780-4D66-A303-98001A7F17E3}" dt="2019-09-12T10:25:45.288" v="8" actId="20577"/>
          <ac:spMkLst>
            <pc:docMk/>
            <pc:sldMk cId="2149613188" sldId="284"/>
            <ac:spMk id="74" creationId="{78AE98BC-9E54-4BAF-BD8F-7E81FB2150FC}"/>
          </ac:spMkLst>
        </pc:spChg>
      </pc:sldChg>
      <pc:sldChg chg="modSp">
        <pc:chgData name="Kate Jones" userId="4a9fd575-894c-4f1c-886c-99f53615ea7e" providerId="ADAL" clId="{6A3D40BF-0780-4D66-A303-98001A7F17E3}" dt="2019-09-12T15:46:34.423" v="165" actId="14100"/>
        <pc:sldMkLst>
          <pc:docMk/>
          <pc:sldMk cId="1354232023" sldId="287"/>
        </pc:sldMkLst>
        <pc:spChg chg="mod">
          <ac:chgData name="Kate Jones" userId="4a9fd575-894c-4f1c-886c-99f53615ea7e" providerId="ADAL" clId="{6A3D40BF-0780-4D66-A303-98001A7F17E3}" dt="2019-09-12T15:46:30.722" v="164" actId="14100"/>
          <ac:spMkLst>
            <pc:docMk/>
            <pc:sldMk cId="1354232023" sldId="287"/>
            <ac:spMk id="5" creationId="{F27A5C13-978B-417C-A66E-2C2AE764F805}"/>
          </ac:spMkLst>
        </pc:spChg>
        <pc:spChg chg="mod">
          <ac:chgData name="Kate Jones" userId="4a9fd575-894c-4f1c-886c-99f53615ea7e" providerId="ADAL" clId="{6A3D40BF-0780-4D66-A303-98001A7F17E3}" dt="2019-09-12T15:46:30.722" v="164" actId="14100"/>
          <ac:spMkLst>
            <pc:docMk/>
            <pc:sldMk cId="1354232023" sldId="287"/>
            <ac:spMk id="23" creationId="{D36BB1D3-524F-4AF7-90FE-C061B43505A0}"/>
          </ac:spMkLst>
        </pc:spChg>
        <pc:spChg chg="mod">
          <ac:chgData name="Kate Jones" userId="4a9fd575-894c-4f1c-886c-99f53615ea7e" providerId="ADAL" clId="{6A3D40BF-0780-4D66-A303-98001A7F17E3}" dt="2019-09-12T15:46:30.722" v="164" actId="14100"/>
          <ac:spMkLst>
            <pc:docMk/>
            <pc:sldMk cId="1354232023" sldId="287"/>
            <ac:spMk id="24" creationId="{1672D11D-1920-4A64-B0A9-D123B6D85CF6}"/>
          </ac:spMkLst>
        </pc:spChg>
        <pc:spChg chg="mod">
          <ac:chgData name="Kate Jones" userId="4a9fd575-894c-4f1c-886c-99f53615ea7e" providerId="ADAL" clId="{6A3D40BF-0780-4D66-A303-98001A7F17E3}" dt="2019-09-12T15:46:30.722" v="164" actId="14100"/>
          <ac:spMkLst>
            <pc:docMk/>
            <pc:sldMk cId="1354232023" sldId="287"/>
            <ac:spMk id="80" creationId="{03EFF195-F38E-4897-A197-89E086D12D76}"/>
          </ac:spMkLst>
        </pc:spChg>
        <pc:spChg chg="mod">
          <ac:chgData name="Kate Jones" userId="4a9fd575-894c-4f1c-886c-99f53615ea7e" providerId="ADAL" clId="{6A3D40BF-0780-4D66-A303-98001A7F17E3}" dt="2019-09-12T15:46:34.423" v="165" actId="14100"/>
          <ac:spMkLst>
            <pc:docMk/>
            <pc:sldMk cId="1354232023" sldId="287"/>
            <ac:spMk id="81" creationId="{FD03A337-F337-4953-BB5D-B21F4976BA28}"/>
          </ac:spMkLst>
        </pc:spChg>
        <pc:grpChg chg="mod">
          <ac:chgData name="Kate Jones" userId="4a9fd575-894c-4f1c-886c-99f53615ea7e" providerId="ADAL" clId="{6A3D40BF-0780-4D66-A303-98001A7F17E3}" dt="2019-09-12T15:46:30.722" v="164" actId="14100"/>
          <ac:grpSpMkLst>
            <pc:docMk/>
            <pc:sldMk cId="1354232023" sldId="287"/>
            <ac:grpSpMk id="9" creationId="{068F8D57-D074-42B3-B93E-A764854A673A}"/>
          </ac:grpSpMkLst>
        </pc:grpChg>
        <pc:picChg chg="mod">
          <ac:chgData name="Kate Jones" userId="4a9fd575-894c-4f1c-886c-99f53615ea7e" providerId="ADAL" clId="{6A3D40BF-0780-4D66-A303-98001A7F17E3}" dt="2019-09-12T15:46:30.722" v="164" actId="14100"/>
          <ac:picMkLst>
            <pc:docMk/>
            <pc:sldMk cId="1354232023" sldId="287"/>
            <ac:picMk id="7" creationId="{874D7C28-317E-499C-930E-1CA86D911C76}"/>
          </ac:picMkLst>
        </pc:picChg>
        <pc:picChg chg="mod">
          <ac:chgData name="Kate Jones" userId="4a9fd575-894c-4f1c-886c-99f53615ea7e" providerId="ADAL" clId="{6A3D40BF-0780-4D66-A303-98001A7F17E3}" dt="2019-09-12T15:46:30.722" v="164" actId="14100"/>
          <ac:picMkLst>
            <pc:docMk/>
            <pc:sldMk cId="1354232023" sldId="287"/>
            <ac:picMk id="14" creationId="{222711E7-3966-4862-8289-DF4C24EC6413}"/>
          </ac:picMkLst>
        </pc:picChg>
      </pc:sldChg>
      <pc:sldChg chg="modSp">
        <pc:chgData name="Kate Jones" userId="4a9fd575-894c-4f1c-886c-99f53615ea7e" providerId="ADAL" clId="{6A3D40BF-0780-4D66-A303-98001A7F17E3}" dt="2019-09-12T15:47:24.647" v="172" actId="2711"/>
        <pc:sldMkLst>
          <pc:docMk/>
          <pc:sldMk cId="3794242802" sldId="288"/>
        </pc:sldMkLst>
        <pc:spChg chg="mod">
          <ac:chgData name="Kate Jones" userId="4a9fd575-894c-4f1c-886c-99f53615ea7e" providerId="ADAL" clId="{6A3D40BF-0780-4D66-A303-98001A7F17E3}" dt="2019-09-12T15:46:50.222" v="166" actId="2711"/>
          <ac:spMkLst>
            <pc:docMk/>
            <pc:sldMk cId="3794242802" sldId="288"/>
            <ac:spMk id="2" creationId="{C570B35C-ECF2-4FA9-81F7-C1249D5D4969}"/>
          </ac:spMkLst>
        </pc:spChg>
        <pc:spChg chg="mod">
          <ac:chgData name="Kate Jones" userId="4a9fd575-894c-4f1c-886c-99f53615ea7e" providerId="ADAL" clId="{6A3D40BF-0780-4D66-A303-98001A7F17E3}" dt="2019-09-12T15:47:24.647" v="172" actId="2711"/>
          <ac:spMkLst>
            <pc:docMk/>
            <pc:sldMk cId="3794242802" sldId="288"/>
            <ac:spMk id="5" creationId="{F27A5C13-978B-417C-A66E-2C2AE764F805}"/>
          </ac:spMkLst>
        </pc:spChg>
        <pc:spChg chg="mod">
          <ac:chgData name="Kate Jones" userId="4a9fd575-894c-4f1c-886c-99f53615ea7e" providerId="ADAL" clId="{6A3D40BF-0780-4D66-A303-98001A7F17E3}" dt="2019-09-12T15:46:50.222" v="166" actId="2711"/>
          <ac:spMkLst>
            <pc:docMk/>
            <pc:sldMk cId="3794242802" sldId="288"/>
            <ac:spMk id="15" creationId="{7D740A09-988C-4B67-98E1-8330A36B1C2F}"/>
          </ac:spMkLst>
        </pc:spChg>
        <pc:spChg chg="mod">
          <ac:chgData name="Kate Jones" userId="4a9fd575-894c-4f1c-886c-99f53615ea7e" providerId="ADAL" clId="{6A3D40BF-0780-4D66-A303-98001A7F17E3}" dt="2019-09-12T15:46:50.222" v="166" actId="2711"/>
          <ac:spMkLst>
            <pc:docMk/>
            <pc:sldMk cId="3794242802" sldId="288"/>
            <ac:spMk id="16" creationId="{94016DF0-16A9-4C2F-BD6A-5B4C8AE7CA40}"/>
          </ac:spMkLst>
        </pc:spChg>
        <pc:spChg chg="mod">
          <ac:chgData name="Kate Jones" userId="4a9fd575-894c-4f1c-886c-99f53615ea7e" providerId="ADAL" clId="{6A3D40BF-0780-4D66-A303-98001A7F17E3}" dt="2019-09-12T15:46:50.222" v="166" actId="2711"/>
          <ac:spMkLst>
            <pc:docMk/>
            <pc:sldMk cId="3794242802" sldId="288"/>
            <ac:spMk id="17" creationId="{A643FBC0-D347-4837-B3DB-AB94B7D24F74}"/>
          </ac:spMkLst>
        </pc:spChg>
        <pc:spChg chg="mod">
          <ac:chgData name="Kate Jones" userId="4a9fd575-894c-4f1c-886c-99f53615ea7e" providerId="ADAL" clId="{6A3D40BF-0780-4D66-A303-98001A7F17E3}" dt="2019-09-12T15:46:50.222" v="166" actId="2711"/>
          <ac:spMkLst>
            <pc:docMk/>
            <pc:sldMk cId="3794242802" sldId="288"/>
            <ac:spMk id="18" creationId="{B1CBBEBA-BE3E-4AE9-A305-0B6B0AC1AD75}"/>
          </ac:spMkLst>
        </pc:spChg>
        <pc:spChg chg="mod">
          <ac:chgData name="Kate Jones" userId="4a9fd575-894c-4f1c-886c-99f53615ea7e" providerId="ADAL" clId="{6A3D40BF-0780-4D66-A303-98001A7F17E3}" dt="2019-09-12T15:46:50.222" v="166" actId="2711"/>
          <ac:spMkLst>
            <pc:docMk/>
            <pc:sldMk cId="3794242802" sldId="288"/>
            <ac:spMk id="19" creationId="{6DAF8F01-3216-47C4-AACB-9BD5F24F6988}"/>
          </ac:spMkLst>
        </pc:spChg>
        <pc:spChg chg="mod">
          <ac:chgData name="Kate Jones" userId="4a9fd575-894c-4f1c-886c-99f53615ea7e" providerId="ADAL" clId="{6A3D40BF-0780-4D66-A303-98001A7F17E3}" dt="2019-09-12T15:46:50.222" v="166" actId="2711"/>
          <ac:spMkLst>
            <pc:docMk/>
            <pc:sldMk cId="3794242802" sldId="288"/>
            <ac:spMk id="80" creationId="{03EFF195-F38E-4897-A197-89E086D12D76}"/>
          </ac:spMkLst>
        </pc:spChg>
        <pc:spChg chg="mod">
          <ac:chgData name="Kate Jones" userId="4a9fd575-894c-4f1c-886c-99f53615ea7e" providerId="ADAL" clId="{6A3D40BF-0780-4D66-A303-98001A7F17E3}" dt="2019-09-12T15:47:17.504" v="171" actId="14100"/>
          <ac:spMkLst>
            <pc:docMk/>
            <pc:sldMk cId="3794242802" sldId="288"/>
            <ac:spMk id="81" creationId="{FD03A337-F337-4953-BB5D-B21F4976BA28}"/>
          </ac:spMkLst>
        </pc:spChg>
        <pc:grpChg chg="mod">
          <ac:chgData name="Kate Jones" userId="4a9fd575-894c-4f1c-886c-99f53615ea7e" providerId="ADAL" clId="{6A3D40BF-0780-4D66-A303-98001A7F17E3}" dt="2019-09-12T15:46:50.222" v="166" actId="2711"/>
          <ac:grpSpMkLst>
            <pc:docMk/>
            <pc:sldMk cId="3794242802" sldId="288"/>
            <ac:grpSpMk id="9" creationId="{068F8D57-D074-42B3-B93E-A764854A673A}"/>
          </ac:grpSpMkLst>
        </pc:grpChg>
      </pc:sldChg>
      <pc:sldChg chg="modSp">
        <pc:chgData name="Kate Jones" userId="4a9fd575-894c-4f1c-886c-99f53615ea7e" providerId="ADAL" clId="{6A3D40BF-0780-4D66-A303-98001A7F17E3}" dt="2019-09-12T15:47:40.114" v="174" actId="14100"/>
        <pc:sldMkLst>
          <pc:docMk/>
          <pc:sldMk cId="1587179267" sldId="289"/>
        </pc:sldMkLst>
        <pc:spChg chg="mod">
          <ac:chgData name="Kate Jones" userId="4a9fd575-894c-4f1c-886c-99f53615ea7e" providerId="ADAL" clId="{6A3D40BF-0780-4D66-A303-98001A7F17E3}" dt="2019-09-12T15:47:35.592" v="173" actId="2711"/>
          <ac:spMkLst>
            <pc:docMk/>
            <pc:sldMk cId="1587179267" sldId="289"/>
            <ac:spMk id="5" creationId="{F27A5C13-978B-417C-A66E-2C2AE764F805}"/>
          </ac:spMkLst>
        </pc:spChg>
        <pc:spChg chg="mod">
          <ac:chgData name="Kate Jones" userId="4a9fd575-894c-4f1c-886c-99f53615ea7e" providerId="ADAL" clId="{6A3D40BF-0780-4D66-A303-98001A7F17E3}" dt="2019-09-12T15:47:35.592" v="173" actId="2711"/>
          <ac:spMkLst>
            <pc:docMk/>
            <pc:sldMk cId="1587179267" sldId="289"/>
            <ac:spMk id="7" creationId="{940333DC-824E-4FB5-BC8A-F27F68DE05EB}"/>
          </ac:spMkLst>
        </pc:spChg>
        <pc:spChg chg="mod">
          <ac:chgData name="Kate Jones" userId="4a9fd575-894c-4f1c-886c-99f53615ea7e" providerId="ADAL" clId="{6A3D40BF-0780-4D66-A303-98001A7F17E3}" dt="2019-09-12T15:47:35.592" v="173" actId="2711"/>
          <ac:spMkLst>
            <pc:docMk/>
            <pc:sldMk cId="1587179267" sldId="289"/>
            <ac:spMk id="80" creationId="{03EFF195-F38E-4897-A197-89E086D12D76}"/>
          </ac:spMkLst>
        </pc:spChg>
        <pc:spChg chg="mod">
          <ac:chgData name="Kate Jones" userId="4a9fd575-894c-4f1c-886c-99f53615ea7e" providerId="ADAL" clId="{6A3D40BF-0780-4D66-A303-98001A7F17E3}" dt="2019-09-12T15:47:40.114" v="174" actId="14100"/>
          <ac:spMkLst>
            <pc:docMk/>
            <pc:sldMk cId="1587179267" sldId="289"/>
            <ac:spMk id="81" creationId="{FD03A337-F337-4953-BB5D-B21F4976BA28}"/>
          </ac:spMkLst>
        </pc:spChg>
      </pc:sldChg>
      <pc:sldChg chg="modNotesTx">
        <pc:chgData name="Kate Jones" userId="4a9fd575-894c-4f1c-886c-99f53615ea7e" providerId="ADAL" clId="{6A3D40BF-0780-4D66-A303-98001A7F17E3}" dt="2019-09-12T10:26:35.654" v="101" actId="20577"/>
        <pc:sldMkLst>
          <pc:docMk/>
          <pc:sldMk cId="1467081016" sldId="291"/>
        </pc:sldMkLst>
      </pc:sldChg>
      <pc:sldChg chg="modNotesTx">
        <pc:chgData name="Kate Jones" userId="4a9fd575-894c-4f1c-886c-99f53615ea7e" providerId="ADAL" clId="{6A3D40BF-0780-4D66-A303-98001A7F17E3}" dt="2019-09-12T10:28:26.591" v="154" actId="20577"/>
        <pc:sldMkLst>
          <pc:docMk/>
          <pc:sldMk cId="1007983235" sldId="293"/>
        </pc:sldMkLst>
      </pc:sldChg>
      <pc:sldChg chg="modSp">
        <pc:chgData name="Kate Jones" userId="4a9fd575-894c-4f1c-886c-99f53615ea7e" providerId="ADAL" clId="{6A3D40BF-0780-4D66-A303-98001A7F17E3}" dt="2019-09-12T10:25:40.513" v="6" actId="20577"/>
        <pc:sldMkLst>
          <pc:docMk/>
          <pc:sldMk cId="3003791183" sldId="295"/>
        </pc:sldMkLst>
        <pc:spChg chg="mod">
          <ac:chgData name="Kate Jones" userId="4a9fd575-894c-4f1c-886c-99f53615ea7e" providerId="ADAL" clId="{6A3D40BF-0780-4D66-A303-98001A7F17E3}" dt="2019-09-12T10:25:40.513" v="6" actId="20577"/>
          <ac:spMkLst>
            <pc:docMk/>
            <pc:sldMk cId="3003791183" sldId="295"/>
            <ac:spMk id="74" creationId="{78AE98BC-9E54-4BAF-BD8F-7E81FB2150FC}"/>
          </ac:spMkLst>
        </pc:spChg>
      </pc:sldChg>
    </pc:docChg>
  </pc:docChgLst>
  <pc:docChgLst>
    <pc:chgData name="Kate Jones" userId="4a9fd575-894c-4f1c-886c-99f53615ea7e" providerId="ADAL" clId="{26503873-D505-4B7A-8193-9A7692C09A6F}"/>
    <pc:docChg chg="undo custSel addSld delSld modSld sldOrd">
      <pc:chgData name="Kate Jones" userId="4a9fd575-894c-4f1c-886c-99f53615ea7e" providerId="ADAL" clId="{26503873-D505-4B7A-8193-9A7692C09A6F}" dt="2019-09-09T14:32:04.100" v="7857" actId="164"/>
      <pc:docMkLst>
        <pc:docMk/>
      </pc:docMkLst>
      <pc:sldChg chg="modNotesTx">
        <pc:chgData name="Kate Jones" userId="4a9fd575-894c-4f1c-886c-99f53615ea7e" providerId="ADAL" clId="{26503873-D505-4B7A-8193-9A7692C09A6F}" dt="2019-08-27T08:55:44.949" v="4960" actId="20577"/>
        <pc:sldMkLst>
          <pc:docMk/>
          <pc:sldMk cId="2605528031" sldId="256"/>
        </pc:sldMkLst>
      </pc:sldChg>
      <pc:sldChg chg="modNotesTx">
        <pc:chgData name="Kate Jones" userId="4a9fd575-894c-4f1c-886c-99f53615ea7e" providerId="ADAL" clId="{26503873-D505-4B7A-8193-9A7692C09A6F}" dt="2019-09-09T14:03:13.368" v="6335" actId="20577"/>
        <pc:sldMkLst>
          <pc:docMk/>
          <pc:sldMk cId="162364748" sldId="271"/>
        </pc:sldMkLst>
      </pc:sldChg>
      <pc:sldChg chg="addSp delSp modSp modNotesTx">
        <pc:chgData name="Kate Jones" userId="4a9fd575-894c-4f1c-886c-99f53615ea7e" providerId="ADAL" clId="{26503873-D505-4B7A-8193-9A7692C09A6F}" dt="2019-09-09T14:15:02.171" v="7597" actId="20577"/>
        <pc:sldMkLst>
          <pc:docMk/>
          <pc:sldMk cId="2296150609" sldId="276"/>
        </pc:sldMkLst>
        <pc:spChg chg="add mod">
          <ac:chgData name="Kate Jones" userId="4a9fd575-894c-4f1c-886c-99f53615ea7e" providerId="ADAL" clId="{26503873-D505-4B7A-8193-9A7692C09A6F}" dt="2019-08-22T09:43:25.656" v="1150" actId="1076"/>
          <ac:spMkLst>
            <pc:docMk/>
            <pc:sldMk cId="2296150609" sldId="276"/>
            <ac:spMk id="13" creationId="{C6519BDB-BFAB-4FF6-B3A1-B15CF83FEEDB}"/>
          </ac:spMkLst>
        </pc:spChg>
        <pc:spChg chg="add mod">
          <ac:chgData name="Kate Jones" userId="4a9fd575-894c-4f1c-886c-99f53615ea7e" providerId="ADAL" clId="{26503873-D505-4B7A-8193-9A7692C09A6F}" dt="2019-08-22T09:23:35.083" v="591" actId="1076"/>
          <ac:spMkLst>
            <pc:docMk/>
            <pc:sldMk cId="2296150609" sldId="276"/>
            <ac:spMk id="15" creationId="{51705758-A170-4340-9095-58A437C6A722}"/>
          </ac:spMkLst>
        </pc:spChg>
        <pc:spChg chg="mod">
          <ac:chgData name="Kate Jones" userId="4a9fd575-894c-4f1c-886c-99f53615ea7e" providerId="ADAL" clId="{26503873-D505-4B7A-8193-9A7692C09A6F}" dt="2019-08-22T09:43:29.052" v="1151" actId="1076"/>
          <ac:spMkLst>
            <pc:docMk/>
            <pc:sldMk cId="2296150609" sldId="276"/>
            <ac:spMk id="71" creationId="{89B447F6-196C-444F-A804-C62BE38E4184}"/>
          </ac:spMkLst>
        </pc:spChg>
        <pc:spChg chg="del">
          <ac:chgData name="Kate Jones" userId="4a9fd575-894c-4f1c-886c-99f53615ea7e" providerId="ADAL" clId="{26503873-D505-4B7A-8193-9A7692C09A6F}" dt="2019-08-22T09:15:08.165" v="417" actId="478"/>
          <ac:spMkLst>
            <pc:docMk/>
            <pc:sldMk cId="2296150609" sldId="276"/>
            <ac:spMk id="663" creationId="{B1C0F9CD-BE39-4531-9A18-8AE90FE6B9E8}"/>
          </ac:spMkLst>
        </pc:spChg>
        <pc:spChg chg="add mod">
          <ac:chgData name="Kate Jones" userId="4a9fd575-894c-4f1c-886c-99f53615ea7e" providerId="ADAL" clId="{26503873-D505-4B7A-8193-9A7692C09A6F}" dt="2019-08-22T09:43:25.656" v="1150" actId="1076"/>
          <ac:spMkLst>
            <pc:docMk/>
            <pc:sldMk cId="2296150609" sldId="276"/>
            <ac:spMk id="1310" creationId="{AC08F8E3-CBC9-401F-BB67-E0814D62C0AE}"/>
          </ac:spMkLst>
        </pc:spChg>
        <pc:spChg chg="add mod">
          <ac:chgData name="Kate Jones" userId="4a9fd575-894c-4f1c-886c-99f53615ea7e" providerId="ADAL" clId="{26503873-D505-4B7A-8193-9A7692C09A6F}" dt="2019-08-22T09:43:25.656" v="1150" actId="1076"/>
          <ac:spMkLst>
            <pc:docMk/>
            <pc:sldMk cId="2296150609" sldId="276"/>
            <ac:spMk id="1311" creationId="{C64209EB-DA96-4B19-A6A8-319A6EA35316}"/>
          </ac:spMkLst>
        </pc:spChg>
        <pc:spChg chg="add mod">
          <ac:chgData name="Kate Jones" userId="4a9fd575-894c-4f1c-886c-99f53615ea7e" providerId="ADAL" clId="{26503873-D505-4B7A-8193-9A7692C09A6F}" dt="2019-08-22T09:43:25.656" v="1150" actId="1076"/>
          <ac:spMkLst>
            <pc:docMk/>
            <pc:sldMk cId="2296150609" sldId="276"/>
            <ac:spMk id="1312" creationId="{46EA1931-C838-48C7-9519-47BD43950313}"/>
          </ac:spMkLst>
        </pc:spChg>
        <pc:spChg chg="add mod">
          <ac:chgData name="Kate Jones" userId="4a9fd575-894c-4f1c-886c-99f53615ea7e" providerId="ADAL" clId="{26503873-D505-4B7A-8193-9A7692C09A6F}" dt="2019-08-22T09:43:25.656" v="1150" actId="1076"/>
          <ac:spMkLst>
            <pc:docMk/>
            <pc:sldMk cId="2296150609" sldId="276"/>
            <ac:spMk id="1313" creationId="{108AB95F-18C8-496C-8DF5-D2081315C5CF}"/>
          </ac:spMkLst>
        </pc:spChg>
        <pc:spChg chg="add mod">
          <ac:chgData name="Kate Jones" userId="4a9fd575-894c-4f1c-886c-99f53615ea7e" providerId="ADAL" clId="{26503873-D505-4B7A-8193-9A7692C09A6F}" dt="2019-08-22T09:43:25.656" v="1150" actId="1076"/>
          <ac:spMkLst>
            <pc:docMk/>
            <pc:sldMk cId="2296150609" sldId="276"/>
            <ac:spMk id="1314" creationId="{2EF633C3-E188-4306-A2DE-225DA4A2FCF2}"/>
          </ac:spMkLst>
        </pc:spChg>
        <pc:spChg chg="add mod">
          <ac:chgData name="Kate Jones" userId="4a9fd575-894c-4f1c-886c-99f53615ea7e" providerId="ADAL" clId="{26503873-D505-4B7A-8193-9A7692C09A6F}" dt="2019-08-22T09:43:25.656" v="1150" actId="1076"/>
          <ac:spMkLst>
            <pc:docMk/>
            <pc:sldMk cId="2296150609" sldId="276"/>
            <ac:spMk id="1315" creationId="{DA92EF5B-3E41-4F52-8E6F-D06CD3123C5A}"/>
          </ac:spMkLst>
        </pc:spChg>
        <pc:spChg chg="add mod">
          <ac:chgData name="Kate Jones" userId="4a9fd575-894c-4f1c-886c-99f53615ea7e" providerId="ADAL" clId="{26503873-D505-4B7A-8193-9A7692C09A6F}" dt="2019-08-22T09:43:25.656" v="1150" actId="1076"/>
          <ac:spMkLst>
            <pc:docMk/>
            <pc:sldMk cId="2296150609" sldId="276"/>
            <ac:spMk id="1316" creationId="{3D1F2AAC-47C3-4176-A62F-604874C88EDD}"/>
          </ac:spMkLst>
        </pc:spChg>
        <pc:spChg chg="add mod">
          <ac:chgData name="Kate Jones" userId="4a9fd575-894c-4f1c-886c-99f53615ea7e" providerId="ADAL" clId="{26503873-D505-4B7A-8193-9A7692C09A6F}" dt="2019-08-22T09:43:25.656" v="1150" actId="1076"/>
          <ac:spMkLst>
            <pc:docMk/>
            <pc:sldMk cId="2296150609" sldId="276"/>
            <ac:spMk id="1317" creationId="{038A9D8F-01D2-4948-A778-0A4881D4B675}"/>
          </ac:spMkLst>
        </pc:spChg>
        <pc:spChg chg="add mod">
          <ac:chgData name="Kate Jones" userId="4a9fd575-894c-4f1c-886c-99f53615ea7e" providerId="ADAL" clId="{26503873-D505-4B7A-8193-9A7692C09A6F}" dt="2019-08-22T09:43:25.656" v="1150" actId="1076"/>
          <ac:spMkLst>
            <pc:docMk/>
            <pc:sldMk cId="2296150609" sldId="276"/>
            <ac:spMk id="1318" creationId="{3574C4AC-95B2-48BA-900F-7E4644F9CEA4}"/>
          </ac:spMkLst>
        </pc:spChg>
        <pc:spChg chg="add mod">
          <ac:chgData name="Kate Jones" userId="4a9fd575-894c-4f1c-886c-99f53615ea7e" providerId="ADAL" clId="{26503873-D505-4B7A-8193-9A7692C09A6F}" dt="2019-08-22T09:43:25.656" v="1150" actId="1076"/>
          <ac:spMkLst>
            <pc:docMk/>
            <pc:sldMk cId="2296150609" sldId="276"/>
            <ac:spMk id="1319" creationId="{50580A17-38FF-4DA9-AB52-2AF6BD285A39}"/>
          </ac:spMkLst>
        </pc:spChg>
        <pc:spChg chg="add mod">
          <ac:chgData name="Kate Jones" userId="4a9fd575-894c-4f1c-886c-99f53615ea7e" providerId="ADAL" clId="{26503873-D505-4B7A-8193-9A7692C09A6F}" dt="2019-08-22T09:43:25.656" v="1150" actId="1076"/>
          <ac:spMkLst>
            <pc:docMk/>
            <pc:sldMk cId="2296150609" sldId="276"/>
            <ac:spMk id="1320" creationId="{24BC2CC9-334C-4B09-BEEF-E964613F43F1}"/>
          </ac:spMkLst>
        </pc:spChg>
        <pc:spChg chg="add mod">
          <ac:chgData name="Kate Jones" userId="4a9fd575-894c-4f1c-886c-99f53615ea7e" providerId="ADAL" clId="{26503873-D505-4B7A-8193-9A7692C09A6F}" dt="2019-08-22T09:16:57.066" v="445"/>
          <ac:spMkLst>
            <pc:docMk/>
            <pc:sldMk cId="2296150609" sldId="276"/>
            <ac:spMk id="1332" creationId="{523D28B5-450C-4C85-8A8E-589E76AE1CA9}"/>
          </ac:spMkLst>
        </pc:spChg>
        <pc:spChg chg="add mod">
          <ac:chgData name="Kate Jones" userId="4a9fd575-894c-4f1c-886c-99f53615ea7e" providerId="ADAL" clId="{26503873-D505-4B7A-8193-9A7692C09A6F}" dt="2019-08-22T09:17:12.236" v="449"/>
          <ac:spMkLst>
            <pc:docMk/>
            <pc:sldMk cId="2296150609" sldId="276"/>
            <ac:spMk id="1344" creationId="{E79351E2-E05E-4C75-9FB8-23692D22F904}"/>
          </ac:spMkLst>
        </pc:spChg>
        <pc:spChg chg="add mod">
          <ac:chgData name="Kate Jones" userId="4a9fd575-894c-4f1c-886c-99f53615ea7e" providerId="ADAL" clId="{26503873-D505-4B7A-8193-9A7692C09A6F}" dt="2019-08-22T09:43:25.656" v="1150" actId="1076"/>
          <ac:spMkLst>
            <pc:docMk/>
            <pc:sldMk cId="2296150609" sldId="276"/>
            <ac:spMk id="2432" creationId="{DB274426-06C9-4EA0-A8C7-99583765C578}"/>
          </ac:spMkLst>
        </pc:spChg>
        <pc:spChg chg="add mod">
          <ac:chgData name="Kate Jones" userId="4a9fd575-894c-4f1c-886c-99f53615ea7e" providerId="ADAL" clId="{26503873-D505-4B7A-8193-9A7692C09A6F}" dt="2019-08-22T09:43:25.656" v="1150" actId="1076"/>
          <ac:spMkLst>
            <pc:docMk/>
            <pc:sldMk cId="2296150609" sldId="276"/>
            <ac:spMk id="2433" creationId="{0F50BC16-04E0-496B-9454-D44F5FE50CD2}"/>
          </ac:spMkLst>
        </pc:spChg>
        <pc:grpChg chg="add mod">
          <ac:chgData name="Kate Jones" userId="4a9fd575-894c-4f1c-886c-99f53615ea7e" providerId="ADAL" clId="{26503873-D505-4B7A-8193-9A7692C09A6F}" dt="2019-08-22T09:43:25.656" v="1150" actId="1076"/>
          <ac:grpSpMkLst>
            <pc:docMk/>
            <pc:sldMk cId="2296150609" sldId="276"/>
            <ac:grpSpMk id="75" creationId="{AC80BEF0-70BD-4495-A522-8F45FFFCEB6D}"/>
          </ac:grpSpMkLst>
        </pc:grpChg>
        <pc:grpChg chg="add mod">
          <ac:chgData name="Kate Jones" userId="4a9fd575-894c-4f1c-886c-99f53615ea7e" providerId="ADAL" clId="{26503873-D505-4B7A-8193-9A7692C09A6F}" dt="2019-08-22T09:43:25.656" v="1150" actId="1076"/>
          <ac:grpSpMkLst>
            <pc:docMk/>
            <pc:sldMk cId="2296150609" sldId="276"/>
            <ac:grpSpMk id="88" creationId="{BB38BC8F-C827-4A47-BBE7-DACE08ACB1B6}"/>
          </ac:grpSpMkLst>
        </pc:grpChg>
        <pc:grpChg chg="add del mod">
          <ac:chgData name="Kate Jones" userId="4a9fd575-894c-4f1c-886c-99f53615ea7e" providerId="ADAL" clId="{26503873-D505-4B7A-8193-9A7692C09A6F}" dt="2019-08-22T09:15:31.369" v="418" actId="478"/>
          <ac:grpSpMkLst>
            <pc:docMk/>
            <pc:sldMk cId="2296150609" sldId="276"/>
            <ac:grpSpMk id="199" creationId="{3D05187B-3693-4F13-9F40-831B214A3F95}"/>
          </ac:grpSpMkLst>
        </pc:grpChg>
        <pc:grpChg chg="add mod">
          <ac:chgData name="Kate Jones" userId="4a9fd575-894c-4f1c-886c-99f53615ea7e" providerId="ADAL" clId="{26503873-D505-4B7A-8193-9A7692C09A6F}" dt="2019-08-22T09:43:25.656" v="1150" actId="1076"/>
          <ac:grpSpMkLst>
            <pc:docMk/>
            <pc:sldMk cId="2296150609" sldId="276"/>
            <ac:grpSpMk id="1321" creationId="{3B78CE5A-68EC-4B9E-90EE-0BF7FF586F2A}"/>
          </ac:grpSpMkLst>
        </pc:grpChg>
        <pc:grpChg chg="add mod">
          <ac:chgData name="Kate Jones" userId="4a9fd575-894c-4f1c-886c-99f53615ea7e" providerId="ADAL" clId="{26503873-D505-4B7A-8193-9A7692C09A6F}" dt="2019-08-22T09:43:25.656" v="1150" actId="1076"/>
          <ac:grpSpMkLst>
            <pc:docMk/>
            <pc:sldMk cId="2296150609" sldId="276"/>
            <ac:grpSpMk id="1333" creationId="{BE8797B2-9205-421F-BC23-ACFCE400AF72}"/>
          </ac:grpSpMkLst>
        </pc:grpChg>
        <pc:grpChg chg="add mod">
          <ac:chgData name="Kate Jones" userId="4a9fd575-894c-4f1c-886c-99f53615ea7e" providerId="ADAL" clId="{26503873-D505-4B7A-8193-9A7692C09A6F}" dt="2019-08-22T09:43:25.656" v="1150" actId="1076"/>
          <ac:grpSpMkLst>
            <pc:docMk/>
            <pc:sldMk cId="2296150609" sldId="276"/>
            <ac:grpSpMk id="1345" creationId="{42E62017-84AF-479C-B46F-4FE7005CF7F5}"/>
          </ac:grpSpMkLst>
        </pc:grpChg>
        <pc:grpChg chg="add mod">
          <ac:chgData name="Kate Jones" userId="4a9fd575-894c-4f1c-886c-99f53615ea7e" providerId="ADAL" clId="{26503873-D505-4B7A-8193-9A7692C09A6F}" dt="2019-08-22T09:43:25.656" v="1150" actId="1076"/>
          <ac:grpSpMkLst>
            <pc:docMk/>
            <pc:sldMk cId="2296150609" sldId="276"/>
            <ac:grpSpMk id="1356" creationId="{CEC96F7F-8EA5-48C0-A299-ED5EB85BC468}"/>
          </ac:grpSpMkLst>
        </pc:grpChg>
        <pc:grpChg chg="add mod">
          <ac:chgData name="Kate Jones" userId="4a9fd575-894c-4f1c-886c-99f53615ea7e" providerId="ADAL" clId="{26503873-D505-4B7A-8193-9A7692C09A6F}" dt="2019-08-22T09:43:25.656" v="1150" actId="1076"/>
          <ac:grpSpMkLst>
            <pc:docMk/>
            <pc:sldMk cId="2296150609" sldId="276"/>
            <ac:grpSpMk id="1367" creationId="{B179C2F9-8726-47C8-861C-3A47CD4D324B}"/>
          </ac:grpSpMkLst>
        </pc:grpChg>
        <pc:grpChg chg="add mod">
          <ac:chgData name="Kate Jones" userId="4a9fd575-894c-4f1c-886c-99f53615ea7e" providerId="ADAL" clId="{26503873-D505-4B7A-8193-9A7692C09A6F}" dt="2019-08-22T09:43:25.656" v="1150" actId="1076"/>
          <ac:grpSpMkLst>
            <pc:docMk/>
            <pc:sldMk cId="2296150609" sldId="276"/>
            <ac:grpSpMk id="1378" creationId="{B1EA22BD-FFD4-4490-85F2-BBA3ABACBFFC}"/>
          </ac:grpSpMkLst>
        </pc:grpChg>
        <pc:grpChg chg="add mod">
          <ac:chgData name="Kate Jones" userId="4a9fd575-894c-4f1c-886c-99f53615ea7e" providerId="ADAL" clId="{26503873-D505-4B7A-8193-9A7692C09A6F}" dt="2019-08-22T09:43:25.656" v="1150" actId="1076"/>
          <ac:grpSpMkLst>
            <pc:docMk/>
            <pc:sldMk cId="2296150609" sldId="276"/>
            <ac:grpSpMk id="1389" creationId="{9A34D8C0-21FA-4C20-83C1-3CE95AA7E88B}"/>
          </ac:grpSpMkLst>
        </pc:grpChg>
        <pc:grpChg chg="add mod">
          <ac:chgData name="Kate Jones" userId="4a9fd575-894c-4f1c-886c-99f53615ea7e" providerId="ADAL" clId="{26503873-D505-4B7A-8193-9A7692C09A6F}" dt="2019-08-22T09:43:25.656" v="1150" actId="1076"/>
          <ac:grpSpMkLst>
            <pc:docMk/>
            <pc:sldMk cId="2296150609" sldId="276"/>
            <ac:grpSpMk id="1400" creationId="{37BFA3BF-CFDF-440A-979E-BCA354E436D0}"/>
          </ac:grpSpMkLst>
        </pc:grpChg>
        <pc:grpChg chg="add mod">
          <ac:chgData name="Kate Jones" userId="4a9fd575-894c-4f1c-886c-99f53615ea7e" providerId="ADAL" clId="{26503873-D505-4B7A-8193-9A7692C09A6F}" dt="2019-08-22T09:43:25.656" v="1150" actId="1076"/>
          <ac:grpSpMkLst>
            <pc:docMk/>
            <pc:sldMk cId="2296150609" sldId="276"/>
            <ac:grpSpMk id="1411" creationId="{CA425962-FE50-4E02-820F-023475753842}"/>
          </ac:grpSpMkLst>
        </pc:grpChg>
        <pc:grpChg chg="add mod">
          <ac:chgData name="Kate Jones" userId="4a9fd575-894c-4f1c-886c-99f53615ea7e" providerId="ADAL" clId="{26503873-D505-4B7A-8193-9A7692C09A6F}" dt="2019-08-22T09:43:25.656" v="1150" actId="1076"/>
          <ac:grpSpMkLst>
            <pc:docMk/>
            <pc:sldMk cId="2296150609" sldId="276"/>
            <ac:grpSpMk id="1422" creationId="{C8F2B165-0EA8-4961-9793-03789034CE01}"/>
          </ac:grpSpMkLst>
        </pc:grpChg>
        <pc:grpChg chg="add mod">
          <ac:chgData name="Kate Jones" userId="4a9fd575-894c-4f1c-886c-99f53615ea7e" providerId="ADAL" clId="{26503873-D505-4B7A-8193-9A7692C09A6F}" dt="2019-08-22T09:43:25.656" v="1150" actId="1076"/>
          <ac:grpSpMkLst>
            <pc:docMk/>
            <pc:sldMk cId="2296150609" sldId="276"/>
            <ac:grpSpMk id="1433" creationId="{4E97CF2C-5CD1-466E-9ABC-0E347F7C1925}"/>
          </ac:grpSpMkLst>
        </pc:grpChg>
        <pc:grpChg chg="mod">
          <ac:chgData name="Kate Jones" userId="4a9fd575-894c-4f1c-886c-99f53615ea7e" providerId="ADAL" clId="{26503873-D505-4B7A-8193-9A7692C09A6F}" dt="2019-08-22T09:17:51.914" v="461"/>
          <ac:grpSpMkLst>
            <pc:docMk/>
            <pc:sldMk cId="2296150609" sldId="276"/>
            <ac:grpSpMk id="1434" creationId="{EDE82F4E-44A3-4BA5-8002-41B875A1C850}"/>
          </ac:grpSpMkLst>
        </pc:grpChg>
        <pc:grpChg chg="mod">
          <ac:chgData name="Kate Jones" userId="4a9fd575-894c-4f1c-886c-99f53615ea7e" providerId="ADAL" clId="{26503873-D505-4B7A-8193-9A7692C09A6F}" dt="2019-08-22T09:17:51.914" v="461"/>
          <ac:grpSpMkLst>
            <pc:docMk/>
            <pc:sldMk cId="2296150609" sldId="276"/>
            <ac:grpSpMk id="1435" creationId="{D9FE52CC-1AE6-4C83-8AB8-7B32A6E8377D}"/>
          </ac:grpSpMkLst>
        </pc:grpChg>
        <pc:grpChg chg="mod">
          <ac:chgData name="Kate Jones" userId="4a9fd575-894c-4f1c-886c-99f53615ea7e" providerId="ADAL" clId="{26503873-D505-4B7A-8193-9A7692C09A6F}" dt="2019-08-22T09:17:51.914" v="461"/>
          <ac:grpSpMkLst>
            <pc:docMk/>
            <pc:sldMk cId="2296150609" sldId="276"/>
            <ac:grpSpMk id="1436" creationId="{704DC60B-0B88-4D2C-98DF-4D224E59A380}"/>
          </ac:grpSpMkLst>
        </pc:grpChg>
        <pc:grpChg chg="mod">
          <ac:chgData name="Kate Jones" userId="4a9fd575-894c-4f1c-886c-99f53615ea7e" providerId="ADAL" clId="{26503873-D505-4B7A-8193-9A7692C09A6F}" dt="2019-08-22T09:17:51.914" v="461"/>
          <ac:grpSpMkLst>
            <pc:docMk/>
            <pc:sldMk cId="2296150609" sldId="276"/>
            <ac:grpSpMk id="1437" creationId="{9D2E1E09-03FA-4E6A-93D6-56E10072D2BC}"/>
          </ac:grpSpMkLst>
        </pc:grpChg>
        <pc:grpChg chg="mod">
          <ac:chgData name="Kate Jones" userId="4a9fd575-894c-4f1c-886c-99f53615ea7e" providerId="ADAL" clId="{26503873-D505-4B7A-8193-9A7692C09A6F}" dt="2019-08-22T09:17:51.914" v="461"/>
          <ac:grpSpMkLst>
            <pc:docMk/>
            <pc:sldMk cId="2296150609" sldId="276"/>
            <ac:grpSpMk id="1438" creationId="{4E2A4B72-6935-4889-AAFC-2C4FC72347AD}"/>
          </ac:grpSpMkLst>
        </pc:grpChg>
        <pc:grpChg chg="mod">
          <ac:chgData name="Kate Jones" userId="4a9fd575-894c-4f1c-886c-99f53615ea7e" providerId="ADAL" clId="{26503873-D505-4B7A-8193-9A7692C09A6F}" dt="2019-08-22T09:17:51.914" v="461"/>
          <ac:grpSpMkLst>
            <pc:docMk/>
            <pc:sldMk cId="2296150609" sldId="276"/>
            <ac:grpSpMk id="1439" creationId="{36BB37C1-56A3-483D-8675-7DA598303E26}"/>
          </ac:grpSpMkLst>
        </pc:grpChg>
        <pc:grpChg chg="mod">
          <ac:chgData name="Kate Jones" userId="4a9fd575-894c-4f1c-886c-99f53615ea7e" providerId="ADAL" clId="{26503873-D505-4B7A-8193-9A7692C09A6F}" dt="2019-08-22T09:17:51.914" v="461"/>
          <ac:grpSpMkLst>
            <pc:docMk/>
            <pc:sldMk cId="2296150609" sldId="276"/>
            <ac:grpSpMk id="1440" creationId="{8EFF248A-7086-4DB8-97EA-BFEF9B05AF48}"/>
          </ac:grpSpMkLst>
        </pc:grpChg>
        <pc:grpChg chg="mod">
          <ac:chgData name="Kate Jones" userId="4a9fd575-894c-4f1c-886c-99f53615ea7e" providerId="ADAL" clId="{26503873-D505-4B7A-8193-9A7692C09A6F}" dt="2019-08-22T09:17:51.914" v="461"/>
          <ac:grpSpMkLst>
            <pc:docMk/>
            <pc:sldMk cId="2296150609" sldId="276"/>
            <ac:grpSpMk id="1441" creationId="{60C91529-E903-4E46-B571-60BFB556285A}"/>
          </ac:grpSpMkLst>
        </pc:grpChg>
        <pc:grpChg chg="mod">
          <ac:chgData name="Kate Jones" userId="4a9fd575-894c-4f1c-886c-99f53615ea7e" providerId="ADAL" clId="{26503873-D505-4B7A-8193-9A7692C09A6F}" dt="2019-08-22T09:17:51.914" v="461"/>
          <ac:grpSpMkLst>
            <pc:docMk/>
            <pc:sldMk cId="2296150609" sldId="276"/>
            <ac:grpSpMk id="1442" creationId="{6505AA7B-237E-4394-B244-6A11F067B219}"/>
          </ac:grpSpMkLst>
        </pc:grpChg>
        <pc:grpChg chg="mod">
          <ac:chgData name="Kate Jones" userId="4a9fd575-894c-4f1c-886c-99f53615ea7e" providerId="ADAL" clId="{26503873-D505-4B7A-8193-9A7692C09A6F}" dt="2019-08-22T09:17:51.914" v="461"/>
          <ac:grpSpMkLst>
            <pc:docMk/>
            <pc:sldMk cId="2296150609" sldId="276"/>
            <ac:grpSpMk id="1443" creationId="{C5E673E7-FCFD-4459-B274-2E781A001305}"/>
          </ac:grpSpMkLst>
        </pc:grpChg>
        <pc:grpChg chg="add mod">
          <ac:chgData name="Kate Jones" userId="4a9fd575-894c-4f1c-886c-99f53615ea7e" providerId="ADAL" clId="{26503873-D505-4B7A-8193-9A7692C09A6F}" dt="2019-08-22T09:43:25.656" v="1150" actId="1076"/>
          <ac:grpSpMkLst>
            <pc:docMk/>
            <pc:sldMk cId="2296150609" sldId="276"/>
            <ac:grpSpMk id="1544" creationId="{EC941FAC-3C1E-4CE5-974A-A1A59F284F6E}"/>
          </ac:grpSpMkLst>
        </pc:grpChg>
        <pc:grpChg chg="add mod">
          <ac:chgData name="Kate Jones" userId="4a9fd575-894c-4f1c-886c-99f53615ea7e" providerId="ADAL" clId="{26503873-D505-4B7A-8193-9A7692C09A6F}" dt="2019-08-22T09:43:25.656" v="1150" actId="1076"/>
          <ac:grpSpMkLst>
            <pc:docMk/>
            <pc:sldMk cId="2296150609" sldId="276"/>
            <ac:grpSpMk id="1655" creationId="{7B37B26A-CC95-43AF-81AC-1B8B2A3EA4FE}"/>
          </ac:grpSpMkLst>
        </pc:grpChg>
        <pc:grpChg chg="add mod">
          <ac:chgData name="Kate Jones" userId="4a9fd575-894c-4f1c-886c-99f53615ea7e" providerId="ADAL" clId="{26503873-D505-4B7A-8193-9A7692C09A6F}" dt="2019-08-22T09:43:25.656" v="1150" actId="1076"/>
          <ac:grpSpMkLst>
            <pc:docMk/>
            <pc:sldMk cId="2296150609" sldId="276"/>
            <ac:grpSpMk id="1766" creationId="{3A4E7A54-0252-432C-A15D-CC9D27ACAF3C}"/>
          </ac:grpSpMkLst>
        </pc:grpChg>
        <pc:grpChg chg="add mod">
          <ac:chgData name="Kate Jones" userId="4a9fd575-894c-4f1c-886c-99f53615ea7e" providerId="ADAL" clId="{26503873-D505-4B7A-8193-9A7692C09A6F}" dt="2019-08-22T09:43:25.656" v="1150" actId="1076"/>
          <ac:grpSpMkLst>
            <pc:docMk/>
            <pc:sldMk cId="2296150609" sldId="276"/>
            <ac:grpSpMk id="1877" creationId="{0879EA39-D4E9-4583-8189-6D0899A4775A}"/>
          </ac:grpSpMkLst>
        </pc:grpChg>
        <pc:grpChg chg="add mod">
          <ac:chgData name="Kate Jones" userId="4a9fd575-894c-4f1c-886c-99f53615ea7e" providerId="ADAL" clId="{26503873-D505-4B7A-8193-9A7692C09A6F}" dt="2019-08-22T09:43:25.656" v="1150" actId="1076"/>
          <ac:grpSpMkLst>
            <pc:docMk/>
            <pc:sldMk cId="2296150609" sldId="276"/>
            <ac:grpSpMk id="1988" creationId="{1268810B-A39C-4D99-92A3-E74D599895A5}"/>
          </ac:grpSpMkLst>
        </pc:grpChg>
        <pc:grpChg chg="add mod">
          <ac:chgData name="Kate Jones" userId="4a9fd575-894c-4f1c-886c-99f53615ea7e" providerId="ADAL" clId="{26503873-D505-4B7A-8193-9A7692C09A6F}" dt="2019-08-22T09:43:25.656" v="1150" actId="1076"/>
          <ac:grpSpMkLst>
            <pc:docMk/>
            <pc:sldMk cId="2296150609" sldId="276"/>
            <ac:grpSpMk id="2099" creationId="{08A32A6B-700B-486B-9615-70A5EBADE987}"/>
          </ac:grpSpMkLst>
        </pc:grpChg>
        <pc:grpChg chg="add mod">
          <ac:chgData name="Kate Jones" userId="4a9fd575-894c-4f1c-886c-99f53615ea7e" providerId="ADAL" clId="{26503873-D505-4B7A-8193-9A7692C09A6F}" dt="2019-08-22T09:43:25.656" v="1150" actId="1076"/>
          <ac:grpSpMkLst>
            <pc:docMk/>
            <pc:sldMk cId="2296150609" sldId="276"/>
            <ac:grpSpMk id="2210" creationId="{466EDB9A-85B3-405F-82A9-CCAAF4E58F9A}"/>
          </ac:grpSpMkLst>
        </pc:grpChg>
        <pc:grpChg chg="add mod">
          <ac:chgData name="Kate Jones" userId="4a9fd575-894c-4f1c-886c-99f53615ea7e" providerId="ADAL" clId="{26503873-D505-4B7A-8193-9A7692C09A6F}" dt="2019-08-22T09:43:25.656" v="1150" actId="1076"/>
          <ac:grpSpMkLst>
            <pc:docMk/>
            <pc:sldMk cId="2296150609" sldId="276"/>
            <ac:grpSpMk id="2321" creationId="{F67EE112-C52D-47FA-A221-766017E10F92}"/>
          </ac:grpSpMkLst>
        </pc:grpChg>
        <pc:cxnChg chg="add mod">
          <ac:chgData name="Kate Jones" userId="4a9fd575-894c-4f1c-886c-99f53615ea7e" providerId="ADAL" clId="{26503873-D505-4B7A-8193-9A7692C09A6F}" dt="2019-08-22T09:43:25.656" v="1150" actId="1076"/>
          <ac:cxnSpMkLst>
            <pc:docMk/>
            <pc:sldMk cId="2296150609" sldId="276"/>
            <ac:cxnSpMk id="7" creationId="{C60B1024-D469-4F6E-8165-98217702C48D}"/>
          </ac:cxnSpMkLst>
        </pc:cxnChg>
        <pc:cxnChg chg="add mod">
          <ac:chgData name="Kate Jones" userId="4a9fd575-894c-4f1c-886c-99f53615ea7e" providerId="ADAL" clId="{26503873-D505-4B7A-8193-9A7692C09A6F}" dt="2019-08-22T09:43:25.656" v="1150" actId="1076"/>
          <ac:cxnSpMkLst>
            <pc:docMk/>
            <pc:sldMk cId="2296150609" sldId="276"/>
            <ac:cxnSpMk id="72" creationId="{8FDD501B-6AB2-4B94-B45A-73F94D3E64EB}"/>
          </ac:cxnSpMkLst>
        </pc:cxnChg>
        <pc:cxnChg chg="add del mod">
          <ac:chgData name="Kate Jones" userId="4a9fd575-894c-4f1c-886c-99f53615ea7e" providerId="ADAL" clId="{26503873-D505-4B7A-8193-9A7692C09A6F}" dt="2019-08-22T09:10:50.976" v="401" actId="478"/>
          <ac:cxnSpMkLst>
            <pc:docMk/>
            <pc:sldMk cId="2296150609" sldId="276"/>
            <ac:cxnSpMk id="73" creationId="{92F28AC0-965A-4BBA-A922-A7118364BA28}"/>
          </ac:cxnSpMkLst>
        </pc:cxnChg>
        <pc:cxnChg chg="add mod">
          <ac:chgData name="Kate Jones" userId="4a9fd575-894c-4f1c-886c-99f53615ea7e" providerId="ADAL" clId="{26503873-D505-4B7A-8193-9A7692C09A6F}" dt="2019-08-22T09:43:25.656" v="1150" actId="1076"/>
          <ac:cxnSpMkLst>
            <pc:docMk/>
            <pc:sldMk cId="2296150609" sldId="276"/>
            <ac:cxnSpMk id="74" creationId="{D3D9D80F-5072-4A3A-BE73-7B4E8607E4F7}"/>
          </ac:cxnSpMkLst>
        </pc:cxnChg>
      </pc:sldChg>
      <pc:sldChg chg="addSp delSp modSp modNotesTx">
        <pc:chgData name="Kate Jones" userId="4a9fd575-894c-4f1c-886c-99f53615ea7e" providerId="ADAL" clId="{26503873-D505-4B7A-8193-9A7692C09A6F}" dt="2019-09-09T14:32:04.100" v="7857" actId="164"/>
        <pc:sldMkLst>
          <pc:docMk/>
          <pc:sldMk cId="3187192424" sldId="282"/>
        </pc:sldMkLst>
        <pc:spChg chg="add mod">
          <ac:chgData name="Kate Jones" userId="4a9fd575-894c-4f1c-886c-99f53615ea7e" providerId="ADAL" clId="{26503873-D505-4B7A-8193-9A7692C09A6F}" dt="2019-08-27T09:13:47.680" v="5691" actId="20577"/>
          <ac:spMkLst>
            <pc:docMk/>
            <pc:sldMk cId="3187192424" sldId="282"/>
            <ac:spMk id="2" creationId="{07424159-ED56-48E6-A170-A67F64551216}"/>
          </ac:spMkLst>
        </pc:spChg>
        <pc:spChg chg="add mod">
          <ac:chgData name="Kate Jones" userId="4a9fd575-894c-4f1c-886c-99f53615ea7e" providerId="ADAL" clId="{26503873-D505-4B7A-8193-9A7692C09A6F}" dt="2019-09-09T14:32:04.100" v="7857" actId="164"/>
          <ac:spMkLst>
            <pc:docMk/>
            <pc:sldMk cId="3187192424" sldId="282"/>
            <ac:spMk id="3" creationId="{1A9E51E2-E0DA-4292-9B9C-142C7F0808FB}"/>
          </ac:spMkLst>
        </pc:spChg>
        <pc:spChg chg="mod">
          <ac:chgData name="Kate Jones" userId="4a9fd575-894c-4f1c-886c-99f53615ea7e" providerId="ADAL" clId="{26503873-D505-4B7A-8193-9A7692C09A6F}" dt="2019-08-23T14:14:49.527" v="3576" actId="313"/>
          <ac:spMkLst>
            <pc:docMk/>
            <pc:sldMk cId="3187192424" sldId="282"/>
            <ac:spMk id="11" creationId="{60C714B2-3FD7-45C7-ACA7-BD2B42A3704D}"/>
          </ac:spMkLst>
        </pc:spChg>
        <pc:spChg chg="add">
          <ac:chgData name="Kate Jones" userId="4a9fd575-894c-4f1c-886c-99f53615ea7e" providerId="ADAL" clId="{26503873-D505-4B7A-8193-9A7692C09A6F}" dt="2019-08-23T14:15:32.650" v="3587"/>
          <ac:spMkLst>
            <pc:docMk/>
            <pc:sldMk cId="3187192424" sldId="282"/>
            <ac:spMk id="162" creationId="{7A7912E4-A5CE-441B-AF1E-5538481D9ABF}"/>
          </ac:spMkLst>
        </pc:spChg>
        <pc:spChg chg="add">
          <ac:chgData name="Kate Jones" userId="4a9fd575-894c-4f1c-886c-99f53615ea7e" providerId="ADAL" clId="{26503873-D505-4B7A-8193-9A7692C09A6F}" dt="2019-08-23T14:15:32.650" v="3587"/>
          <ac:spMkLst>
            <pc:docMk/>
            <pc:sldMk cId="3187192424" sldId="282"/>
            <ac:spMk id="163" creationId="{658BEB9F-6252-4F73-BAC7-7793232CFB4D}"/>
          </ac:spMkLst>
        </pc:spChg>
        <pc:spChg chg="add">
          <ac:chgData name="Kate Jones" userId="4a9fd575-894c-4f1c-886c-99f53615ea7e" providerId="ADAL" clId="{26503873-D505-4B7A-8193-9A7692C09A6F}" dt="2019-08-23T14:15:32.650" v="3587"/>
          <ac:spMkLst>
            <pc:docMk/>
            <pc:sldMk cId="3187192424" sldId="282"/>
            <ac:spMk id="164" creationId="{07ADEB37-554E-478C-B38A-25CD6806C338}"/>
          </ac:spMkLst>
        </pc:spChg>
        <pc:spChg chg="add">
          <ac:chgData name="Kate Jones" userId="4a9fd575-894c-4f1c-886c-99f53615ea7e" providerId="ADAL" clId="{26503873-D505-4B7A-8193-9A7692C09A6F}" dt="2019-08-23T14:15:32.650" v="3587"/>
          <ac:spMkLst>
            <pc:docMk/>
            <pc:sldMk cId="3187192424" sldId="282"/>
            <ac:spMk id="165" creationId="{413BD79B-FD5E-43AE-9A6B-FE1E51FF3D85}"/>
          </ac:spMkLst>
        </pc:spChg>
        <pc:spChg chg="add">
          <ac:chgData name="Kate Jones" userId="4a9fd575-894c-4f1c-886c-99f53615ea7e" providerId="ADAL" clId="{26503873-D505-4B7A-8193-9A7692C09A6F}" dt="2019-08-23T14:15:32.650" v="3587"/>
          <ac:spMkLst>
            <pc:docMk/>
            <pc:sldMk cId="3187192424" sldId="282"/>
            <ac:spMk id="166" creationId="{242C3E83-3D57-4DC4-8B1F-A2D45BB8335E}"/>
          </ac:spMkLst>
        </pc:spChg>
        <pc:spChg chg="add">
          <ac:chgData name="Kate Jones" userId="4a9fd575-894c-4f1c-886c-99f53615ea7e" providerId="ADAL" clId="{26503873-D505-4B7A-8193-9A7692C09A6F}" dt="2019-08-23T14:15:32.650" v="3587"/>
          <ac:spMkLst>
            <pc:docMk/>
            <pc:sldMk cId="3187192424" sldId="282"/>
            <ac:spMk id="167" creationId="{3320A6EC-66F6-4DA3-8783-41D720C12659}"/>
          </ac:spMkLst>
        </pc:spChg>
        <pc:spChg chg="add">
          <ac:chgData name="Kate Jones" userId="4a9fd575-894c-4f1c-886c-99f53615ea7e" providerId="ADAL" clId="{26503873-D505-4B7A-8193-9A7692C09A6F}" dt="2019-08-23T14:15:32.650" v="3587"/>
          <ac:spMkLst>
            <pc:docMk/>
            <pc:sldMk cId="3187192424" sldId="282"/>
            <ac:spMk id="168" creationId="{A909DFD0-80B5-4ABB-B28F-A1788D2758E0}"/>
          </ac:spMkLst>
        </pc:spChg>
        <pc:spChg chg="add">
          <ac:chgData name="Kate Jones" userId="4a9fd575-894c-4f1c-886c-99f53615ea7e" providerId="ADAL" clId="{26503873-D505-4B7A-8193-9A7692C09A6F}" dt="2019-08-23T14:15:32.650" v="3587"/>
          <ac:spMkLst>
            <pc:docMk/>
            <pc:sldMk cId="3187192424" sldId="282"/>
            <ac:spMk id="169" creationId="{CD74F84A-2A4E-47CE-949A-66C6FA6FC5C1}"/>
          </ac:spMkLst>
        </pc:spChg>
        <pc:spChg chg="add mod">
          <ac:chgData name="Kate Jones" userId="4a9fd575-894c-4f1c-886c-99f53615ea7e" providerId="ADAL" clId="{26503873-D505-4B7A-8193-9A7692C09A6F}" dt="2019-09-09T14:32:04.100" v="7857" actId="164"/>
          <ac:spMkLst>
            <pc:docMk/>
            <pc:sldMk cId="3187192424" sldId="282"/>
            <ac:spMk id="1013" creationId="{286C4672-DE98-4C16-8603-A37917A6DA0E}"/>
          </ac:spMkLst>
        </pc:spChg>
        <pc:spChg chg="add mod">
          <ac:chgData name="Kate Jones" userId="4a9fd575-894c-4f1c-886c-99f53615ea7e" providerId="ADAL" clId="{26503873-D505-4B7A-8193-9A7692C09A6F}" dt="2019-08-29T15:08:06.363" v="6325" actId="571"/>
          <ac:spMkLst>
            <pc:docMk/>
            <pc:sldMk cId="3187192424" sldId="282"/>
            <ac:spMk id="1013" creationId="{FE7045CE-EB79-476A-A389-386F51DBE18F}"/>
          </ac:spMkLst>
        </pc:spChg>
        <pc:grpChg chg="add mod">
          <ac:chgData name="Kate Jones" userId="4a9fd575-894c-4f1c-886c-99f53615ea7e" providerId="ADAL" clId="{26503873-D505-4B7A-8193-9A7692C09A6F}" dt="2019-09-09T14:32:04.100" v="7857" actId="164"/>
          <ac:grpSpMkLst>
            <pc:docMk/>
            <pc:sldMk cId="3187192424" sldId="282"/>
            <ac:grpSpMk id="6" creationId="{ADEC75E1-2F6C-4909-8F9A-1FF7B8B3202C}"/>
          </ac:grpSpMkLst>
        </pc:grpChg>
        <pc:grpChg chg="add mod">
          <ac:chgData name="Kate Jones" userId="4a9fd575-894c-4f1c-886c-99f53615ea7e" providerId="ADAL" clId="{26503873-D505-4B7A-8193-9A7692C09A6F}" dt="2019-08-27T09:10:58.225" v="5349" actId="1076"/>
          <ac:grpSpMkLst>
            <pc:docMk/>
            <pc:sldMk cId="3187192424" sldId="282"/>
            <ac:grpSpMk id="22" creationId="{78DC2659-113A-4C76-84FB-8368066E7449}"/>
          </ac:grpSpMkLst>
        </pc:grpChg>
        <pc:grpChg chg="add mod">
          <ac:chgData name="Kate Jones" userId="4a9fd575-894c-4f1c-886c-99f53615ea7e" providerId="ADAL" clId="{26503873-D505-4B7A-8193-9A7692C09A6F}" dt="2019-08-27T09:10:55.820" v="5348" actId="1076"/>
          <ac:grpSpMkLst>
            <pc:docMk/>
            <pc:sldMk cId="3187192424" sldId="282"/>
            <ac:grpSpMk id="34" creationId="{76ACA6A0-BA99-4070-93EB-A840E51383BA}"/>
          </ac:grpSpMkLst>
        </pc:grpChg>
        <pc:grpChg chg="add">
          <ac:chgData name="Kate Jones" userId="4a9fd575-894c-4f1c-886c-99f53615ea7e" providerId="ADAL" clId="{26503873-D505-4B7A-8193-9A7692C09A6F}" dt="2019-08-23T14:15:32.650" v="3587"/>
          <ac:grpSpMkLst>
            <pc:docMk/>
            <pc:sldMk cId="3187192424" sldId="282"/>
            <ac:grpSpMk id="38" creationId="{8130A8A8-C637-4753-A8A2-C3167DCEF633}"/>
          </ac:grpSpMkLst>
        </pc:grpChg>
        <pc:grpChg chg="add">
          <ac:chgData name="Kate Jones" userId="4a9fd575-894c-4f1c-886c-99f53615ea7e" providerId="ADAL" clId="{26503873-D505-4B7A-8193-9A7692C09A6F}" dt="2019-08-23T14:15:32.650" v="3587"/>
          <ac:grpSpMkLst>
            <pc:docMk/>
            <pc:sldMk cId="3187192424" sldId="282"/>
            <ac:grpSpMk id="49" creationId="{C7BE78FC-7EC2-4F4B-B2BD-1307B4529612}"/>
          </ac:grpSpMkLst>
        </pc:grpChg>
        <pc:grpChg chg="add">
          <ac:chgData name="Kate Jones" userId="4a9fd575-894c-4f1c-886c-99f53615ea7e" providerId="ADAL" clId="{26503873-D505-4B7A-8193-9A7692C09A6F}" dt="2019-08-23T14:15:32.650" v="3587"/>
          <ac:grpSpMkLst>
            <pc:docMk/>
            <pc:sldMk cId="3187192424" sldId="282"/>
            <ac:grpSpMk id="170" creationId="{2AEFDBD8-3193-481B-A065-1EBDD66684DF}"/>
          </ac:grpSpMkLst>
        </pc:grpChg>
        <pc:grpChg chg="add">
          <ac:chgData name="Kate Jones" userId="4a9fd575-894c-4f1c-886c-99f53615ea7e" providerId="ADAL" clId="{26503873-D505-4B7A-8193-9A7692C09A6F}" dt="2019-08-23T14:15:32.650" v="3587"/>
          <ac:grpSpMkLst>
            <pc:docMk/>
            <pc:sldMk cId="3187192424" sldId="282"/>
            <ac:grpSpMk id="181" creationId="{EF808B97-93B2-4B11-98B9-0E49F442A8CE}"/>
          </ac:grpSpMkLst>
        </pc:grpChg>
        <pc:grpChg chg="add">
          <ac:chgData name="Kate Jones" userId="4a9fd575-894c-4f1c-886c-99f53615ea7e" providerId="ADAL" clId="{26503873-D505-4B7A-8193-9A7692C09A6F}" dt="2019-08-23T14:15:32.650" v="3587"/>
          <ac:grpSpMkLst>
            <pc:docMk/>
            <pc:sldMk cId="3187192424" sldId="282"/>
            <ac:grpSpMk id="192" creationId="{67FBB02B-CD60-4165-BAA5-E9672FE14C60}"/>
          </ac:grpSpMkLst>
        </pc:grpChg>
        <pc:grpChg chg="add">
          <ac:chgData name="Kate Jones" userId="4a9fd575-894c-4f1c-886c-99f53615ea7e" providerId="ADAL" clId="{26503873-D505-4B7A-8193-9A7692C09A6F}" dt="2019-08-23T14:15:32.650" v="3587"/>
          <ac:grpSpMkLst>
            <pc:docMk/>
            <pc:sldMk cId="3187192424" sldId="282"/>
            <ac:grpSpMk id="203" creationId="{A503D12F-94AB-459F-93A5-F3DF82464A98}"/>
          </ac:grpSpMkLst>
        </pc:grpChg>
        <pc:grpChg chg="add">
          <ac:chgData name="Kate Jones" userId="4a9fd575-894c-4f1c-886c-99f53615ea7e" providerId="ADAL" clId="{26503873-D505-4B7A-8193-9A7692C09A6F}" dt="2019-08-23T14:15:32.650" v="3587"/>
          <ac:grpSpMkLst>
            <pc:docMk/>
            <pc:sldMk cId="3187192424" sldId="282"/>
            <ac:grpSpMk id="214" creationId="{DE57D984-E3A1-4797-9BD1-63E5D6997E16}"/>
          </ac:grpSpMkLst>
        </pc:grpChg>
        <pc:grpChg chg="add">
          <ac:chgData name="Kate Jones" userId="4a9fd575-894c-4f1c-886c-99f53615ea7e" providerId="ADAL" clId="{26503873-D505-4B7A-8193-9A7692C09A6F}" dt="2019-08-23T14:15:32.650" v="3587"/>
          <ac:grpSpMkLst>
            <pc:docMk/>
            <pc:sldMk cId="3187192424" sldId="282"/>
            <ac:grpSpMk id="225" creationId="{C72EF435-65AC-4892-93EA-853F9E5103B4}"/>
          </ac:grpSpMkLst>
        </pc:grpChg>
        <pc:grpChg chg="add">
          <ac:chgData name="Kate Jones" userId="4a9fd575-894c-4f1c-886c-99f53615ea7e" providerId="ADAL" clId="{26503873-D505-4B7A-8193-9A7692C09A6F}" dt="2019-08-23T14:15:32.650" v="3587"/>
          <ac:grpSpMkLst>
            <pc:docMk/>
            <pc:sldMk cId="3187192424" sldId="282"/>
            <ac:grpSpMk id="236" creationId="{94317C39-7A9E-4B83-A373-9D74DACEEBDC}"/>
          </ac:grpSpMkLst>
        </pc:grpChg>
        <pc:grpChg chg="add">
          <ac:chgData name="Kate Jones" userId="4a9fd575-894c-4f1c-886c-99f53615ea7e" providerId="ADAL" clId="{26503873-D505-4B7A-8193-9A7692C09A6F}" dt="2019-08-23T14:15:32.650" v="3587"/>
          <ac:grpSpMkLst>
            <pc:docMk/>
            <pc:sldMk cId="3187192424" sldId="282"/>
            <ac:grpSpMk id="347" creationId="{177DC51D-5CB2-44BD-BD9A-0655A7E6C346}"/>
          </ac:grpSpMkLst>
        </pc:grpChg>
        <pc:grpChg chg="add">
          <ac:chgData name="Kate Jones" userId="4a9fd575-894c-4f1c-886c-99f53615ea7e" providerId="ADAL" clId="{26503873-D505-4B7A-8193-9A7692C09A6F}" dt="2019-08-23T14:15:32.650" v="3587"/>
          <ac:grpSpMkLst>
            <pc:docMk/>
            <pc:sldMk cId="3187192424" sldId="282"/>
            <ac:grpSpMk id="458" creationId="{2101252C-3A3D-4B2A-B3E7-2CB840AE835C}"/>
          </ac:grpSpMkLst>
        </pc:grpChg>
        <pc:grpChg chg="add">
          <ac:chgData name="Kate Jones" userId="4a9fd575-894c-4f1c-886c-99f53615ea7e" providerId="ADAL" clId="{26503873-D505-4B7A-8193-9A7692C09A6F}" dt="2019-08-23T14:15:32.650" v="3587"/>
          <ac:grpSpMkLst>
            <pc:docMk/>
            <pc:sldMk cId="3187192424" sldId="282"/>
            <ac:grpSpMk id="569" creationId="{11BEAAC1-1FDD-4514-97BF-35C0E4571113}"/>
          </ac:grpSpMkLst>
        </pc:grpChg>
        <pc:grpChg chg="add">
          <ac:chgData name="Kate Jones" userId="4a9fd575-894c-4f1c-886c-99f53615ea7e" providerId="ADAL" clId="{26503873-D505-4B7A-8193-9A7692C09A6F}" dt="2019-08-23T14:15:32.650" v="3587"/>
          <ac:grpSpMkLst>
            <pc:docMk/>
            <pc:sldMk cId="3187192424" sldId="282"/>
            <ac:grpSpMk id="680" creationId="{7B046AD8-6E8A-4E0A-BD93-2A4DAD11AB67}"/>
          </ac:grpSpMkLst>
        </pc:grpChg>
        <pc:grpChg chg="add">
          <ac:chgData name="Kate Jones" userId="4a9fd575-894c-4f1c-886c-99f53615ea7e" providerId="ADAL" clId="{26503873-D505-4B7A-8193-9A7692C09A6F}" dt="2019-08-23T14:15:32.650" v="3587"/>
          <ac:grpSpMkLst>
            <pc:docMk/>
            <pc:sldMk cId="3187192424" sldId="282"/>
            <ac:grpSpMk id="791" creationId="{A1B21275-6670-414B-BD00-4B4F478D57FA}"/>
          </ac:grpSpMkLst>
        </pc:grpChg>
        <pc:grpChg chg="add">
          <ac:chgData name="Kate Jones" userId="4a9fd575-894c-4f1c-886c-99f53615ea7e" providerId="ADAL" clId="{26503873-D505-4B7A-8193-9A7692C09A6F}" dt="2019-08-23T14:15:32.650" v="3587"/>
          <ac:grpSpMkLst>
            <pc:docMk/>
            <pc:sldMk cId="3187192424" sldId="282"/>
            <ac:grpSpMk id="902" creationId="{33764A52-118A-42B7-8794-11CFEA0002A9}"/>
          </ac:grpSpMkLst>
        </pc:grpChg>
        <pc:graphicFrameChg chg="add del mod">
          <ac:chgData name="Kate Jones" userId="4a9fd575-894c-4f1c-886c-99f53615ea7e" providerId="ADAL" clId="{26503873-D505-4B7A-8193-9A7692C09A6F}" dt="2019-08-23T14:15:01.414" v="3578"/>
          <ac:graphicFrameMkLst>
            <pc:docMk/>
            <pc:sldMk cId="3187192424" sldId="282"/>
            <ac:graphicFrameMk id="23" creationId="{1C3E5357-537C-4420-8AE0-C48395ABFD68}"/>
          </ac:graphicFrameMkLst>
        </pc:graphicFrameChg>
        <pc:graphicFrameChg chg="add del mod">
          <ac:chgData name="Kate Jones" userId="4a9fd575-894c-4f1c-886c-99f53615ea7e" providerId="ADAL" clId="{26503873-D505-4B7A-8193-9A7692C09A6F}" dt="2019-08-23T14:15:01.414" v="3578"/>
          <ac:graphicFrameMkLst>
            <pc:docMk/>
            <pc:sldMk cId="3187192424" sldId="282"/>
            <ac:graphicFrameMk id="24" creationId="{E8625656-62A2-4BF8-992F-F989A5F3A364}"/>
          </ac:graphicFrameMkLst>
        </pc:graphicFrameChg>
        <pc:graphicFrameChg chg="add del mod">
          <ac:chgData name="Kate Jones" userId="4a9fd575-894c-4f1c-886c-99f53615ea7e" providerId="ADAL" clId="{26503873-D505-4B7A-8193-9A7692C09A6F}" dt="2019-08-23T14:15:01.414" v="3578"/>
          <ac:graphicFrameMkLst>
            <pc:docMk/>
            <pc:sldMk cId="3187192424" sldId="282"/>
            <ac:graphicFrameMk id="25" creationId="{0EAD6914-8C15-4CA8-8F07-2E060282B1F4}"/>
          </ac:graphicFrameMkLst>
        </pc:graphicFrameChg>
        <pc:graphicFrameChg chg="add del mod">
          <ac:chgData name="Kate Jones" userId="4a9fd575-894c-4f1c-886c-99f53615ea7e" providerId="ADAL" clId="{26503873-D505-4B7A-8193-9A7692C09A6F}" dt="2019-08-23T14:15:01.414" v="3578"/>
          <ac:graphicFrameMkLst>
            <pc:docMk/>
            <pc:sldMk cId="3187192424" sldId="282"/>
            <ac:graphicFrameMk id="26" creationId="{8FE0ACF0-7E20-4120-9F6F-293AD604B35B}"/>
          </ac:graphicFrameMkLst>
        </pc:graphicFrameChg>
        <pc:graphicFrameChg chg="add del mod">
          <ac:chgData name="Kate Jones" userId="4a9fd575-894c-4f1c-886c-99f53615ea7e" providerId="ADAL" clId="{26503873-D505-4B7A-8193-9A7692C09A6F}" dt="2019-08-23T14:15:01.414" v="3578"/>
          <ac:graphicFrameMkLst>
            <pc:docMk/>
            <pc:sldMk cId="3187192424" sldId="282"/>
            <ac:graphicFrameMk id="27" creationId="{29880971-9F89-4FA2-8190-5ED96071AB09}"/>
          </ac:graphicFrameMkLst>
        </pc:graphicFrameChg>
        <pc:graphicFrameChg chg="del">
          <ac:chgData name="Kate Jones" userId="4a9fd575-894c-4f1c-886c-99f53615ea7e" providerId="ADAL" clId="{26503873-D505-4B7A-8193-9A7692C09A6F}" dt="2019-08-23T14:15:01.414" v="3578"/>
          <ac:graphicFrameMkLst>
            <pc:docMk/>
            <pc:sldMk cId="3187192424" sldId="282"/>
            <ac:graphicFrameMk id="28" creationId="{E0433870-888F-4891-987A-EB52A5F6EE14}"/>
          </ac:graphicFrameMkLst>
        </pc:graphicFrameChg>
        <pc:graphicFrameChg chg="del">
          <ac:chgData name="Kate Jones" userId="4a9fd575-894c-4f1c-886c-99f53615ea7e" providerId="ADAL" clId="{26503873-D505-4B7A-8193-9A7692C09A6F}" dt="2019-08-23T14:15:01.414" v="3578"/>
          <ac:graphicFrameMkLst>
            <pc:docMk/>
            <pc:sldMk cId="3187192424" sldId="282"/>
            <ac:graphicFrameMk id="29" creationId="{62B0AF76-9C41-4E0A-AD4C-A86E147ADDED}"/>
          </ac:graphicFrameMkLst>
        </pc:graphicFrameChg>
        <pc:graphicFrameChg chg="del">
          <ac:chgData name="Kate Jones" userId="4a9fd575-894c-4f1c-886c-99f53615ea7e" providerId="ADAL" clId="{26503873-D505-4B7A-8193-9A7692C09A6F}" dt="2019-08-23T14:15:01.414" v="3578"/>
          <ac:graphicFrameMkLst>
            <pc:docMk/>
            <pc:sldMk cId="3187192424" sldId="282"/>
            <ac:graphicFrameMk id="30" creationId="{DE8F1B2A-7195-4705-9290-2F2491D9BE5F}"/>
          </ac:graphicFrameMkLst>
        </pc:graphicFrameChg>
        <pc:picChg chg="add mod ord">
          <ac:chgData name="Kate Jones" userId="4a9fd575-894c-4f1c-886c-99f53615ea7e" providerId="ADAL" clId="{26503873-D505-4B7A-8193-9A7692C09A6F}" dt="2019-09-09T14:32:04.100" v="7857" actId="164"/>
          <ac:picMkLst>
            <pc:docMk/>
            <pc:sldMk cId="3187192424" sldId="282"/>
            <ac:picMk id="31" creationId="{CBF55C85-53C9-4DF1-9004-A0305F65802A}"/>
          </ac:picMkLst>
        </pc:picChg>
        <pc:cxnChg chg="add mod">
          <ac:chgData name="Kate Jones" userId="4a9fd575-894c-4f1c-886c-99f53615ea7e" providerId="ADAL" clId="{26503873-D505-4B7A-8193-9A7692C09A6F}" dt="2019-08-23T14:14:23.141" v="3529" actId="164"/>
          <ac:cxnSpMkLst>
            <pc:docMk/>
            <pc:sldMk cId="3187192424" sldId="282"/>
            <ac:cxnSpMk id="4" creationId="{F901E73B-0C5E-4277-A627-726E2C4D4714}"/>
          </ac:cxnSpMkLst>
        </pc:cxnChg>
        <pc:cxnChg chg="add mod">
          <ac:chgData name="Kate Jones" userId="4a9fd575-894c-4f1c-886c-99f53615ea7e" providerId="ADAL" clId="{26503873-D505-4B7A-8193-9A7692C09A6F}" dt="2019-08-23T14:14:23.141" v="3529" actId="164"/>
          <ac:cxnSpMkLst>
            <pc:docMk/>
            <pc:sldMk cId="3187192424" sldId="282"/>
            <ac:cxnSpMk id="16" creationId="{2B1592AD-865F-4E52-9CC4-FF9C39E33D93}"/>
          </ac:cxnSpMkLst>
        </pc:cxnChg>
        <pc:cxnChg chg="add mod">
          <ac:chgData name="Kate Jones" userId="4a9fd575-894c-4f1c-886c-99f53615ea7e" providerId="ADAL" clId="{26503873-D505-4B7A-8193-9A7692C09A6F}" dt="2019-08-23T14:14:23.141" v="3529" actId="164"/>
          <ac:cxnSpMkLst>
            <pc:docMk/>
            <pc:sldMk cId="3187192424" sldId="282"/>
            <ac:cxnSpMk id="18" creationId="{D25C7A80-6119-4B06-9B3D-7AB98C488BE4}"/>
          </ac:cxnSpMkLst>
        </pc:cxnChg>
      </pc:sldChg>
      <pc:sldChg chg="addSp delSp modSp modNotesTx">
        <pc:chgData name="Kate Jones" userId="4a9fd575-894c-4f1c-886c-99f53615ea7e" providerId="ADAL" clId="{26503873-D505-4B7A-8193-9A7692C09A6F}" dt="2019-08-23T13:37:37.084" v="3276" actId="113"/>
        <pc:sldMkLst>
          <pc:docMk/>
          <pc:sldMk cId="2149613188" sldId="284"/>
        </pc:sldMkLst>
        <pc:spChg chg="add del mod">
          <ac:chgData name="Kate Jones" userId="4a9fd575-894c-4f1c-886c-99f53615ea7e" providerId="ADAL" clId="{26503873-D505-4B7A-8193-9A7692C09A6F}" dt="2019-08-23T12:46:00.810" v="1256" actId="478"/>
          <ac:spMkLst>
            <pc:docMk/>
            <pc:sldMk cId="2149613188" sldId="284"/>
            <ac:spMk id="3" creationId="{490EC13B-142D-4DCD-BF05-11FCA1BF6148}"/>
          </ac:spMkLst>
        </pc:spChg>
        <pc:spChg chg="add mod ord">
          <ac:chgData name="Kate Jones" userId="4a9fd575-894c-4f1c-886c-99f53615ea7e" providerId="ADAL" clId="{26503873-D505-4B7A-8193-9A7692C09A6F}" dt="2019-08-23T12:46:19.364" v="1258" actId="14100"/>
          <ac:spMkLst>
            <pc:docMk/>
            <pc:sldMk cId="2149613188" sldId="284"/>
            <ac:spMk id="4" creationId="{C99F18E1-945D-4B1B-B860-7B70FA708E0E}"/>
          </ac:spMkLst>
        </pc:spChg>
        <pc:spChg chg="mod">
          <ac:chgData name="Kate Jones" userId="4a9fd575-894c-4f1c-886c-99f53615ea7e" providerId="ADAL" clId="{26503873-D505-4B7A-8193-9A7692C09A6F}" dt="2019-08-23T13:00:16.173" v="2559" actId="1076"/>
          <ac:spMkLst>
            <pc:docMk/>
            <pc:sldMk cId="2149613188" sldId="284"/>
            <ac:spMk id="74" creationId="{78AE98BC-9E54-4BAF-BD8F-7E81FB2150FC}"/>
          </ac:spMkLst>
        </pc:spChg>
        <pc:spChg chg="add del mod">
          <ac:chgData name="Kate Jones" userId="4a9fd575-894c-4f1c-886c-99f53615ea7e" providerId="ADAL" clId="{26503873-D505-4B7A-8193-9A7692C09A6F}" dt="2019-08-23T12:45:35.048" v="1244" actId="478"/>
          <ac:spMkLst>
            <pc:docMk/>
            <pc:sldMk cId="2149613188" sldId="284"/>
            <ac:spMk id="75" creationId="{0742340B-3957-480D-BF34-A0498370E674}"/>
          </ac:spMkLst>
        </pc:spChg>
        <pc:spChg chg="add del mod">
          <ac:chgData name="Kate Jones" userId="4a9fd575-894c-4f1c-886c-99f53615ea7e" providerId="ADAL" clId="{26503873-D505-4B7A-8193-9A7692C09A6F}" dt="2019-08-23T12:45:35.048" v="1244" actId="478"/>
          <ac:spMkLst>
            <pc:docMk/>
            <pc:sldMk cId="2149613188" sldId="284"/>
            <ac:spMk id="76" creationId="{7B367CE8-4EE4-4F08-8672-B094F476474E}"/>
          </ac:spMkLst>
        </pc:spChg>
        <pc:spChg chg="add del mod">
          <ac:chgData name="Kate Jones" userId="4a9fd575-894c-4f1c-886c-99f53615ea7e" providerId="ADAL" clId="{26503873-D505-4B7A-8193-9A7692C09A6F}" dt="2019-08-23T12:45:05.512" v="1241" actId="478"/>
          <ac:spMkLst>
            <pc:docMk/>
            <pc:sldMk cId="2149613188" sldId="284"/>
            <ac:spMk id="77" creationId="{B3AD150D-44C5-4304-82C3-6AFF1D9B2B4F}"/>
          </ac:spMkLst>
        </pc:spChg>
        <pc:spChg chg="add del mod">
          <ac:chgData name="Kate Jones" userId="4a9fd575-894c-4f1c-886c-99f53615ea7e" providerId="ADAL" clId="{26503873-D505-4B7A-8193-9A7692C09A6F}" dt="2019-08-23T12:45:35.048" v="1244" actId="478"/>
          <ac:spMkLst>
            <pc:docMk/>
            <pc:sldMk cId="2149613188" sldId="284"/>
            <ac:spMk id="78" creationId="{32FB7D8A-5254-4F96-9428-6BBDE24AEB6D}"/>
          </ac:spMkLst>
        </pc:spChg>
        <pc:spChg chg="add mod">
          <ac:chgData name="Kate Jones" userId="4a9fd575-894c-4f1c-886c-99f53615ea7e" providerId="ADAL" clId="{26503873-D505-4B7A-8193-9A7692C09A6F}" dt="2019-08-23T12:45:45.481" v="1250"/>
          <ac:spMkLst>
            <pc:docMk/>
            <pc:sldMk cId="2149613188" sldId="284"/>
            <ac:spMk id="79" creationId="{1FB3E55D-522E-44DB-BB93-1D7510E9527E}"/>
          </ac:spMkLst>
        </pc:spChg>
        <pc:spChg chg="add mod">
          <ac:chgData name="Kate Jones" userId="4a9fd575-894c-4f1c-886c-99f53615ea7e" providerId="ADAL" clId="{26503873-D505-4B7A-8193-9A7692C09A6F}" dt="2019-08-23T12:45:44.130" v="1249"/>
          <ac:spMkLst>
            <pc:docMk/>
            <pc:sldMk cId="2149613188" sldId="284"/>
            <ac:spMk id="82" creationId="{43CB42B7-6EA2-4F9F-BD6F-1C1903132ABE}"/>
          </ac:spMkLst>
        </pc:spChg>
        <pc:spChg chg="add mod">
          <ac:chgData name="Kate Jones" userId="4a9fd575-894c-4f1c-886c-99f53615ea7e" providerId="ADAL" clId="{26503873-D505-4B7A-8193-9A7692C09A6F}" dt="2019-08-23T12:48:10.435" v="1296" actId="1076"/>
          <ac:spMkLst>
            <pc:docMk/>
            <pc:sldMk cId="2149613188" sldId="284"/>
            <ac:spMk id="83" creationId="{CDC00B56-1AA2-45E5-9236-B06703E24149}"/>
          </ac:spMkLst>
        </pc:spChg>
        <pc:spChg chg="add del mod">
          <ac:chgData name="Kate Jones" userId="4a9fd575-894c-4f1c-886c-99f53615ea7e" providerId="ADAL" clId="{26503873-D505-4B7A-8193-9A7692C09A6F}" dt="2019-08-23T12:48:54.067" v="1309" actId="478"/>
          <ac:spMkLst>
            <pc:docMk/>
            <pc:sldMk cId="2149613188" sldId="284"/>
            <ac:spMk id="84" creationId="{3A389DC5-CBF2-4FA1-A3E8-53238AB0D772}"/>
          </ac:spMkLst>
        </pc:spChg>
        <pc:spChg chg="add mod">
          <ac:chgData name="Kate Jones" userId="4a9fd575-894c-4f1c-886c-99f53615ea7e" providerId="ADAL" clId="{26503873-D505-4B7A-8193-9A7692C09A6F}" dt="2019-08-23T12:47:29.091" v="1280" actId="20577"/>
          <ac:spMkLst>
            <pc:docMk/>
            <pc:sldMk cId="2149613188" sldId="284"/>
            <ac:spMk id="87" creationId="{C5B80A49-E46B-46B9-B851-F71CB9263BFD}"/>
          </ac:spMkLst>
        </pc:spChg>
        <pc:spChg chg="add mod">
          <ac:chgData name="Kate Jones" userId="4a9fd575-894c-4f1c-886c-99f53615ea7e" providerId="ADAL" clId="{26503873-D505-4B7A-8193-9A7692C09A6F}" dt="2019-08-23T12:47:43.225" v="1287" actId="1076"/>
          <ac:spMkLst>
            <pc:docMk/>
            <pc:sldMk cId="2149613188" sldId="284"/>
            <ac:spMk id="88" creationId="{BB406068-9386-4E95-810E-612631993DCF}"/>
          </ac:spMkLst>
        </pc:spChg>
        <pc:spChg chg="add mod">
          <ac:chgData name="Kate Jones" userId="4a9fd575-894c-4f1c-886c-99f53615ea7e" providerId="ADAL" clId="{26503873-D505-4B7A-8193-9A7692C09A6F}" dt="2019-08-23T12:47:53.051" v="1291" actId="20577"/>
          <ac:spMkLst>
            <pc:docMk/>
            <pc:sldMk cId="2149613188" sldId="284"/>
            <ac:spMk id="89" creationId="{D3DF4C56-B461-44AC-976D-A4EB0909A562}"/>
          </ac:spMkLst>
        </pc:spChg>
        <pc:spChg chg="add mod">
          <ac:chgData name="Kate Jones" userId="4a9fd575-894c-4f1c-886c-99f53615ea7e" providerId="ADAL" clId="{26503873-D505-4B7A-8193-9A7692C09A6F}" dt="2019-08-23T12:48:16.619" v="1297" actId="1076"/>
          <ac:spMkLst>
            <pc:docMk/>
            <pc:sldMk cId="2149613188" sldId="284"/>
            <ac:spMk id="90" creationId="{8F75ED1F-1CF9-4789-A220-5A9540D45FFA}"/>
          </ac:spMkLst>
        </pc:spChg>
        <pc:spChg chg="add mod">
          <ac:chgData name="Kate Jones" userId="4a9fd575-894c-4f1c-886c-99f53615ea7e" providerId="ADAL" clId="{26503873-D505-4B7A-8193-9A7692C09A6F}" dt="2019-08-23T12:48:37.817" v="1302" actId="1076"/>
          <ac:spMkLst>
            <pc:docMk/>
            <pc:sldMk cId="2149613188" sldId="284"/>
            <ac:spMk id="94" creationId="{B1FC6F5B-1C19-40A0-80A4-BBC4E605C534}"/>
          </ac:spMkLst>
        </pc:spChg>
        <pc:spChg chg="add mod">
          <ac:chgData name="Kate Jones" userId="4a9fd575-894c-4f1c-886c-99f53615ea7e" providerId="ADAL" clId="{26503873-D505-4B7A-8193-9A7692C09A6F}" dt="2019-08-23T12:48:16.619" v="1297" actId="1076"/>
          <ac:spMkLst>
            <pc:docMk/>
            <pc:sldMk cId="2149613188" sldId="284"/>
            <ac:spMk id="95" creationId="{2D1BCE2C-8FFB-4183-AC38-7BD09085519C}"/>
          </ac:spMkLst>
        </pc:spChg>
        <pc:spChg chg="add mod">
          <ac:chgData name="Kate Jones" userId="4a9fd575-894c-4f1c-886c-99f53615ea7e" providerId="ADAL" clId="{26503873-D505-4B7A-8193-9A7692C09A6F}" dt="2019-08-23T12:48:49.949" v="1308" actId="20577"/>
          <ac:spMkLst>
            <pc:docMk/>
            <pc:sldMk cId="2149613188" sldId="284"/>
            <ac:spMk id="96" creationId="{B1B30DAB-6E68-490C-AC9E-BDFBB7BEE1B7}"/>
          </ac:spMkLst>
        </pc:spChg>
        <pc:spChg chg="add mod">
          <ac:chgData name="Kate Jones" userId="4a9fd575-894c-4f1c-886c-99f53615ea7e" providerId="ADAL" clId="{26503873-D505-4B7A-8193-9A7692C09A6F}" dt="2019-08-23T12:55:42.507" v="2296" actId="20577"/>
          <ac:spMkLst>
            <pc:docMk/>
            <pc:sldMk cId="2149613188" sldId="284"/>
            <ac:spMk id="99" creationId="{D69F7641-A3FE-45BC-B27C-E213B988BC93}"/>
          </ac:spMkLst>
        </pc:spChg>
        <pc:spChg chg="add mod">
          <ac:chgData name="Kate Jones" userId="4a9fd575-894c-4f1c-886c-99f53615ea7e" providerId="ADAL" clId="{26503873-D505-4B7A-8193-9A7692C09A6F}" dt="2019-08-23T12:53:22.399" v="1969" actId="20577"/>
          <ac:spMkLst>
            <pc:docMk/>
            <pc:sldMk cId="2149613188" sldId="284"/>
            <ac:spMk id="100" creationId="{52197230-BB36-4284-8E6D-11ABAE10F509}"/>
          </ac:spMkLst>
        </pc:spChg>
        <pc:graphicFrameChg chg="add del mod">
          <ac:chgData name="Kate Jones" userId="4a9fd575-894c-4f1c-886c-99f53615ea7e" providerId="ADAL" clId="{26503873-D505-4B7A-8193-9A7692C09A6F}" dt="2019-08-22T09:56:31.586" v="1192" actId="478"/>
          <ac:graphicFrameMkLst>
            <pc:docMk/>
            <pc:sldMk cId="2149613188" sldId="284"/>
            <ac:graphicFrameMk id="2" creationId="{3ACC7A4B-2235-4918-A89C-CD7F5CA4E2F8}"/>
          </ac:graphicFrameMkLst>
        </pc:graphicFrameChg>
        <pc:cxnChg chg="add mod">
          <ac:chgData name="Kate Jones" userId="4a9fd575-894c-4f1c-886c-99f53615ea7e" providerId="ADAL" clId="{26503873-D505-4B7A-8193-9A7692C09A6F}" dt="2019-08-23T12:46:59.393" v="1267" actId="14100"/>
          <ac:cxnSpMkLst>
            <pc:docMk/>
            <pc:sldMk cId="2149613188" sldId="284"/>
            <ac:cxnSpMk id="7" creationId="{B55323AD-F02E-4A39-8DDC-D500FD6FF1EC}"/>
          </ac:cxnSpMkLst>
        </pc:cxnChg>
        <pc:cxnChg chg="add mod">
          <ac:chgData name="Kate Jones" userId="4a9fd575-894c-4f1c-886c-99f53615ea7e" providerId="ADAL" clId="{26503873-D505-4B7A-8193-9A7692C09A6F}" dt="2019-08-23T12:47:10.711" v="1271" actId="14100"/>
          <ac:cxnSpMkLst>
            <pc:docMk/>
            <pc:sldMk cId="2149613188" sldId="284"/>
            <ac:cxnSpMk id="85" creationId="{EEAD8B40-F490-48D9-B60B-F07C7945394F}"/>
          </ac:cxnSpMkLst>
        </pc:cxnChg>
        <pc:cxnChg chg="add mod">
          <ac:chgData name="Kate Jones" userId="4a9fd575-894c-4f1c-886c-99f53615ea7e" providerId="ADAL" clId="{26503873-D505-4B7A-8193-9A7692C09A6F}" dt="2019-08-23T12:47:18.254" v="1274" actId="14100"/>
          <ac:cxnSpMkLst>
            <pc:docMk/>
            <pc:sldMk cId="2149613188" sldId="284"/>
            <ac:cxnSpMk id="86" creationId="{ADAE419C-2C23-4397-90BA-D62507AF80CD}"/>
          </ac:cxnSpMkLst>
        </pc:cxnChg>
        <pc:cxnChg chg="add mod">
          <ac:chgData name="Kate Jones" userId="4a9fd575-894c-4f1c-886c-99f53615ea7e" providerId="ADAL" clId="{26503873-D505-4B7A-8193-9A7692C09A6F}" dt="2019-08-23T12:48:16.619" v="1297" actId="1076"/>
          <ac:cxnSpMkLst>
            <pc:docMk/>
            <pc:sldMk cId="2149613188" sldId="284"/>
            <ac:cxnSpMk id="91" creationId="{4BBC2468-EF6B-4F97-A897-A52A964C4403}"/>
          </ac:cxnSpMkLst>
        </pc:cxnChg>
        <pc:cxnChg chg="add mod">
          <ac:chgData name="Kate Jones" userId="4a9fd575-894c-4f1c-886c-99f53615ea7e" providerId="ADAL" clId="{26503873-D505-4B7A-8193-9A7692C09A6F}" dt="2019-08-23T12:48:16.619" v="1297" actId="1076"/>
          <ac:cxnSpMkLst>
            <pc:docMk/>
            <pc:sldMk cId="2149613188" sldId="284"/>
            <ac:cxnSpMk id="92" creationId="{B60D11AB-263E-4B29-A55C-87A9DC5DE83F}"/>
          </ac:cxnSpMkLst>
        </pc:cxnChg>
        <pc:cxnChg chg="add mod">
          <ac:chgData name="Kate Jones" userId="4a9fd575-894c-4f1c-886c-99f53615ea7e" providerId="ADAL" clId="{26503873-D505-4B7A-8193-9A7692C09A6F}" dt="2019-08-23T12:48:16.619" v="1297" actId="1076"/>
          <ac:cxnSpMkLst>
            <pc:docMk/>
            <pc:sldMk cId="2149613188" sldId="284"/>
            <ac:cxnSpMk id="93" creationId="{B2B5BA67-E3D9-48B8-9ECA-92693C92F971}"/>
          </ac:cxnSpMkLst>
        </pc:cxnChg>
        <pc:cxnChg chg="add mod">
          <ac:chgData name="Kate Jones" userId="4a9fd575-894c-4f1c-886c-99f53615ea7e" providerId="ADAL" clId="{26503873-D505-4B7A-8193-9A7692C09A6F}" dt="2019-08-23T12:49:49.712" v="1324" actId="14100"/>
          <ac:cxnSpMkLst>
            <pc:docMk/>
            <pc:sldMk cId="2149613188" sldId="284"/>
            <ac:cxnSpMk id="97" creationId="{3E9E2781-23E6-4A2E-A789-69B85F86D722}"/>
          </ac:cxnSpMkLst>
        </pc:cxnChg>
        <pc:cxnChg chg="add mod">
          <ac:chgData name="Kate Jones" userId="4a9fd575-894c-4f1c-886c-99f53615ea7e" providerId="ADAL" clId="{26503873-D505-4B7A-8193-9A7692C09A6F}" dt="2019-08-23T12:49:34.211" v="1321" actId="14100"/>
          <ac:cxnSpMkLst>
            <pc:docMk/>
            <pc:sldMk cId="2149613188" sldId="284"/>
            <ac:cxnSpMk id="98" creationId="{3465104F-9043-4C60-8B7F-1B96E494131E}"/>
          </ac:cxnSpMkLst>
        </pc:cxnChg>
      </pc:sldChg>
      <pc:sldChg chg="modSp">
        <pc:chgData name="Kate Jones" userId="4a9fd575-894c-4f1c-886c-99f53615ea7e" providerId="ADAL" clId="{26503873-D505-4B7A-8193-9A7692C09A6F}" dt="2019-08-22T08:45:41.268" v="194" actId="14100"/>
        <pc:sldMkLst>
          <pc:docMk/>
          <pc:sldMk cId="4180302034" sldId="285"/>
        </pc:sldMkLst>
        <pc:spChg chg="mod">
          <ac:chgData name="Kate Jones" userId="4a9fd575-894c-4f1c-886c-99f53615ea7e" providerId="ADAL" clId="{26503873-D505-4B7A-8193-9A7692C09A6F}" dt="2019-08-22T08:45:41.268" v="194" actId="14100"/>
          <ac:spMkLst>
            <pc:docMk/>
            <pc:sldMk cId="4180302034" sldId="285"/>
            <ac:spMk id="9" creationId="{E98A5FEF-9BB4-4458-A110-734E1B9DDBDF}"/>
          </ac:spMkLst>
        </pc:spChg>
      </pc:sldChg>
      <pc:sldChg chg="modNotesTx">
        <pc:chgData name="Kate Jones" userId="4a9fd575-894c-4f1c-886c-99f53615ea7e" providerId="ADAL" clId="{26503873-D505-4B7A-8193-9A7692C09A6F}" dt="2019-08-22T08:41:04.887" v="106" actId="20577"/>
        <pc:sldMkLst>
          <pc:docMk/>
          <pc:sldMk cId="1587179267" sldId="289"/>
        </pc:sldMkLst>
      </pc:sldChg>
      <pc:sldChg chg="addSp delSp modSp modNotesTx">
        <pc:chgData name="Kate Jones" userId="4a9fd575-894c-4f1c-886c-99f53615ea7e" providerId="ADAL" clId="{26503873-D505-4B7A-8193-9A7692C09A6F}" dt="2019-09-09T14:02:38.068" v="6333" actId="5793"/>
        <pc:sldMkLst>
          <pc:docMk/>
          <pc:sldMk cId="3047839263" sldId="290"/>
        </pc:sldMkLst>
        <pc:spChg chg="mod">
          <ac:chgData name="Kate Jones" userId="4a9fd575-894c-4f1c-886c-99f53615ea7e" providerId="ADAL" clId="{26503873-D505-4B7A-8193-9A7692C09A6F}" dt="2019-08-22T08:36:55.458" v="1" actId="20577"/>
          <ac:spMkLst>
            <pc:docMk/>
            <pc:sldMk cId="3047839263" sldId="290"/>
            <ac:spMk id="11" creationId="{6D5FC246-46EF-4369-83E0-42E47A46F1C3}"/>
          </ac:spMkLst>
        </pc:spChg>
        <pc:picChg chg="del">
          <ac:chgData name="Kate Jones" userId="4a9fd575-894c-4f1c-886c-99f53615ea7e" providerId="ADAL" clId="{26503873-D505-4B7A-8193-9A7692C09A6F}" dt="2019-08-22T08:36:50.530" v="0" actId="478"/>
          <ac:picMkLst>
            <pc:docMk/>
            <pc:sldMk cId="3047839263" sldId="290"/>
            <ac:picMk id="3" creationId="{822437BE-E8C7-4805-9E7C-1789AE25904D}"/>
          </ac:picMkLst>
        </pc:picChg>
        <pc:picChg chg="add mod">
          <ac:chgData name="Kate Jones" userId="4a9fd575-894c-4f1c-886c-99f53615ea7e" providerId="ADAL" clId="{26503873-D505-4B7A-8193-9A7692C09A6F}" dt="2019-08-22T08:39:19.436" v="7" actId="1076"/>
          <ac:picMkLst>
            <pc:docMk/>
            <pc:sldMk cId="3047839263" sldId="290"/>
            <ac:picMk id="4" creationId="{01197FB5-4C59-4EA5-97B2-DBE04396E7FE}"/>
          </ac:picMkLst>
        </pc:picChg>
      </pc:sldChg>
      <pc:sldChg chg="addSp delSp modSp modNotesTx">
        <pc:chgData name="Kate Jones" userId="4a9fd575-894c-4f1c-886c-99f53615ea7e" providerId="ADAL" clId="{26503873-D505-4B7A-8193-9A7692C09A6F}" dt="2019-09-09T14:26:54.778" v="7686" actId="20577"/>
        <pc:sldMkLst>
          <pc:docMk/>
          <pc:sldMk cId="1467081016" sldId="291"/>
        </pc:sldMkLst>
        <pc:spChg chg="del mod">
          <ac:chgData name="Kate Jones" userId="4a9fd575-894c-4f1c-886c-99f53615ea7e" providerId="ADAL" clId="{26503873-D505-4B7A-8193-9A7692C09A6F}" dt="2019-08-23T13:34:06.860" v="2643" actId="478"/>
          <ac:spMkLst>
            <pc:docMk/>
            <pc:sldMk cId="1467081016" sldId="291"/>
            <ac:spMk id="2" creationId="{E90AD77A-5764-419A-A36E-E63DB488F38E}"/>
          </ac:spMkLst>
        </pc:spChg>
        <pc:spChg chg="add mod">
          <ac:chgData name="Kate Jones" userId="4a9fd575-894c-4f1c-886c-99f53615ea7e" providerId="ADAL" clId="{26503873-D505-4B7A-8193-9A7692C09A6F}" dt="2019-08-23T13:33:22.741" v="2634" actId="1076"/>
          <ac:spMkLst>
            <pc:docMk/>
            <pc:sldMk cId="1467081016" sldId="291"/>
            <ac:spMk id="30" creationId="{C26682D5-781C-4403-8104-2B196AF987D9}"/>
          </ac:spMkLst>
        </pc:spChg>
        <pc:spChg chg="add mod">
          <ac:chgData name="Kate Jones" userId="4a9fd575-894c-4f1c-886c-99f53615ea7e" providerId="ADAL" clId="{26503873-D505-4B7A-8193-9A7692C09A6F}" dt="2019-08-23T13:34:01.506" v="2642" actId="1076"/>
          <ac:spMkLst>
            <pc:docMk/>
            <pc:sldMk cId="1467081016" sldId="291"/>
            <ac:spMk id="33" creationId="{D7594919-B28F-44A8-A8D7-1DBC69DFB1BB}"/>
          </ac:spMkLst>
        </pc:spChg>
        <pc:spChg chg="add mod">
          <ac:chgData name="Kate Jones" userId="4a9fd575-894c-4f1c-886c-99f53615ea7e" providerId="ADAL" clId="{26503873-D505-4B7A-8193-9A7692C09A6F}" dt="2019-08-23T13:34:30.624" v="2650" actId="1076"/>
          <ac:spMkLst>
            <pc:docMk/>
            <pc:sldMk cId="1467081016" sldId="291"/>
            <ac:spMk id="34" creationId="{97F10F95-5E14-43DD-A5BA-3C197449AFEC}"/>
          </ac:spMkLst>
        </pc:spChg>
        <pc:graphicFrameChg chg="add del mod">
          <ac:chgData name="Kate Jones" userId="4a9fd575-894c-4f1c-886c-99f53615ea7e" providerId="ADAL" clId="{26503873-D505-4B7A-8193-9A7692C09A6F}" dt="2019-08-23T13:29:27.194" v="2621" actId="478"/>
          <ac:graphicFrameMkLst>
            <pc:docMk/>
            <pc:sldMk cId="1467081016" sldId="291"/>
            <ac:graphicFrameMk id="3" creationId="{CD47DF10-E290-4B97-9C59-6E2E1DDB65E9}"/>
          </ac:graphicFrameMkLst>
        </pc:graphicFrameChg>
        <pc:graphicFrameChg chg="add del mod">
          <ac:chgData name="Kate Jones" userId="4a9fd575-894c-4f1c-886c-99f53615ea7e" providerId="ADAL" clId="{26503873-D505-4B7A-8193-9A7692C09A6F}" dt="2019-08-23T13:29:25.811" v="2620" actId="478"/>
          <ac:graphicFrameMkLst>
            <pc:docMk/>
            <pc:sldMk cId="1467081016" sldId="291"/>
            <ac:graphicFrameMk id="4" creationId="{42A0DFBA-5FEF-4AA9-B05B-E673AB3C4CBD}"/>
          </ac:graphicFrameMkLst>
        </pc:graphicFrameChg>
        <pc:graphicFrameChg chg="add del mod">
          <ac:chgData name="Kate Jones" userId="4a9fd575-894c-4f1c-886c-99f53615ea7e" providerId="ADAL" clId="{26503873-D505-4B7A-8193-9A7692C09A6F}" dt="2019-08-23T13:29:24.504" v="2619" actId="478"/>
          <ac:graphicFrameMkLst>
            <pc:docMk/>
            <pc:sldMk cId="1467081016" sldId="291"/>
            <ac:graphicFrameMk id="6" creationId="{B461444E-D8AA-4955-A0C3-0ACADC31F14F}"/>
          </ac:graphicFrameMkLst>
        </pc:graphicFrameChg>
        <pc:graphicFrameChg chg="add del mod">
          <ac:chgData name="Kate Jones" userId="4a9fd575-894c-4f1c-886c-99f53615ea7e" providerId="ADAL" clId="{26503873-D505-4B7A-8193-9A7692C09A6F}" dt="2019-08-23T13:29:22.780" v="2618" actId="478"/>
          <ac:graphicFrameMkLst>
            <pc:docMk/>
            <pc:sldMk cId="1467081016" sldId="291"/>
            <ac:graphicFrameMk id="7" creationId="{ACA74E6D-966F-4CC8-845D-756799636042}"/>
          </ac:graphicFrameMkLst>
        </pc:graphicFrameChg>
        <pc:graphicFrameChg chg="del">
          <ac:chgData name="Kate Jones" userId="4a9fd575-894c-4f1c-886c-99f53615ea7e" providerId="ADAL" clId="{26503873-D505-4B7A-8193-9A7692C09A6F}" dt="2019-08-23T13:29:20.367" v="2617" actId="478"/>
          <ac:graphicFrameMkLst>
            <pc:docMk/>
            <pc:sldMk cId="1467081016" sldId="291"/>
            <ac:graphicFrameMk id="8" creationId="{771B4C19-6334-401E-A454-D22448F056F1}"/>
          </ac:graphicFrameMkLst>
        </pc:graphicFrameChg>
        <pc:graphicFrameChg chg="del">
          <ac:chgData name="Kate Jones" userId="4a9fd575-894c-4f1c-886c-99f53615ea7e" providerId="ADAL" clId="{26503873-D505-4B7A-8193-9A7692C09A6F}" dt="2019-08-23T13:29:20.367" v="2617" actId="478"/>
          <ac:graphicFrameMkLst>
            <pc:docMk/>
            <pc:sldMk cId="1467081016" sldId="291"/>
            <ac:graphicFrameMk id="9" creationId="{569DD186-6C50-47E3-B576-6047ED0DF513}"/>
          </ac:graphicFrameMkLst>
        </pc:graphicFrameChg>
        <pc:graphicFrameChg chg="del">
          <ac:chgData name="Kate Jones" userId="4a9fd575-894c-4f1c-886c-99f53615ea7e" providerId="ADAL" clId="{26503873-D505-4B7A-8193-9A7692C09A6F}" dt="2019-08-23T13:29:20.367" v="2617" actId="478"/>
          <ac:graphicFrameMkLst>
            <pc:docMk/>
            <pc:sldMk cId="1467081016" sldId="291"/>
            <ac:graphicFrameMk id="12" creationId="{21D8B03F-3FC0-41F3-8623-C48A75F3F6EF}"/>
          </ac:graphicFrameMkLst>
        </pc:graphicFrameChg>
        <pc:picChg chg="add del mod modCrop">
          <ac:chgData name="Kate Jones" userId="4a9fd575-894c-4f1c-886c-99f53615ea7e" providerId="ADAL" clId="{26503873-D505-4B7A-8193-9A7692C09A6F}" dt="2019-08-23T13:34:35.083" v="2651" actId="478"/>
          <ac:picMkLst>
            <pc:docMk/>
            <pc:sldMk cId="1467081016" sldId="291"/>
            <ac:picMk id="16" creationId="{D708E670-12BE-464B-A1A0-7B79ACBDFB05}"/>
          </ac:picMkLst>
        </pc:picChg>
        <pc:cxnChg chg="add mod">
          <ac:chgData name="Kate Jones" userId="4a9fd575-894c-4f1c-886c-99f53615ea7e" providerId="ADAL" clId="{26503873-D505-4B7A-8193-9A7692C09A6F}" dt="2019-08-23T13:37:06.572" v="3207" actId="1076"/>
          <ac:cxnSpMkLst>
            <pc:docMk/>
            <pc:sldMk cId="1467081016" sldId="291"/>
            <ac:cxnSpMk id="29" creationId="{B0A8CBFD-4228-437B-B0D4-4C2B79AAC413}"/>
          </ac:cxnSpMkLst>
        </pc:cxnChg>
        <pc:cxnChg chg="add mod">
          <ac:chgData name="Kate Jones" userId="4a9fd575-894c-4f1c-886c-99f53615ea7e" providerId="ADAL" clId="{26503873-D505-4B7A-8193-9A7692C09A6F}" dt="2019-08-23T13:33:47.911" v="2639" actId="1582"/>
          <ac:cxnSpMkLst>
            <pc:docMk/>
            <pc:sldMk cId="1467081016" sldId="291"/>
            <ac:cxnSpMk id="32" creationId="{966856A4-7BF4-48B3-84A8-EA77CA2D9BC9}"/>
          </ac:cxnSpMkLst>
        </pc:cxnChg>
        <pc:cxnChg chg="add mod">
          <ac:chgData name="Kate Jones" userId="4a9fd575-894c-4f1c-886c-99f53615ea7e" providerId="ADAL" clId="{26503873-D505-4B7A-8193-9A7692C09A6F}" dt="2019-08-23T13:33:58.410" v="2641" actId="1076"/>
          <ac:cxnSpMkLst>
            <pc:docMk/>
            <pc:sldMk cId="1467081016" sldId="291"/>
            <ac:cxnSpMk id="36" creationId="{160F1E6C-88E3-4914-B9F6-726915312704}"/>
          </ac:cxnSpMkLst>
        </pc:cxnChg>
      </pc:sldChg>
      <pc:sldChg chg="modNotesTx">
        <pc:chgData name="Kate Jones" userId="4a9fd575-894c-4f1c-886c-99f53615ea7e" providerId="ADAL" clId="{26503873-D505-4B7A-8193-9A7692C09A6F}" dt="2019-09-09T14:09:54.447" v="7317" actId="20577"/>
        <pc:sldMkLst>
          <pc:docMk/>
          <pc:sldMk cId="421409790" sldId="292"/>
        </pc:sldMkLst>
      </pc:sldChg>
      <pc:sldChg chg="addSp modSp modNotesTx">
        <pc:chgData name="Kate Jones" userId="4a9fd575-894c-4f1c-886c-99f53615ea7e" providerId="ADAL" clId="{26503873-D505-4B7A-8193-9A7692C09A6F}" dt="2019-08-27T09:22:06.430" v="6197" actId="14100"/>
        <pc:sldMkLst>
          <pc:docMk/>
          <pc:sldMk cId="1007983235" sldId="293"/>
        </pc:sldMkLst>
        <pc:spChg chg="mod">
          <ac:chgData name="Kate Jones" userId="4a9fd575-894c-4f1c-886c-99f53615ea7e" providerId="ADAL" clId="{26503873-D505-4B7A-8193-9A7692C09A6F}" dt="2019-08-27T09:00:26.185" v="5016" actId="20577"/>
          <ac:spMkLst>
            <pc:docMk/>
            <pc:sldMk cId="1007983235" sldId="293"/>
            <ac:spMk id="5" creationId="{F27A5C13-978B-417C-A66E-2C2AE764F805}"/>
          </ac:spMkLst>
        </pc:spChg>
        <pc:spChg chg="add mod">
          <ac:chgData name="Kate Jones" userId="4a9fd575-894c-4f1c-886c-99f53615ea7e" providerId="ADAL" clId="{26503873-D505-4B7A-8193-9A7692C09A6F}" dt="2019-08-27T09:21:12.390" v="6121" actId="1076"/>
          <ac:spMkLst>
            <pc:docMk/>
            <pc:sldMk cId="1007983235" sldId="293"/>
            <ac:spMk id="6" creationId="{9A1F3C54-9B65-4703-BB68-34479CADFCB9}"/>
          </ac:spMkLst>
        </pc:spChg>
        <pc:spChg chg="mod">
          <ac:chgData name="Kate Jones" userId="4a9fd575-894c-4f1c-886c-99f53615ea7e" providerId="ADAL" clId="{26503873-D505-4B7A-8193-9A7692C09A6F}" dt="2019-08-27T09:22:06.430" v="6197" actId="14100"/>
          <ac:spMkLst>
            <pc:docMk/>
            <pc:sldMk cId="1007983235" sldId="293"/>
            <ac:spMk id="15" creationId="{C5CFD291-E974-4515-B687-6BC81916D867}"/>
          </ac:spMkLst>
        </pc:spChg>
        <pc:graphicFrameChg chg="add mod modGraphic">
          <ac:chgData name="Kate Jones" userId="4a9fd575-894c-4f1c-886c-99f53615ea7e" providerId="ADAL" clId="{26503873-D505-4B7A-8193-9A7692C09A6F}" dt="2019-08-27T09:09:46.958" v="5293" actId="1076"/>
          <ac:graphicFrameMkLst>
            <pc:docMk/>
            <pc:sldMk cId="1007983235" sldId="293"/>
            <ac:graphicFrameMk id="4" creationId="{81397C25-51F8-48E7-9FEF-2864CC2EAD70}"/>
          </ac:graphicFrameMkLst>
        </pc:graphicFrameChg>
        <pc:picChg chg="add mod">
          <ac:chgData name="Kate Jones" userId="4a9fd575-894c-4f1c-886c-99f53615ea7e" providerId="ADAL" clId="{26503873-D505-4B7A-8193-9A7692C09A6F}" dt="2019-08-27T09:21:14.837" v="6122" actId="1076"/>
          <ac:picMkLst>
            <pc:docMk/>
            <pc:sldMk cId="1007983235" sldId="293"/>
            <ac:picMk id="3" creationId="{E44FDBF9-5B7F-4DB7-8C04-4B91CFF001CB}"/>
          </ac:picMkLst>
        </pc:picChg>
      </pc:sldChg>
      <pc:sldChg chg="addSp delSp modSp add modNotesTx">
        <pc:chgData name="Kate Jones" userId="4a9fd575-894c-4f1c-886c-99f53615ea7e" providerId="ADAL" clId="{26503873-D505-4B7A-8193-9A7692C09A6F}" dt="2019-09-09T14:22:19.926" v="7649" actId="20577"/>
        <pc:sldMkLst>
          <pc:docMk/>
          <pc:sldMk cId="491672534" sldId="294"/>
        </pc:sldMkLst>
        <pc:spChg chg="add mod">
          <ac:chgData name="Kate Jones" userId="4a9fd575-894c-4f1c-886c-99f53615ea7e" providerId="ADAL" clId="{26503873-D505-4B7A-8193-9A7692C09A6F}" dt="2019-09-09T14:13:12.139" v="7595" actId="1076"/>
          <ac:spMkLst>
            <pc:docMk/>
            <pc:sldMk cId="491672534" sldId="294"/>
            <ac:spMk id="2" creationId="{EFFF5F96-7B92-4865-944B-F4C707999D5E}"/>
          </ac:spMkLst>
        </pc:spChg>
        <pc:spChg chg="add mod">
          <ac:chgData name="Kate Jones" userId="4a9fd575-894c-4f1c-886c-99f53615ea7e" providerId="ADAL" clId="{26503873-D505-4B7A-8193-9A7692C09A6F}" dt="2019-08-22T09:03:41.888" v="390" actId="20577"/>
          <ac:spMkLst>
            <pc:docMk/>
            <pc:sldMk cId="491672534" sldId="294"/>
            <ac:spMk id="15" creationId="{A3B4CD5E-D8A9-47F7-BC18-DEF115D4BF9C}"/>
          </ac:spMkLst>
        </pc:spChg>
        <pc:spChg chg="mod ord">
          <ac:chgData name="Kate Jones" userId="4a9fd575-894c-4f1c-886c-99f53615ea7e" providerId="ADAL" clId="{26503873-D505-4B7A-8193-9A7692C09A6F}" dt="2019-08-22T09:32:33.334" v="755" actId="1076"/>
          <ac:spMkLst>
            <pc:docMk/>
            <pc:sldMk cId="491672534" sldId="294"/>
            <ac:spMk id="71" creationId="{89B447F6-196C-444F-A804-C62BE38E4184}"/>
          </ac:spMkLst>
        </pc:spChg>
        <pc:graphicFrameChg chg="add del mod">
          <ac:chgData name="Kate Jones" userId="4a9fd575-894c-4f1c-886c-99f53615ea7e" providerId="ADAL" clId="{26503873-D505-4B7A-8193-9A7692C09A6F}" dt="2019-08-22T08:55:52.175" v="197"/>
          <ac:graphicFrameMkLst>
            <pc:docMk/>
            <pc:sldMk cId="491672534" sldId="294"/>
            <ac:graphicFrameMk id="2" creationId="{6575DB84-18F7-428D-962A-57464CA868D2}"/>
          </ac:graphicFrameMkLst>
        </pc:graphicFrameChg>
        <pc:graphicFrameChg chg="add del mod">
          <ac:chgData name="Kate Jones" userId="4a9fd575-894c-4f1c-886c-99f53615ea7e" providerId="ADAL" clId="{26503873-D505-4B7A-8193-9A7692C09A6F}" dt="2019-08-22T08:55:52.175" v="197"/>
          <ac:graphicFrameMkLst>
            <pc:docMk/>
            <pc:sldMk cId="491672534" sldId="294"/>
            <ac:graphicFrameMk id="3" creationId="{618FE13C-7B47-4549-9C11-FB3FDF5B043E}"/>
          </ac:graphicFrameMkLst>
        </pc:graphicFrameChg>
        <pc:graphicFrameChg chg="add del mod">
          <ac:chgData name="Kate Jones" userId="4a9fd575-894c-4f1c-886c-99f53615ea7e" providerId="ADAL" clId="{26503873-D505-4B7A-8193-9A7692C09A6F}" dt="2019-08-22T08:55:52.175" v="197"/>
          <ac:graphicFrameMkLst>
            <pc:docMk/>
            <pc:sldMk cId="491672534" sldId="294"/>
            <ac:graphicFrameMk id="4" creationId="{7188BCC1-4E1D-4D7C-82F8-EEEB76A572A1}"/>
          </ac:graphicFrameMkLst>
        </pc:graphicFrameChg>
        <pc:graphicFrameChg chg="add del mod">
          <ac:chgData name="Kate Jones" userId="4a9fd575-894c-4f1c-886c-99f53615ea7e" providerId="ADAL" clId="{26503873-D505-4B7A-8193-9A7692C09A6F}" dt="2019-08-22T08:55:52.175" v="197"/>
          <ac:graphicFrameMkLst>
            <pc:docMk/>
            <pc:sldMk cId="491672534" sldId="294"/>
            <ac:graphicFrameMk id="6" creationId="{BC264958-2224-4D54-9C6F-6DD9AF712AA0}"/>
          </ac:graphicFrameMkLst>
        </pc:graphicFrameChg>
        <pc:graphicFrameChg chg="add del mod">
          <ac:chgData name="Kate Jones" userId="4a9fd575-894c-4f1c-886c-99f53615ea7e" providerId="ADAL" clId="{26503873-D505-4B7A-8193-9A7692C09A6F}" dt="2019-08-22T08:55:52.175" v="197"/>
          <ac:graphicFrameMkLst>
            <pc:docMk/>
            <pc:sldMk cId="491672534" sldId="294"/>
            <ac:graphicFrameMk id="7" creationId="{F7440C05-61E2-4867-B6B0-E1850F6D860C}"/>
          </ac:graphicFrameMkLst>
        </pc:graphicFrameChg>
        <pc:graphicFrameChg chg="del">
          <ac:chgData name="Kate Jones" userId="4a9fd575-894c-4f1c-886c-99f53615ea7e" providerId="ADAL" clId="{26503873-D505-4B7A-8193-9A7692C09A6F}" dt="2019-08-22T08:55:52.175" v="197"/>
          <ac:graphicFrameMkLst>
            <pc:docMk/>
            <pc:sldMk cId="491672534" sldId="294"/>
            <ac:graphicFrameMk id="8" creationId="{47A754B9-3353-418F-ABE6-09FF3C0EF9DA}"/>
          </ac:graphicFrameMkLst>
        </pc:graphicFrameChg>
        <pc:graphicFrameChg chg="del">
          <ac:chgData name="Kate Jones" userId="4a9fd575-894c-4f1c-886c-99f53615ea7e" providerId="ADAL" clId="{26503873-D505-4B7A-8193-9A7692C09A6F}" dt="2019-08-22T08:55:52.175" v="197"/>
          <ac:graphicFrameMkLst>
            <pc:docMk/>
            <pc:sldMk cId="491672534" sldId="294"/>
            <ac:graphicFrameMk id="9" creationId="{AC51AB7F-B62E-4210-9A3B-94FB2B9DD136}"/>
          </ac:graphicFrameMkLst>
        </pc:graphicFrameChg>
        <pc:graphicFrameChg chg="del">
          <ac:chgData name="Kate Jones" userId="4a9fd575-894c-4f1c-886c-99f53615ea7e" providerId="ADAL" clId="{26503873-D505-4B7A-8193-9A7692C09A6F}" dt="2019-08-22T08:55:52.175" v="197"/>
          <ac:graphicFrameMkLst>
            <pc:docMk/>
            <pc:sldMk cId="491672534" sldId="294"/>
            <ac:graphicFrameMk id="10" creationId="{EE55EF10-A6E1-4EF7-B63B-22642CA1FAEC}"/>
          </ac:graphicFrameMkLst>
        </pc:graphicFrameChg>
        <pc:graphicFrameChg chg="del">
          <ac:chgData name="Kate Jones" userId="4a9fd575-894c-4f1c-886c-99f53615ea7e" providerId="ADAL" clId="{26503873-D505-4B7A-8193-9A7692C09A6F}" dt="2019-08-22T08:55:52.175" v="197"/>
          <ac:graphicFrameMkLst>
            <pc:docMk/>
            <pc:sldMk cId="491672534" sldId="294"/>
            <ac:graphicFrameMk id="11" creationId="{50F891F1-19E0-4A5F-A649-6514F5565DA6}"/>
          </ac:graphicFrameMkLst>
        </pc:graphicFrameChg>
        <pc:graphicFrameChg chg="del">
          <ac:chgData name="Kate Jones" userId="4a9fd575-894c-4f1c-886c-99f53615ea7e" providerId="ADAL" clId="{26503873-D505-4B7A-8193-9A7692C09A6F}" dt="2019-08-22T08:55:52.175" v="197"/>
          <ac:graphicFrameMkLst>
            <pc:docMk/>
            <pc:sldMk cId="491672534" sldId="294"/>
            <ac:graphicFrameMk id="12" creationId="{1887D6F2-D46B-42CC-8536-D3E9DC46EE64}"/>
          </ac:graphicFrameMkLst>
        </pc:graphicFrameChg>
        <pc:picChg chg="add del mod">
          <ac:chgData name="Kate Jones" userId="4a9fd575-894c-4f1c-886c-99f53615ea7e" providerId="ADAL" clId="{26503873-D505-4B7A-8193-9A7692C09A6F}" dt="2019-08-22T08:57:36.042" v="206" actId="478"/>
          <ac:picMkLst>
            <pc:docMk/>
            <pc:sldMk cId="491672534" sldId="294"/>
            <ac:picMk id="13" creationId="{D720331B-4649-4819-A6C4-C205E3905535}"/>
          </ac:picMkLst>
        </pc:picChg>
        <pc:picChg chg="add mod">
          <ac:chgData name="Kate Jones" userId="4a9fd575-894c-4f1c-886c-99f53615ea7e" providerId="ADAL" clId="{26503873-D505-4B7A-8193-9A7692C09A6F}" dt="2019-08-22T08:58:32.094" v="209" actId="14100"/>
          <ac:picMkLst>
            <pc:docMk/>
            <pc:sldMk cId="491672534" sldId="294"/>
            <ac:picMk id="14" creationId="{8110DFDF-6009-40DC-B64D-730E4ED43DA2}"/>
          </ac:picMkLst>
        </pc:picChg>
      </pc:sldChg>
      <pc:sldChg chg="addSp delSp modSp add modNotesTx">
        <pc:chgData name="Kate Jones" userId="4a9fd575-894c-4f1c-886c-99f53615ea7e" providerId="ADAL" clId="{26503873-D505-4B7A-8193-9A7692C09A6F}" dt="2019-09-09T14:23:35.334" v="7651" actId="1076"/>
        <pc:sldMkLst>
          <pc:docMk/>
          <pc:sldMk cId="3003791183" sldId="295"/>
        </pc:sldMkLst>
        <pc:spChg chg="del">
          <ac:chgData name="Kate Jones" userId="4a9fd575-894c-4f1c-886c-99f53615ea7e" providerId="ADAL" clId="{26503873-D505-4B7A-8193-9A7692C09A6F}" dt="2019-08-22T09:57:45.301" v="1227" actId="478"/>
          <ac:spMkLst>
            <pc:docMk/>
            <pc:sldMk cId="3003791183" sldId="295"/>
            <ac:spMk id="3" creationId="{490EC13B-142D-4DCD-BF05-11FCA1BF6148}"/>
          </ac:spMkLst>
        </pc:spChg>
        <pc:spChg chg="del">
          <ac:chgData name="Kate Jones" userId="4a9fd575-894c-4f1c-886c-99f53615ea7e" providerId="ADAL" clId="{26503873-D505-4B7A-8193-9A7692C09A6F}" dt="2019-08-22T09:57:45.301" v="1227" actId="478"/>
          <ac:spMkLst>
            <pc:docMk/>
            <pc:sldMk cId="3003791183" sldId="295"/>
            <ac:spMk id="4" creationId="{C99F18E1-945D-4B1B-B860-7B70FA708E0E}"/>
          </ac:spMkLst>
        </pc:spChg>
        <pc:spChg chg="add mod">
          <ac:chgData name="Kate Jones" userId="4a9fd575-894c-4f1c-886c-99f53615ea7e" providerId="ADAL" clId="{26503873-D505-4B7A-8193-9A7692C09A6F}" dt="2019-08-22T09:58:22.633" v="1237" actId="1076"/>
          <ac:spMkLst>
            <pc:docMk/>
            <pc:sldMk cId="3003791183" sldId="295"/>
            <ac:spMk id="10" creationId="{6638B2C5-597D-4CB9-A692-8DF88174D698}"/>
          </ac:spMkLst>
        </pc:spChg>
        <pc:spChg chg="del">
          <ac:chgData name="Kate Jones" userId="4a9fd575-894c-4f1c-886c-99f53615ea7e" providerId="ADAL" clId="{26503873-D505-4B7A-8193-9A7692C09A6F}" dt="2019-08-22T09:57:45.301" v="1227" actId="478"/>
          <ac:spMkLst>
            <pc:docMk/>
            <pc:sldMk cId="3003791183" sldId="295"/>
            <ac:spMk id="75" creationId="{0742340B-3957-480D-BF34-A0498370E674}"/>
          </ac:spMkLst>
        </pc:spChg>
        <pc:spChg chg="del">
          <ac:chgData name="Kate Jones" userId="4a9fd575-894c-4f1c-886c-99f53615ea7e" providerId="ADAL" clId="{26503873-D505-4B7A-8193-9A7692C09A6F}" dt="2019-08-22T09:57:45.301" v="1227" actId="478"/>
          <ac:spMkLst>
            <pc:docMk/>
            <pc:sldMk cId="3003791183" sldId="295"/>
            <ac:spMk id="76" creationId="{7B367CE8-4EE4-4F08-8672-B094F476474E}"/>
          </ac:spMkLst>
        </pc:spChg>
        <pc:spChg chg="add mod">
          <ac:chgData name="Kate Jones" userId="4a9fd575-894c-4f1c-886c-99f53615ea7e" providerId="ADAL" clId="{26503873-D505-4B7A-8193-9A7692C09A6F}" dt="2019-08-23T12:57:45.659" v="2391" actId="1076"/>
          <ac:spMkLst>
            <pc:docMk/>
            <pc:sldMk cId="3003791183" sldId="295"/>
            <ac:spMk id="138" creationId="{950D1AD8-3EB1-4E5D-BD6A-07224792112D}"/>
          </ac:spMkLst>
        </pc:spChg>
        <pc:spChg chg="add mod">
          <ac:chgData name="Kate Jones" userId="4a9fd575-894c-4f1c-886c-99f53615ea7e" providerId="ADAL" clId="{26503873-D505-4B7A-8193-9A7692C09A6F}" dt="2019-08-23T12:57:45.659" v="2391" actId="1076"/>
          <ac:spMkLst>
            <pc:docMk/>
            <pc:sldMk cId="3003791183" sldId="295"/>
            <ac:spMk id="139" creationId="{622B4B4A-48DB-4EFA-AE76-93EA0F49E2F9}"/>
          </ac:spMkLst>
        </pc:spChg>
        <pc:spChg chg="add mod">
          <ac:chgData name="Kate Jones" userId="4a9fd575-894c-4f1c-886c-99f53615ea7e" providerId="ADAL" clId="{26503873-D505-4B7A-8193-9A7692C09A6F}" dt="2019-08-23T12:57:45.659" v="2391" actId="1076"/>
          <ac:spMkLst>
            <pc:docMk/>
            <pc:sldMk cId="3003791183" sldId="295"/>
            <ac:spMk id="140" creationId="{D1F1547C-E435-4F46-887A-6692FDB19414}"/>
          </ac:spMkLst>
        </pc:spChg>
        <pc:spChg chg="add mod">
          <ac:chgData name="Kate Jones" userId="4a9fd575-894c-4f1c-886c-99f53615ea7e" providerId="ADAL" clId="{26503873-D505-4B7A-8193-9A7692C09A6F}" dt="2019-08-23T12:57:45.659" v="2391" actId="1076"/>
          <ac:spMkLst>
            <pc:docMk/>
            <pc:sldMk cId="3003791183" sldId="295"/>
            <ac:spMk id="141" creationId="{808B6591-BC23-4144-8BF4-074EE4B05015}"/>
          </ac:spMkLst>
        </pc:spChg>
        <pc:spChg chg="add mod">
          <ac:chgData name="Kate Jones" userId="4a9fd575-894c-4f1c-886c-99f53615ea7e" providerId="ADAL" clId="{26503873-D505-4B7A-8193-9A7692C09A6F}" dt="2019-08-23T12:57:45.659" v="2391" actId="1076"/>
          <ac:spMkLst>
            <pc:docMk/>
            <pc:sldMk cId="3003791183" sldId="295"/>
            <ac:spMk id="142" creationId="{A3F8EF9D-338B-4141-8B4C-C16FD77A182B}"/>
          </ac:spMkLst>
        </pc:spChg>
        <pc:spChg chg="add mod">
          <ac:chgData name="Kate Jones" userId="4a9fd575-894c-4f1c-886c-99f53615ea7e" providerId="ADAL" clId="{26503873-D505-4B7A-8193-9A7692C09A6F}" dt="2019-08-23T12:57:45.659" v="2391" actId="1076"/>
          <ac:spMkLst>
            <pc:docMk/>
            <pc:sldMk cId="3003791183" sldId="295"/>
            <ac:spMk id="143" creationId="{8EACB846-7907-4399-9AB6-085BA20F5DC1}"/>
          </ac:spMkLst>
        </pc:spChg>
        <pc:spChg chg="add mod">
          <ac:chgData name="Kate Jones" userId="4a9fd575-894c-4f1c-886c-99f53615ea7e" providerId="ADAL" clId="{26503873-D505-4B7A-8193-9A7692C09A6F}" dt="2019-08-23T12:57:45.659" v="2391" actId="1076"/>
          <ac:spMkLst>
            <pc:docMk/>
            <pc:sldMk cId="3003791183" sldId="295"/>
            <ac:spMk id="144" creationId="{5F2445F5-5F9F-4DC4-833E-59772F3906C0}"/>
          </ac:spMkLst>
        </pc:spChg>
        <pc:spChg chg="add mod">
          <ac:chgData name="Kate Jones" userId="4a9fd575-894c-4f1c-886c-99f53615ea7e" providerId="ADAL" clId="{26503873-D505-4B7A-8193-9A7692C09A6F}" dt="2019-08-23T12:57:45.659" v="2391" actId="1076"/>
          <ac:spMkLst>
            <pc:docMk/>
            <pc:sldMk cId="3003791183" sldId="295"/>
            <ac:spMk id="145" creationId="{D791B187-05F0-40E0-980B-D9044A1D10CF}"/>
          </ac:spMkLst>
        </pc:spChg>
        <pc:spChg chg="add mod">
          <ac:chgData name="Kate Jones" userId="4a9fd575-894c-4f1c-886c-99f53615ea7e" providerId="ADAL" clId="{26503873-D505-4B7A-8193-9A7692C09A6F}" dt="2019-08-23T12:55:14.479" v="2239" actId="1076"/>
          <ac:spMkLst>
            <pc:docMk/>
            <pc:sldMk cId="3003791183" sldId="295"/>
            <ac:spMk id="146" creationId="{50183C95-056D-4D8F-8BEB-EB9907C2D2DE}"/>
          </ac:spMkLst>
        </pc:spChg>
        <pc:spChg chg="add mod">
          <ac:chgData name="Kate Jones" userId="4a9fd575-894c-4f1c-886c-99f53615ea7e" providerId="ADAL" clId="{26503873-D505-4B7A-8193-9A7692C09A6F}" dt="2019-08-23T12:55:12.494" v="2238" actId="1076"/>
          <ac:spMkLst>
            <pc:docMk/>
            <pc:sldMk cId="3003791183" sldId="295"/>
            <ac:spMk id="147" creationId="{A4DEB0B0-822D-425C-9279-96F6769F884E}"/>
          </ac:spMkLst>
        </pc:spChg>
        <pc:spChg chg="add mod">
          <ac:chgData name="Kate Jones" userId="4a9fd575-894c-4f1c-886c-99f53615ea7e" providerId="ADAL" clId="{26503873-D505-4B7A-8193-9A7692C09A6F}" dt="2019-08-23T12:55:10.632" v="2237" actId="1076"/>
          <ac:spMkLst>
            <pc:docMk/>
            <pc:sldMk cId="3003791183" sldId="295"/>
            <ac:spMk id="148" creationId="{BE11F52E-A8BC-44E5-8662-825341775AD3}"/>
          </ac:spMkLst>
        </pc:spChg>
        <pc:grpChg chg="add mod">
          <ac:chgData name="Kate Jones" userId="4a9fd575-894c-4f1c-886c-99f53615ea7e" providerId="ADAL" clId="{26503873-D505-4B7A-8193-9A7692C09A6F}" dt="2019-08-23T12:57:45.659" v="2391" actId="1076"/>
          <ac:grpSpMkLst>
            <pc:docMk/>
            <pc:sldMk cId="3003791183" sldId="295"/>
            <ac:grpSpMk id="11" creationId="{81120E16-7089-4577-82CA-32C7D424DF2A}"/>
          </ac:grpSpMkLst>
        </pc:grpChg>
        <pc:grpChg chg="add mod">
          <ac:chgData name="Kate Jones" userId="4a9fd575-894c-4f1c-886c-99f53615ea7e" providerId="ADAL" clId="{26503873-D505-4B7A-8193-9A7692C09A6F}" dt="2019-08-23T12:57:45.659" v="2391" actId="1076"/>
          <ac:grpSpMkLst>
            <pc:docMk/>
            <pc:sldMk cId="3003791183" sldId="295"/>
            <ac:grpSpMk id="22" creationId="{C2403915-D44B-427E-B796-B16652013702}"/>
          </ac:grpSpMkLst>
        </pc:grpChg>
        <pc:grpChg chg="add mod">
          <ac:chgData name="Kate Jones" userId="4a9fd575-894c-4f1c-886c-99f53615ea7e" providerId="ADAL" clId="{26503873-D505-4B7A-8193-9A7692C09A6F}" dt="2019-08-23T12:57:45.659" v="2391" actId="1076"/>
          <ac:grpSpMkLst>
            <pc:docMk/>
            <pc:sldMk cId="3003791183" sldId="295"/>
            <ac:grpSpMk id="149" creationId="{2B7AFAB0-BD4A-4D15-8CF0-F6FCE7B75755}"/>
          </ac:grpSpMkLst>
        </pc:grpChg>
        <pc:grpChg chg="add mod">
          <ac:chgData name="Kate Jones" userId="4a9fd575-894c-4f1c-886c-99f53615ea7e" providerId="ADAL" clId="{26503873-D505-4B7A-8193-9A7692C09A6F}" dt="2019-08-23T12:57:45.659" v="2391" actId="1076"/>
          <ac:grpSpMkLst>
            <pc:docMk/>
            <pc:sldMk cId="3003791183" sldId="295"/>
            <ac:grpSpMk id="160" creationId="{A525ADB4-48DC-47AA-9417-2F869F308E6A}"/>
          </ac:grpSpMkLst>
        </pc:grpChg>
        <pc:grpChg chg="add mod">
          <ac:chgData name="Kate Jones" userId="4a9fd575-894c-4f1c-886c-99f53615ea7e" providerId="ADAL" clId="{26503873-D505-4B7A-8193-9A7692C09A6F}" dt="2019-08-23T12:57:45.659" v="2391" actId="1076"/>
          <ac:grpSpMkLst>
            <pc:docMk/>
            <pc:sldMk cId="3003791183" sldId="295"/>
            <ac:grpSpMk id="171" creationId="{E0A9BE9E-0ED0-4F14-ACA3-E631A7CF94E2}"/>
          </ac:grpSpMkLst>
        </pc:grpChg>
        <pc:grpChg chg="add mod">
          <ac:chgData name="Kate Jones" userId="4a9fd575-894c-4f1c-886c-99f53615ea7e" providerId="ADAL" clId="{26503873-D505-4B7A-8193-9A7692C09A6F}" dt="2019-08-23T12:57:45.659" v="2391" actId="1076"/>
          <ac:grpSpMkLst>
            <pc:docMk/>
            <pc:sldMk cId="3003791183" sldId="295"/>
            <ac:grpSpMk id="182" creationId="{4BAF5E17-9670-4420-BF0E-B8FCD9177F3D}"/>
          </ac:grpSpMkLst>
        </pc:grpChg>
        <pc:grpChg chg="add mod">
          <ac:chgData name="Kate Jones" userId="4a9fd575-894c-4f1c-886c-99f53615ea7e" providerId="ADAL" clId="{26503873-D505-4B7A-8193-9A7692C09A6F}" dt="2019-08-23T12:57:45.659" v="2391" actId="1076"/>
          <ac:grpSpMkLst>
            <pc:docMk/>
            <pc:sldMk cId="3003791183" sldId="295"/>
            <ac:grpSpMk id="193" creationId="{DEBB9BF5-9970-4DC2-86E4-5D21F52A653F}"/>
          </ac:grpSpMkLst>
        </pc:grpChg>
        <pc:grpChg chg="add mod">
          <ac:chgData name="Kate Jones" userId="4a9fd575-894c-4f1c-886c-99f53615ea7e" providerId="ADAL" clId="{26503873-D505-4B7A-8193-9A7692C09A6F}" dt="2019-08-23T12:57:45.659" v="2391" actId="1076"/>
          <ac:grpSpMkLst>
            <pc:docMk/>
            <pc:sldMk cId="3003791183" sldId="295"/>
            <ac:grpSpMk id="204" creationId="{249D2665-7ECB-41F3-90C3-FACD95D93F2F}"/>
          </ac:grpSpMkLst>
        </pc:grpChg>
        <pc:grpChg chg="add mod">
          <ac:chgData name="Kate Jones" userId="4a9fd575-894c-4f1c-886c-99f53615ea7e" providerId="ADAL" clId="{26503873-D505-4B7A-8193-9A7692C09A6F}" dt="2019-08-23T12:55:02.691" v="2235" actId="1076"/>
          <ac:grpSpMkLst>
            <pc:docMk/>
            <pc:sldMk cId="3003791183" sldId="295"/>
            <ac:grpSpMk id="215" creationId="{F270871C-1134-4435-8FF8-1F893E26882E}"/>
          </ac:grpSpMkLst>
        </pc:grpChg>
        <pc:grpChg chg="add mod">
          <ac:chgData name="Kate Jones" userId="4a9fd575-894c-4f1c-886c-99f53615ea7e" providerId="ADAL" clId="{26503873-D505-4B7A-8193-9A7692C09A6F}" dt="2019-09-09T14:23:35.334" v="7651" actId="1076"/>
          <ac:grpSpMkLst>
            <pc:docMk/>
            <pc:sldMk cId="3003791183" sldId="295"/>
            <ac:grpSpMk id="226" creationId="{C95D0D7B-8527-43B0-8DA9-A7EE3B5FFCF2}"/>
          </ac:grpSpMkLst>
        </pc:grpChg>
        <pc:grpChg chg="add mod">
          <ac:chgData name="Kate Jones" userId="4a9fd575-894c-4f1c-886c-99f53615ea7e" providerId="ADAL" clId="{26503873-D505-4B7A-8193-9A7692C09A6F}" dt="2019-08-23T12:54:59.986" v="2234" actId="1076"/>
          <ac:grpSpMkLst>
            <pc:docMk/>
            <pc:sldMk cId="3003791183" sldId="295"/>
            <ac:grpSpMk id="237" creationId="{A94D6222-169D-474E-BE43-8B4E01B9FA2B}"/>
          </ac:grpSpMkLst>
        </pc:grpChg>
        <pc:grpChg chg="add mod">
          <ac:chgData name="Kate Jones" userId="4a9fd575-894c-4f1c-886c-99f53615ea7e" providerId="ADAL" clId="{26503873-D505-4B7A-8193-9A7692C09A6F}" dt="2019-08-23T12:54:57.426" v="2233" actId="1076"/>
          <ac:grpSpMkLst>
            <pc:docMk/>
            <pc:sldMk cId="3003791183" sldId="295"/>
            <ac:grpSpMk id="248" creationId="{FED6D38E-9CE3-4EB4-BC6D-F11A3087D558}"/>
          </ac:grpSpMkLst>
        </pc:grpChg>
        <pc:grpChg chg="add mod">
          <ac:chgData name="Kate Jones" userId="4a9fd575-894c-4f1c-886c-99f53615ea7e" providerId="ADAL" clId="{26503873-D505-4B7A-8193-9A7692C09A6F}" dt="2019-08-23T12:57:45.659" v="2391" actId="1076"/>
          <ac:grpSpMkLst>
            <pc:docMk/>
            <pc:sldMk cId="3003791183" sldId="295"/>
            <ac:grpSpMk id="259" creationId="{DD4DAE60-CFB2-4199-B4EF-E0665B32D206}"/>
          </ac:grpSpMkLst>
        </pc:grpChg>
        <pc:grpChg chg="add mod">
          <ac:chgData name="Kate Jones" userId="4a9fd575-894c-4f1c-886c-99f53615ea7e" providerId="ADAL" clId="{26503873-D505-4B7A-8193-9A7692C09A6F}" dt="2019-08-23T12:57:45.659" v="2391" actId="1076"/>
          <ac:grpSpMkLst>
            <pc:docMk/>
            <pc:sldMk cId="3003791183" sldId="295"/>
            <ac:grpSpMk id="370" creationId="{6C0A3D7B-1350-476A-A125-F864FCDD4234}"/>
          </ac:grpSpMkLst>
        </pc:grpChg>
        <pc:grpChg chg="add mod">
          <ac:chgData name="Kate Jones" userId="4a9fd575-894c-4f1c-886c-99f53615ea7e" providerId="ADAL" clId="{26503873-D505-4B7A-8193-9A7692C09A6F}" dt="2019-08-23T12:57:45.659" v="2391" actId="1076"/>
          <ac:grpSpMkLst>
            <pc:docMk/>
            <pc:sldMk cId="3003791183" sldId="295"/>
            <ac:grpSpMk id="481" creationId="{490B28C9-9119-400B-9079-640D22650FF9}"/>
          </ac:grpSpMkLst>
        </pc:grpChg>
        <pc:grpChg chg="add mod">
          <ac:chgData name="Kate Jones" userId="4a9fd575-894c-4f1c-886c-99f53615ea7e" providerId="ADAL" clId="{26503873-D505-4B7A-8193-9A7692C09A6F}" dt="2019-08-23T12:57:45.659" v="2391" actId="1076"/>
          <ac:grpSpMkLst>
            <pc:docMk/>
            <pc:sldMk cId="3003791183" sldId="295"/>
            <ac:grpSpMk id="592" creationId="{01E47510-FB35-4282-B00C-7A38D884A5D3}"/>
          </ac:grpSpMkLst>
        </pc:grpChg>
        <pc:grpChg chg="add mod">
          <ac:chgData name="Kate Jones" userId="4a9fd575-894c-4f1c-886c-99f53615ea7e" providerId="ADAL" clId="{26503873-D505-4B7A-8193-9A7692C09A6F}" dt="2019-08-23T12:57:45.659" v="2391" actId="1076"/>
          <ac:grpSpMkLst>
            <pc:docMk/>
            <pc:sldMk cId="3003791183" sldId="295"/>
            <ac:grpSpMk id="703" creationId="{16C01F39-9F75-418C-A9EF-D127589222EC}"/>
          </ac:grpSpMkLst>
        </pc:grpChg>
        <pc:grpChg chg="add mod">
          <ac:chgData name="Kate Jones" userId="4a9fd575-894c-4f1c-886c-99f53615ea7e" providerId="ADAL" clId="{26503873-D505-4B7A-8193-9A7692C09A6F}" dt="2019-08-23T12:57:45.659" v="2391" actId="1076"/>
          <ac:grpSpMkLst>
            <pc:docMk/>
            <pc:sldMk cId="3003791183" sldId="295"/>
            <ac:grpSpMk id="814" creationId="{42F0DEB3-F835-40CA-84F3-2ED531E77191}"/>
          </ac:grpSpMkLst>
        </pc:grpChg>
        <pc:grpChg chg="add mod">
          <ac:chgData name="Kate Jones" userId="4a9fd575-894c-4f1c-886c-99f53615ea7e" providerId="ADAL" clId="{26503873-D505-4B7A-8193-9A7692C09A6F}" dt="2019-08-23T12:57:45.659" v="2391" actId="1076"/>
          <ac:grpSpMkLst>
            <pc:docMk/>
            <pc:sldMk cId="3003791183" sldId="295"/>
            <ac:grpSpMk id="925" creationId="{857A7EE9-B961-4811-8A01-853AE71A44E9}"/>
          </ac:grpSpMkLst>
        </pc:grpChg>
        <pc:grpChg chg="add mod">
          <ac:chgData name="Kate Jones" userId="4a9fd575-894c-4f1c-886c-99f53615ea7e" providerId="ADAL" clId="{26503873-D505-4B7A-8193-9A7692C09A6F}" dt="2019-08-23T12:54:55.467" v="2232" actId="1076"/>
          <ac:grpSpMkLst>
            <pc:docMk/>
            <pc:sldMk cId="3003791183" sldId="295"/>
            <ac:grpSpMk id="1036" creationId="{41524B78-CCA4-467B-98FF-7F3BE15367E3}"/>
          </ac:grpSpMkLst>
        </pc:grpChg>
        <pc:grpChg chg="add mod">
          <ac:chgData name="Kate Jones" userId="4a9fd575-894c-4f1c-886c-99f53615ea7e" providerId="ADAL" clId="{26503873-D505-4B7A-8193-9A7692C09A6F}" dt="2019-08-23T12:54:51.654" v="2231" actId="1076"/>
          <ac:grpSpMkLst>
            <pc:docMk/>
            <pc:sldMk cId="3003791183" sldId="295"/>
            <ac:grpSpMk id="1147" creationId="{EDD4E07C-13D4-4952-A89F-821FFA8C76B7}"/>
          </ac:grpSpMkLst>
        </pc:grpChg>
      </pc:sldChg>
      <pc:sldChg chg="modSp add ord modNotesTx">
        <pc:chgData name="Kate Jones" userId="4a9fd575-894c-4f1c-886c-99f53615ea7e" providerId="ADAL" clId="{26503873-D505-4B7A-8193-9A7692C09A6F}" dt="2019-08-29T11:33:20.728" v="6323" actId="20577"/>
        <pc:sldMkLst>
          <pc:docMk/>
          <pc:sldMk cId="2538140309" sldId="297"/>
        </pc:sldMkLst>
        <pc:spChg chg="mod">
          <ac:chgData name="Kate Jones" userId="4a9fd575-894c-4f1c-886c-99f53615ea7e" providerId="ADAL" clId="{26503873-D505-4B7A-8193-9A7692C09A6F}" dt="2019-08-29T11:32:30.390" v="6242" actId="20577"/>
          <ac:spMkLst>
            <pc:docMk/>
            <pc:sldMk cId="2538140309" sldId="297"/>
            <ac:spMk id="10" creationId="{BA6E6826-EBDC-478A-8CD6-BDE69CA407DD}"/>
          </ac:spMkLst>
        </pc:spChg>
      </pc:sldChg>
    </pc:docChg>
  </pc:docChgLst>
  <pc:docChgLst>
    <pc:chgData name="Sally O'Brien" userId="8438f942-6f46-4d83-b4c1-3f5649bb3e73" providerId="ADAL" clId="{1ABFE213-2ADE-437B-96FE-4FB0199F7BE9}"/>
    <pc:docChg chg="undo custSel modSld">
      <pc:chgData name="Sally O'Brien" userId="8438f942-6f46-4d83-b4c1-3f5649bb3e73" providerId="ADAL" clId="{1ABFE213-2ADE-437B-96FE-4FB0199F7BE9}" dt="2019-09-13T08:49:58.438" v="161" actId="20577"/>
      <pc:docMkLst>
        <pc:docMk/>
      </pc:docMkLst>
      <pc:sldChg chg="modNotesTx">
        <pc:chgData name="Sally O'Brien" userId="8438f942-6f46-4d83-b4c1-3f5649bb3e73" providerId="ADAL" clId="{1ABFE213-2ADE-437B-96FE-4FB0199F7BE9}" dt="2019-09-13T08:30:34.010" v="45" actId="20577"/>
        <pc:sldMkLst>
          <pc:docMk/>
          <pc:sldMk cId="3622584323" sldId="273"/>
        </pc:sldMkLst>
      </pc:sldChg>
      <pc:sldChg chg="delSp modSp modNotesTx">
        <pc:chgData name="Sally O'Brien" userId="8438f942-6f46-4d83-b4c1-3f5649bb3e73" providerId="ADAL" clId="{1ABFE213-2ADE-437B-96FE-4FB0199F7BE9}" dt="2019-09-13T08:38:59.126" v="82" actId="1076"/>
        <pc:sldMkLst>
          <pc:docMk/>
          <pc:sldMk cId="2296150609" sldId="276"/>
        </pc:sldMkLst>
        <pc:spChg chg="del">
          <ac:chgData name="Sally O'Brien" userId="8438f942-6f46-4d83-b4c1-3f5649bb3e73" providerId="ADAL" clId="{1ABFE213-2ADE-437B-96FE-4FB0199F7BE9}" dt="2019-09-13T08:38:53.378" v="80" actId="478"/>
          <ac:spMkLst>
            <pc:docMk/>
            <pc:sldMk cId="2296150609" sldId="276"/>
            <ac:spMk id="71" creationId="{89B447F6-196C-444F-A804-C62BE38E4184}"/>
          </ac:spMkLst>
        </pc:spChg>
        <pc:grpChg chg="mod">
          <ac:chgData name="Sally O'Brien" userId="8438f942-6f46-4d83-b4c1-3f5649bb3e73" providerId="ADAL" clId="{1ABFE213-2ADE-437B-96FE-4FB0199F7BE9}" dt="2019-09-13T08:38:59.126" v="82" actId="1076"/>
          <ac:grpSpMkLst>
            <pc:docMk/>
            <pc:sldMk cId="2296150609" sldId="276"/>
            <ac:grpSpMk id="2321" creationId="{F67EE112-C52D-47FA-A221-766017E10F92}"/>
          </ac:grpSpMkLst>
        </pc:grpChg>
      </pc:sldChg>
      <pc:sldChg chg="addSp delSp modNotesTx">
        <pc:chgData name="Sally O'Brien" userId="8438f942-6f46-4d83-b4c1-3f5649bb3e73" providerId="ADAL" clId="{1ABFE213-2ADE-437B-96FE-4FB0199F7BE9}" dt="2019-09-13T08:28:21.740" v="16" actId="20577"/>
        <pc:sldMkLst>
          <pc:docMk/>
          <pc:sldMk cId="434052186" sldId="281"/>
        </pc:sldMkLst>
        <pc:spChg chg="add">
          <ac:chgData name="Sally O'Brien" userId="8438f942-6f46-4d83-b4c1-3f5649bb3e73" providerId="ADAL" clId="{1ABFE213-2ADE-437B-96FE-4FB0199F7BE9}" dt="2019-09-13T08:26:47.329" v="1"/>
          <ac:spMkLst>
            <pc:docMk/>
            <pc:sldMk cId="434052186" sldId="281"/>
            <ac:spMk id="11" creationId="{C965A44A-67F6-4969-BC1E-07A9A7AECFBB}"/>
          </ac:spMkLst>
        </pc:spChg>
        <pc:spChg chg="del">
          <ac:chgData name="Sally O'Brien" userId="8438f942-6f46-4d83-b4c1-3f5649bb3e73" providerId="ADAL" clId="{1ABFE213-2ADE-437B-96FE-4FB0199F7BE9}" dt="2019-09-13T08:26:47.072" v="0" actId="478"/>
          <ac:spMkLst>
            <pc:docMk/>
            <pc:sldMk cId="434052186" sldId="281"/>
            <ac:spMk id="81" creationId="{FD03A337-F337-4953-BB5D-B21F4976BA28}"/>
          </ac:spMkLst>
        </pc:spChg>
      </pc:sldChg>
      <pc:sldChg chg="modSp modNotesTx">
        <pc:chgData name="Sally O'Brien" userId="8438f942-6f46-4d83-b4c1-3f5649bb3e73" providerId="ADAL" clId="{1ABFE213-2ADE-437B-96FE-4FB0199F7BE9}" dt="2019-09-13T08:45:13.839" v="157" actId="20577"/>
        <pc:sldMkLst>
          <pc:docMk/>
          <pc:sldMk cId="3187192424" sldId="282"/>
        </pc:sldMkLst>
        <pc:spChg chg="mod">
          <ac:chgData name="Sally O'Brien" userId="8438f942-6f46-4d83-b4c1-3f5649bb3e73" providerId="ADAL" clId="{1ABFE213-2ADE-437B-96FE-4FB0199F7BE9}" dt="2019-09-13T08:44:27.775" v="132" actId="20577"/>
          <ac:spMkLst>
            <pc:docMk/>
            <pc:sldMk cId="3187192424" sldId="282"/>
            <ac:spMk id="2" creationId="{07424159-ED56-48E6-A170-A67F64551216}"/>
          </ac:spMkLst>
        </pc:spChg>
        <pc:spChg chg="mod ord">
          <ac:chgData name="Sally O'Brien" userId="8438f942-6f46-4d83-b4c1-3f5649bb3e73" providerId="ADAL" clId="{1ABFE213-2ADE-437B-96FE-4FB0199F7BE9}" dt="2019-09-13T08:44:14.544" v="121" actId="20577"/>
          <ac:spMkLst>
            <pc:docMk/>
            <pc:sldMk cId="3187192424" sldId="282"/>
            <ac:spMk id="11" creationId="{60C714B2-3FD7-45C7-ACA7-BD2B42A3704D}"/>
          </ac:spMkLst>
        </pc:spChg>
      </pc:sldChg>
      <pc:sldChg chg="modSp">
        <pc:chgData name="Sally O'Brien" userId="8438f942-6f46-4d83-b4c1-3f5649bb3e73" providerId="ADAL" clId="{1ABFE213-2ADE-437B-96FE-4FB0199F7BE9}" dt="2019-09-13T08:49:58.438" v="161" actId="20577"/>
        <pc:sldMkLst>
          <pc:docMk/>
          <pc:sldMk cId="4180302034" sldId="285"/>
        </pc:sldMkLst>
        <pc:spChg chg="mod">
          <ac:chgData name="Sally O'Brien" userId="8438f942-6f46-4d83-b4c1-3f5649bb3e73" providerId="ADAL" clId="{1ABFE213-2ADE-437B-96FE-4FB0199F7BE9}" dt="2019-09-13T08:49:58.438" v="161" actId="20577"/>
          <ac:spMkLst>
            <pc:docMk/>
            <pc:sldMk cId="4180302034" sldId="285"/>
            <ac:spMk id="9" creationId="{E98A5FEF-9BB4-4458-A110-734E1B9DDBDF}"/>
          </ac:spMkLst>
        </pc:spChg>
      </pc:sldChg>
      <pc:sldChg chg="delSp">
        <pc:chgData name="Sally O'Brien" userId="8438f942-6f46-4d83-b4c1-3f5649bb3e73" providerId="ADAL" clId="{1ABFE213-2ADE-437B-96FE-4FB0199F7BE9}" dt="2019-09-13T08:36:29.274" v="46" actId="478"/>
        <pc:sldMkLst>
          <pc:docMk/>
          <pc:sldMk cId="3047839263" sldId="290"/>
        </pc:sldMkLst>
        <pc:spChg chg="del">
          <ac:chgData name="Sally O'Brien" userId="8438f942-6f46-4d83-b4c1-3f5649bb3e73" providerId="ADAL" clId="{1ABFE213-2ADE-437B-96FE-4FB0199F7BE9}" dt="2019-09-13T08:36:29.274" v="46" actId="478"/>
          <ac:spMkLst>
            <pc:docMk/>
            <pc:sldMk cId="3047839263" sldId="290"/>
            <ac:spMk id="11" creationId="{6D5FC246-46EF-4369-83E0-42E47A46F1C3}"/>
          </ac:spMkLst>
        </pc:spChg>
      </pc:sldChg>
      <pc:sldChg chg="modSp modNotesTx">
        <pc:chgData name="Sally O'Brien" userId="8438f942-6f46-4d83-b4c1-3f5649bb3e73" providerId="ADAL" clId="{1ABFE213-2ADE-437B-96FE-4FB0199F7BE9}" dt="2019-09-13T08:38:34.902" v="77" actId="20577"/>
        <pc:sldMkLst>
          <pc:docMk/>
          <pc:sldMk cId="421409790" sldId="292"/>
        </pc:sldMkLst>
        <pc:spChg chg="mod">
          <ac:chgData name="Sally O'Brien" userId="8438f942-6f46-4d83-b4c1-3f5649bb3e73" providerId="ADAL" clId="{1ABFE213-2ADE-437B-96FE-4FB0199F7BE9}" dt="2019-09-13T08:38:34.902" v="77" actId="20577"/>
          <ac:spMkLst>
            <pc:docMk/>
            <pc:sldMk cId="421409790" sldId="292"/>
            <ac:spMk id="4" creationId="{CD269AB5-9CDC-4845-AB86-0802DE90D457}"/>
          </ac:spMkLst>
        </pc:spChg>
      </pc:sldChg>
      <pc:sldChg chg="modSp">
        <pc:chgData name="Sally O'Brien" userId="8438f942-6f46-4d83-b4c1-3f5649bb3e73" providerId="ADAL" clId="{1ABFE213-2ADE-437B-96FE-4FB0199F7BE9}" dt="2019-09-13T08:46:02.483" v="159" actId="20577"/>
        <pc:sldMkLst>
          <pc:docMk/>
          <pc:sldMk cId="1007983235" sldId="293"/>
        </pc:sldMkLst>
        <pc:spChg chg="mod">
          <ac:chgData name="Sally O'Brien" userId="8438f942-6f46-4d83-b4c1-3f5649bb3e73" providerId="ADAL" clId="{1ABFE213-2ADE-437B-96FE-4FB0199F7BE9}" dt="2019-09-13T08:46:02.483" v="159" actId="20577"/>
          <ac:spMkLst>
            <pc:docMk/>
            <pc:sldMk cId="1007983235" sldId="293"/>
            <ac:spMk id="15" creationId="{C5CFD291-E974-4515-B687-6BC81916D867}"/>
          </ac:spMkLst>
        </pc:spChg>
      </pc:sldChg>
      <pc:sldChg chg="modSp modNotesTx">
        <pc:chgData name="Sally O'Brien" userId="8438f942-6f46-4d83-b4c1-3f5649bb3e73" providerId="ADAL" clId="{1ABFE213-2ADE-437B-96FE-4FB0199F7BE9}" dt="2019-09-13T08:41:29.920" v="102" actId="20577"/>
        <pc:sldMkLst>
          <pc:docMk/>
          <pc:sldMk cId="491672534" sldId="294"/>
        </pc:sldMkLst>
        <pc:spChg chg="mod">
          <ac:chgData name="Sally O'Brien" userId="8438f942-6f46-4d83-b4c1-3f5649bb3e73" providerId="ADAL" clId="{1ABFE213-2ADE-437B-96FE-4FB0199F7BE9}" dt="2019-09-13T08:40:55.066" v="85" actId="20577"/>
          <ac:spMkLst>
            <pc:docMk/>
            <pc:sldMk cId="491672534" sldId="294"/>
            <ac:spMk id="15" creationId="{A3B4CD5E-D8A9-47F7-BC18-DEF115D4BF9C}"/>
          </ac:spMkLst>
        </pc:spChg>
      </pc:sldChg>
      <pc:sldChg chg="modNotesTx">
        <pc:chgData name="Sally O'Brien" userId="8438f942-6f46-4d83-b4c1-3f5649bb3e73" providerId="ADAL" clId="{1ABFE213-2ADE-437B-96FE-4FB0199F7BE9}" dt="2019-09-13T08:42:50.719" v="118" actId="20577"/>
        <pc:sldMkLst>
          <pc:docMk/>
          <pc:sldMk cId="3003791183"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E41A3-BE0C-45F0-8A46-50877E689D7E}" type="datetimeFigureOut">
              <a:rPr lang="en-GB" smtClean="0"/>
              <a:t>13/09/2019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D0FEC-1AEC-4A3B-BF6C-F44763AA426E}" type="slidenum">
              <a:rPr lang="en-GB" smtClean="0"/>
              <a:t>‹#›</a:t>
            </a:fld>
            <a:endParaRPr lang="en-GB"/>
          </a:p>
        </p:txBody>
      </p:sp>
    </p:spTree>
    <p:extLst>
      <p:ext uri="{BB962C8B-B14F-4D97-AF65-F5344CB8AC3E}">
        <p14:creationId xmlns:p14="http://schemas.microsoft.com/office/powerpoint/2010/main" val="3668444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General Guidance about parent workshops </a:t>
            </a:r>
            <a:endParaRPr lang="en-GB"/>
          </a:p>
          <a:p>
            <a:pPr marL="171450" indent="-171450">
              <a:buFont typeface="Arial" panose="020B0604020202020204" pitchFamily="34" charset="0"/>
              <a:buChar char="•"/>
            </a:pPr>
            <a:r>
              <a:rPr lang="en-GB"/>
              <a:t>This workshop (if delivering in full) is designed to be completed in 50 minutes – 1 hour. </a:t>
            </a:r>
          </a:p>
          <a:p>
            <a:pPr marL="171450" indent="-171450">
              <a:buFont typeface="Arial" panose="020B0604020202020204" pitchFamily="34" charset="0"/>
              <a:buChar char="•"/>
            </a:pPr>
            <a:r>
              <a:rPr lang="en-GB"/>
              <a:t>This workshop </a:t>
            </a:r>
            <a:r>
              <a:rPr lang="en-GB" b="1"/>
              <a:t>can be adapted and shortened to suit the priorities of your school</a:t>
            </a:r>
            <a:r>
              <a:rPr lang="en-GB"/>
              <a:t>, select the parts that are purposeful for you. </a:t>
            </a:r>
          </a:p>
          <a:p>
            <a:pPr marL="171450" indent="-171450">
              <a:buFont typeface="Arial" panose="020B0604020202020204" pitchFamily="34" charset="0"/>
              <a:buChar char="•"/>
            </a:pPr>
            <a:r>
              <a:rPr lang="en-GB"/>
              <a:t>See our parent workshop guidance for an overview of the structure to support you in adapting. </a:t>
            </a:r>
          </a:p>
          <a:p>
            <a:pPr marL="171450" indent="-171450">
              <a:buFont typeface="Arial" panose="020B0604020202020204" pitchFamily="34" charset="0"/>
              <a:buChar char="•"/>
            </a:pPr>
            <a:r>
              <a:rPr lang="en-GB"/>
              <a:t>Additionally you may wish to add in information specific to your school e.g. photos, videos, calculation policy. </a:t>
            </a:r>
          </a:p>
          <a:p>
            <a:pPr marL="171450" indent="-171450">
              <a:buFont typeface="Arial" panose="020B0604020202020204" pitchFamily="34" charset="0"/>
              <a:buChar char="•"/>
            </a:pPr>
            <a:r>
              <a:rPr lang="en-GB"/>
              <a:t>Have on the tables the termly parent packs - these are to be taken home after the workshop and contain the big picture, vocabulary, key representations and games discussed in the workshop. This can also be sent out to parents who were not able to attend the workshop.</a:t>
            </a:r>
          </a:p>
          <a:p>
            <a:pPr marL="0" indent="0">
              <a:buFont typeface="Arial" panose="020B0604020202020204" pitchFamily="34" charset="0"/>
              <a:buNone/>
            </a:pPr>
            <a:r>
              <a:rPr lang="en-GB" b="1" u="sng"/>
              <a:t>Resources</a:t>
            </a:r>
          </a:p>
          <a:p>
            <a:pPr marL="0" indent="0">
              <a:buFont typeface="Arial" panose="020B0604020202020204" pitchFamily="34" charset="0"/>
              <a:buNone/>
            </a:pPr>
            <a:r>
              <a:rPr lang="en-GB" b="0" u="none"/>
              <a:t>Mini </a:t>
            </a:r>
            <a:r>
              <a:rPr lang="en-GB" b="0" u="none" err="1"/>
              <a:t>whitebaords</a:t>
            </a:r>
            <a:r>
              <a:rPr lang="en-GB" b="0" u="none"/>
              <a:t>/pencil and paper</a:t>
            </a:r>
          </a:p>
          <a:p>
            <a:pPr marL="0" indent="0">
              <a:buFont typeface="Arial" panose="020B0604020202020204" pitchFamily="34" charset="0"/>
              <a:buNone/>
            </a:pPr>
            <a:r>
              <a:rPr lang="en-GB" b="0" u="none"/>
              <a:t>Hundreds, tens and ones dienes</a:t>
            </a:r>
          </a:p>
          <a:p>
            <a:pPr marL="0" indent="0">
              <a:buFont typeface="Arial" panose="020B0604020202020204" pitchFamily="34" charset="0"/>
              <a:buNone/>
            </a:pPr>
            <a:r>
              <a:rPr lang="en-GB" b="0" u="none"/>
              <a:t>0-9 spinners</a:t>
            </a:r>
          </a:p>
          <a:p>
            <a:pPr marL="0" indent="0">
              <a:buFont typeface="Arial" panose="020B0604020202020204" pitchFamily="34" charset="0"/>
              <a:buNone/>
            </a:pPr>
            <a:r>
              <a:rPr lang="en-GB" b="0" u="none"/>
              <a:t>Dice (2 per pair if possible)</a:t>
            </a:r>
          </a:p>
        </p:txBody>
      </p:sp>
      <p:sp>
        <p:nvSpPr>
          <p:cNvPr id="4" name="Slide Number Placeholder 3"/>
          <p:cNvSpPr>
            <a:spLocks noGrp="1"/>
          </p:cNvSpPr>
          <p:nvPr>
            <p:ph type="sldNum" sz="quarter" idx="5"/>
          </p:nvPr>
        </p:nvSpPr>
        <p:spPr/>
        <p:txBody>
          <a:bodyPr/>
          <a:lstStyle/>
          <a:p>
            <a:fld id="{493D0FEC-1AEC-4A3B-BF6C-F44763AA426E}" type="slidenum">
              <a:rPr lang="en-GB" smtClean="0"/>
              <a:t>1</a:t>
            </a:fld>
            <a:endParaRPr lang="en-GB"/>
          </a:p>
        </p:txBody>
      </p:sp>
    </p:spTree>
    <p:extLst>
      <p:ext uri="{BB962C8B-B14F-4D97-AF65-F5344CB8AC3E}">
        <p14:creationId xmlns:p14="http://schemas.microsoft.com/office/powerpoint/2010/main" val="2875812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b="0"/>
              <a:t>To share the progressive learning steps pupils will follow for addition and subtraction.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a:t>In this workshop we have chosen to focus on place value as this is a big focus for us this term and learning from these units will be used and applied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In Year 3 pupils begin to explore numbers with up to three digits, they are expected to have a deep understanding of the value of each digit, for example in 258, they understand that the 2 is worth 200 and understand what 200 would look like in comparison to other numbers. They are expected to be able to split numbers into parts (partition) numbers in different ways then order and compare these numbers, find 10 less or more and finally round numbers to the nearest 10 and 100.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learning in this unit aims to increase children’s number sense and will support pupils when they begin to do calculations later in the term and throughout the year. To fully understand the value of each digit in three digit numbers pupils use various resources and pictures to represent numbers. </a:t>
            </a:r>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10</a:t>
            </a:fld>
            <a:endParaRPr lang="en-GB"/>
          </a:p>
        </p:txBody>
      </p:sp>
    </p:spTree>
    <p:extLst>
      <p:ext uri="{BB962C8B-B14F-4D97-AF65-F5344CB8AC3E}">
        <p14:creationId xmlns:p14="http://schemas.microsoft.com/office/powerpoint/2010/main" val="1499739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b="0"/>
              <a:t>2 minutes</a:t>
            </a:r>
          </a:p>
          <a:p>
            <a:r>
              <a:rPr lang="en-GB" b="1"/>
              <a:t>Purpose: </a:t>
            </a:r>
            <a:r>
              <a:rPr lang="en-GB" b="0"/>
              <a:t>To model how to represent the number 245 using Dienes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b="0"/>
              <a:t>In school we use Dienes blocks to represent numbers. Point out the value of each block. (Use concrete dienes rather than the PowerPoint if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Model how we would represent 245. </a:t>
            </a:r>
          </a:p>
          <a:p>
            <a:endParaRPr lang="en-GB"/>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11</a:t>
            </a:fld>
            <a:endParaRPr lang="en-GB"/>
          </a:p>
        </p:txBody>
      </p:sp>
    </p:spTree>
    <p:extLst>
      <p:ext uri="{BB962C8B-B14F-4D97-AF65-F5344CB8AC3E}">
        <p14:creationId xmlns:p14="http://schemas.microsoft.com/office/powerpoint/2010/main" val="53965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b="0"/>
              <a:t>3-5 minutes</a:t>
            </a:r>
          </a:p>
          <a:p>
            <a:r>
              <a:rPr lang="en-GB" b="1"/>
              <a:t>Purpose: </a:t>
            </a:r>
            <a:r>
              <a:rPr lang="en-GB" b="0"/>
              <a:t>To show an example of a Talk Task and to allow parents to explore representing 3-digit numbers with Dienes. </a:t>
            </a:r>
          </a:p>
          <a:p>
            <a:r>
              <a:rPr lang="en-GB" b="1"/>
              <a:t>Facilitation: </a:t>
            </a:r>
            <a:r>
              <a:rPr lang="en-GB"/>
              <a:t>Explain that the board shows a Talk Task. Each lesson pupils carry out a verbal task before completing their independent work to build their mathematical language and reasoning as well as giving teachers an opportunity to assess their understanding. </a:t>
            </a:r>
          </a:p>
          <a:p>
            <a:r>
              <a:rPr lang="en-GB"/>
              <a:t>Point out the star words and explain that pupils are encouraged to include these words in their conversations. </a:t>
            </a:r>
          </a:p>
          <a:p>
            <a:r>
              <a:rPr lang="en-GB"/>
              <a:t>Model the Talk Task which is taken from Y3 U2 L1. Allow parents to have a go. </a:t>
            </a:r>
          </a:p>
          <a:p>
            <a:endParaRPr lang="en-GB"/>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12</a:t>
            </a:fld>
            <a:endParaRPr lang="en-GB"/>
          </a:p>
        </p:txBody>
      </p:sp>
    </p:spTree>
    <p:extLst>
      <p:ext uri="{BB962C8B-B14F-4D97-AF65-F5344CB8AC3E}">
        <p14:creationId xmlns:p14="http://schemas.microsoft.com/office/powerpoint/2010/main" val="298201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b="0"/>
              <a:t>3</a:t>
            </a:r>
            <a:r>
              <a:rPr lang="en-GB"/>
              <a:t> minutes</a:t>
            </a:r>
          </a:p>
          <a:p>
            <a:r>
              <a:rPr lang="en-GB" b="1"/>
              <a:t>Purpose: </a:t>
            </a:r>
            <a:r>
              <a:rPr lang="en-GB" b="0"/>
              <a:t>To explain partitioning and how to partition in different ways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b="0"/>
              <a:t>Point out the star words and explain what partition means. Use Dienes to model partitioning 146 into hundreds tens and ones. Explain that it is important that pupils can partition into hundreds tens and ones but also that they can partition in other ways.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Move one of the tens dienes to the next part. 146 = 110 + 30 + 6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We can also change the amount of parts. Model regrouping the hundred into ten tens and then put 90 into the first part. We have 56 remaining. 146 = 90 + 56. Explain that we encourage children to come up with lots of different ways of partitioning the same number and write the accompanying number sentences. </a:t>
            </a:r>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13</a:t>
            </a:fld>
            <a:endParaRPr lang="en-GB"/>
          </a:p>
        </p:txBody>
      </p:sp>
    </p:spTree>
    <p:extLst>
      <p:ext uri="{BB962C8B-B14F-4D97-AF65-F5344CB8AC3E}">
        <p14:creationId xmlns:p14="http://schemas.microsoft.com/office/powerpoint/2010/main" val="2087255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5 minutes</a:t>
            </a:r>
          </a:p>
          <a:p>
            <a:r>
              <a:rPr lang="en-GB" b="1"/>
              <a:t>Purpose: </a:t>
            </a:r>
            <a:r>
              <a:rPr lang="en-GB" b="0"/>
              <a:t>To allow parents to partition in different ways using dienes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b="0"/>
              <a:t>Allow parents and their children to partition 243 in different ways using the dienes and then writing the accompanying calculations. Share some of the examples created. </a:t>
            </a:r>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14</a:t>
            </a:fld>
            <a:endParaRPr lang="en-GB"/>
          </a:p>
        </p:txBody>
      </p:sp>
    </p:spTree>
    <p:extLst>
      <p:ext uri="{BB962C8B-B14F-4D97-AF65-F5344CB8AC3E}">
        <p14:creationId xmlns:p14="http://schemas.microsoft.com/office/powerpoint/2010/main" val="396768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b="0"/>
              <a:t>3 minutes </a:t>
            </a:r>
          </a:p>
          <a:p>
            <a:r>
              <a:rPr lang="en-GB" b="1"/>
              <a:t>Purpose: </a:t>
            </a:r>
            <a:r>
              <a:rPr lang="en-GB" b="0"/>
              <a:t>To show parents the number line model for rounding</a:t>
            </a:r>
          </a:p>
          <a:p>
            <a:r>
              <a:rPr lang="en-GB" b="1"/>
              <a:t>Facilitation: </a:t>
            </a:r>
            <a:r>
              <a:rPr lang="en-GB" b="0"/>
              <a:t>Explain that in Year 3 pupils are expected to round numbers with three digits to the nearest ten and hundred. Pupils use a number line whilst doing this (you may wish to show a bead string as well as or in place of a number line in this example), rather than just teaching rules such as 0-4 rounds down, the number line helps them to understand which multiple of ten and hundred the number is nearest to and avoids pupils getting confused or mixed up when trying to remember rules that they might not understand. </a:t>
            </a:r>
          </a:p>
          <a:p>
            <a:r>
              <a:rPr lang="en-GB" b="0"/>
              <a:t>Model rounding 147 to the nearest ten using the number line/bead sting. </a:t>
            </a:r>
          </a:p>
          <a:p>
            <a:r>
              <a:rPr lang="en-GB"/>
              <a:t>You may want to model rounding to the nearest hundred afterwards. </a:t>
            </a:r>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15</a:t>
            </a:fld>
            <a:endParaRPr lang="en-GB"/>
          </a:p>
        </p:txBody>
      </p:sp>
    </p:spTree>
    <p:extLst>
      <p:ext uri="{BB962C8B-B14F-4D97-AF65-F5344CB8AC3E}">
        <p14:creationId xmlns:p14="http://schemas.microsoft.com/office/powerpoint/2010/main" val="953130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a:t>
            </a:r>
            <a:r>
              <a:rPr lang="en-GB"/>
              <a:t>: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b="0"/>
              <a:t>To model how to play game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b="0"/>
              <a:t>Model how to play place value battle using the sentence stems, taken from unit 2 lesson 3. Use the spinner or a 0-9 dice, select a column to place your digit and create it in Dienes, the largest number wins. Give parents a spinner template to take home.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Explain that pupils are encouraged to be using mathematical language whilst playing.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16</a:t>
            </a:fld>
            <a:endParaRPr lang="en-GB"/>
          </a:p>
        </p:txBody>
      </p:sp>
    </p:spTree>
    <p:extLst>
      <p:ext uri="{BB962C8B-B14F-4D97-AF65-F5344CB8AC3E}">
        <p14:creationId xmlns:p14="http://schemas.microsoft.com/office/powerpoint/2010/main" val="1748126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b="0"/>
              <a:t>up to15 </a:t>
            </a:r>
            <a:r>
              <a:rPr lang="en-GB"/>
              <a:t>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b="0"/>
              <a:t>To explain how to play game 2 and give parents and their children time to play both games.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b="0"/>
              <a:t>2+ players, this game might be good to play as a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Model how to start playing the game, taking a turn and using a hand drawn number line to round. Explain that this game should be without time pressure and pupils may want to use the number line strategy to round, especially while still getting used to rounding fluently.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Explain that there is less chance of getting the number 70 ( you will need a six and a five or a double six) so you may want to just play numbers 10 -60 when first playing and getting used to rounding fluently. If you do roll a 6 and a five towards the beginning of the game, it’s best to round to 70 rather than 60, as there’s less chance of getting the 70 later on in the game.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a:t>Variation: You could also use the spinner or a 0-9 dice to play this game using multiples 0 - 100</a:t>
            </a:r>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17</a:t>
            </a:fld>
            <a:endParaRPr lang="en-GB"/>
          </a:p>
        </p:txBody>
      </p:sp>
    </p:spTree>
    <p:extLst>
      <p:ext uri="{BB962C8B-B14F-4D97-AF65-F5344CB8AC3E}">
        <p14:creationId xmlns:p14="http://schemas.microsoft.com/office/powerpoint/2010/main" val="1981791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b="0"/>
              <a:t>To suggest activities to build upon learning in school.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a:t>Go through each bullet point. </a:t>
            </a:r>
          </a:p>
          <a:p>
            <a:r>
              <a:rPr lang="en-GB"/>
              <a:t>Explain that today’s games and some further activities to support addition and subtraction can be found in the maths pack. </a:t>
            </a:r>
          </a:p>
          <a:p>
            <a:r>
              <a:rPr lang="en-GB"/>
              <a:t>Make sure everyone takes their maths pack home.</a:t>
            </a:r>
          </a:p>
          <a:p>
            <a:endParaRPr lang="en-GB"/>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18</a:t>
            </a:fld>
            <a:endParaRPr lang="en-GB"/>
          </a:p>
        </p:txBody>
      </p:sp>
    </p:spTree>
    <p:extLst>
      <p:ext uri="{BB962C8B-B14F-4D97-AF65-F5344CB8AC3E}">
        <p14:creationId xmlns:p14="http://schemas.microsoft.com/office/powerpoint/2010/main" val="2474311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a:t>Thank parents for attending the workshop and take any questions afterwards. </a:t>
            </a:r>
          </a:p>
        </p:txBody>
      </p:sp>
      <p:sp>
        <p:nvSpPr>
          <p:cNvPr id="4" name="Slide Number Placeholder 3"/>
          <p:cNvSpPr>
            <a:spLocks noGrp="1"/>
          </p:cNvSpPr>
          <p:nvPr>
            <p:ph type="sldNum" sz="quarter" idx="5"/>
          </p:nvPr>
        </p:nvSpPr>
        <p:spPr/>
        <p:txBody>
          <a:bodyPr/>
          <a:lstStyle/>
          <a:p>
            <a:fld id="{493D0FEC-1AEC-4A3B-BF6C-F44763AA426E}" type="slidenum">
              <a:rPr lang="en-GB" smtClean="0"/>
              <a:t>19</a:t>
            </a:fld>
            <a:endParaRPr lang="en-GB"/>
          </a:p>
        </p:txBody>
      </p:sp>
    </p:spTree>
    <p:extLst>
      <p:ext uri="{BB962C8B-B14F-4D97-AF65-F5344CB8AC3E}">
        <p14:creationId xmlns:p14="http://schemas.microsoft.com/office/powerpoint/2010/main" val="65710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10 – 15  minutes for introduction slides 1 – 6. Depending on how familiar parents are from previous workshops in Year 2, you may just want to quickly recap on the </a:t>
            </a:r>
            <a:r>
              <a:rPr lang="en-GB" err="1"/>
              <a:t>DofD</a:t>
            </a:r>
            <a:r>
              <a:rPr lang="en-GB"/>
              <a:t> or go into more 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b="0"/>
              <a:t>To give an overview of Mathematics Mastery.</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b="0"/>
              <a:t>Explain</a:t>
            </a:r>
            <a:r>
              <a:rPr lang="en-GB" b="0" baseline="0"/>
              <a:t> that the school</a:t>
            </a:r>
            <a:r>
              <a:rPr lang="en-GB"/>
              <a:t> follows a mastery curriculum. Mastery reflects the needs of the 2014 curriculum (click)  with a greater focus on talk and reasoning (click) with problem solving at its heart. (click) The programme is based on research and evidence from across the world (click) and the curriculum is designed so that all pupils can succeed (click) regardless of background and ability, with greater focus on exploring a problem in depth rather than moving onto something new, for example pupils will fully explore numbers within 20 before moving onto larger numbers. </a:t>
            </a:r>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2</a:t>
            </a:fld>
            <a:endParaRPr lang="en-GB"/>
          </a:p>
        </p:txBody>
      </p:sp>
    </p:spTree>
    <p:extLst>
      <p:ext uri="{BB962C8B-B14F-4D97-AF65-F5344CB8AC3E}">
        <p14:creationId xmlns:p14="http://schemas.microsoft.com/office/powerpoint/2010/main" val="12891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Time: </a:t>
            </a:r>
            <a:r>
              <a:rPr lang="en-GB"/>
              <a:t>10 – 15  minutes for introduction slides 1 – 6. Depending on how familiar parents are from previous workshops, you may just want to quickly recap on the </a:t>
            </a:r>
            <a:r>
              <a:rPr lang="en-GB" err="1"/>
              <a:t>DofD</a:t>
            </a:r>
            <a:r>
              <a:rPr lang="en-GB"/>
              <a:t> or go into more 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b="0"/>
              <a:t>To explain what we mean by depth.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b="0"/>
              <a:t>Link to the previous slide,</a:t>
            </a:r>
            <a:r>
              <a:rPr lang="en-GB" b="0" baseline="0"/>
              <a:t> where it was noted that mastery </a:t>
            </a:r>
            <a:r>
              <a:rPr lang="en-GB" b="0"/>
              <a:t>is about having a deep understanding rather than moving on to something new, for example fully understanding numbers 1 – 20 before moving on to larger numbers. But what do we mean by depth? (click)</a:t>
            </a:r>
          </a:p>
          <a:p>
            <a:r>
              <a:rPr lang="en-GB"/>
              <a:t>Explain</a:t>
            </a:r>
            <a:r>
              <a:rPr lang="en-GB" baseline="0"/>
              <a:t> that the M</a:t>
            </a:r>
            <a:r>
              <a:rPr lang="en-GB"/>
              <a:t>athematics Mastery programme is based on three key principles (the dimensions of depth): conceptual understanding, language and communication and mathematical thinking. </a:t>
            </a:r>
          </a:p>
          <a:p>
            <a:endParaRPr lang="en-GB"/>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3</a:t>
            </a:fld>
            <a:endParaRPr lang="en-GB"/>
          </a:p>
        </p:txBody>
      </p:sp>
    </p:spTree>
    <p:extLst>
      <p:ext uri="{BB962C8B-B14F-4D97-AF65-F5344CB8AC3E}">
        <p14:creationId xmlns:p14="http://schemas.microsoft.com/office/powerpoint/2010/main" val="140678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t>Time: </a:t>
            </a:r>
            <a:r>
              <a:rPr lang="en-GB"/>
              <a:t>10 – 15  minutes for introduction slides 1 – 6. Depending on how familiar parents are from previous workshops in Reception, you may just want to quickly recap on the </a:t>
            </a:r>
            <a:r>
              <a:rPr lang="en-GB" err="1"/>
              <a:t>DofD</a:t>
            </a:r>
            <a:r>
              <a:rPr lang="en-GB"/>
              <a:t> or go into more detail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t>Purpose: </a:t>
            </a:r>
            <a:r>
              <a:rPr lang="en-GB" b="0"/>
              <a:t>To explain how to develop conceptual understanding.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t>Facilitation: </a:t>
            </a:r>
            <a:r>
              <a:rPr lang="en-GB"/>
              <a:t>Have manipulatives out to show concrete examples of the number 32.</a:t>
            </a:r>
          </a:p>
          <a:p>
            <a:pPr>
              <a:defRPr/>
            </a:pPr>
            <a:r>
              <a:rPr lang="en-GB"/>
              <a:t>Explain in</a:t>
            </a:r>
            <a:r>
              <a:rPr lang="en-GB" baseline="0"/>
              <a:t> the following way: </a:t>
            </a:r>
            <a:r>
              <a:rPr lang="en-GB"/>
              <a:t>When a child first hears or see the number 32, they have little understanding of what it means: it’s only by seeing other representations that they build connections and develop understanding. (Animate slide)</a:t>
            </a:r>
            <a:endParaRPr lang="en-GB">
              <a:cs typeface="Calibri"/>
            </a:endParaRPr>
          </a:p>
          <a:p>
            <a:r>
              <a:rPr lang="en-GB"/>
              <a:t>Each representation build pupils' understanding of </a:t>
            </a:r>
            <a:r>
              <a:rPr lang="en-GB" b="1"/>
              <a:t>a different aspect </a:t>
            </a:r>
            <a:r>
              <a:rPr lang="en-GB"/>
              <a:t>of that number. </a:t>
            </a:r>
            <a:r>
              <a:rPr lang="en-GB" baseline="0"/>
              <a:t> </a:t>
            </a:r>
            <a:r>
              <a:rPr lang="en-GB"/>
              <a:t>For example: some of these representations place emphasis on place value (point out base ten/Dienes). Some of these help pupils to understand the order of numbers (number line). Some of these help pupils to see combinations to make 32 (part whole, Cuisenaire). </a:t>
            </a:r>
          </a:p>
          <a:p>
            <a:endParaRPr lang="en-GB"/>
          </a:p>
          <a:p>
            <a:r>
              <a:rPr lang="en-GB"/>
              <a:t>It’s important pupils see maths in different ways, make connections between these ways and deepen their understanding. Remember, just because a child knows how to say and count to 32 doesn’t mean that they know where it might lie on a number line, how far away it is from 40 or how to separate it into three tens and two ones etc. </a:t>
            </a:r>
            <a:endParaRPr lang="en-GB">
              <a:cs typeface="Calibri"/>
            </a:endParaRPr>
          </a:p>
          <a:p>
            <a:pPr marL="0" indent="0">
              <a:buFont typeface="Arial" panose="020B0604020202020204" pitchFamily="34" charset="0"/>
              <a:buNone/>
            </a:pPr>
            <a:r>
              <a:rPr lang="en-GB"/>
              <a:t>Explain that at home parents can use everyday items such as buttons, coins, money. For place value, straws bundled into tens with an elastic band make a good representation.</a:t>
            </a:r>
          </a:p>
          <a:p>
            <a:endParaRPr lang="en-GB"/>
          </a:p>
          <a:p>
            <a:endParaRPr lang="en-GB"/>
          </a:p>
          <a:p>
            <a:endParaRPr lang="en-GB"/>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4</a:t>
            </a:fld>
            <a:endParaRPr lang="en-GB"/>
          </a:p>
        </p:txBody>
      </p:sp>
    </p:spTree>
    <p:extLst>
      <p:ext uri="{BB962C8B-B14F-4D97-AF65-F5344CB8AC3E}">
        <p14:creationId xmlns:p14="http://schemas.microsoft.com/office/powerpoint/2010/main" val="105323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Time: </a:t>
            </a:r>
            <a:r>
              <a:rPr lang="en-GB"/>
              <a:t>10 – 15  minutes for introduction slides 1 – 6. Depending on how familiar parents are from previous workshops in Reception, you may just want to quickly recap on the </a:t>
            </a:r>
            <a:r>
              <a:rPr lang="en-GB" err="1"/>
              <a:t>DofD</a:t>
            </a:r>
            <a:r>
              <a:rPr lang="en-GB"/>
              <a:t> or go into more 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b="0"/>
              <a:t>To explain how to develop language and communication in maths. </a:t>
            </a:r>
            <a:endParaRPr lang="en-GB"/>
          </a:p>
          <a:p>
            <a:pPr>
              <a:defRPr/>
            </a:pPr>
            <a:r>
              <a:rPr lang="en-GB" b="1"/>
              <a:t>Facilitation: </a:t>
            </a:r>
            <a:r>
              <a:rPr lang="en-GB" b="0"/>
              <a:t>Emphasise</a:t>
            </a:r>
            <a:r>
              <a:rPr lang="en-GB" b="0" baseline="0"/>
              <a:t> that the programme and your school place</a:t>
            </a:r>
            <a:r>
              <a:rPr lang="en-GB"/>
              <a:t> an emphasis on pupils using precise mathematical vocabulary. Each lesson has key words,</a:t>
            </a:r>
            <a:r>
              <a:rPr lang="en-GB" baseline="0"/>
              <a:t> </a:t>
            </a:r>
            <a:r>
              <a:rPr lang="en-GB"/>
              <a:t>called star words, and there will be some of this term’s star words included in</a:t>
            </a:r>
            <a:r>
              <a:rPr lang="en-GB" baseline="0"/>
              <a:t> the parent</a:t>
            </a:r>
            <a:r>
              <a:rPr lang="en-GB"/>
              <a:t> pack to take home.</a:t>
            </a:r>
            <a:endParaRPr lang="en-GB">
              <a:cs typeface="Calibri"/>
            </a:endParaRPr>
          </a:p>
          <a:p>
            <a:pPr>
              <a:defRPr/>
            </a:pPr>
            <a:endParaRPr lang="en-GB">
              <a:cs typeface="Calibri"/>
            </a:endParaRPr>
          </a:p>
          <a:p>
            <a:pPr>
              <a:defRPr/>
            </a:pPr>
            <a:r>
              <a:rPr lang="en-GB">
                <a:cs typeface="Calibri"/>
              </a:rPr>
              <a:t>Share</a:t>
            </a:r>
            <a:r>
              <a:rPr lang="en-GB" baseline="0">
                <a:cs typeface="Calibri"/>
              </a:rPr>
              <a:t> that we</a:t>
            </a:r>
            <a:r>
              <a:rPr lang="en-GB"/>
              <a:t> encourage pupils to speak in full sentences. This supports them in applying that vocabulary and with more practise builds their ability to have a mathematical discussion and reason about the maths.</a:t>
            </a:r>
            <a:r>
              <a:rPr lang="en-GB" baseline="0">
                <a:cs typeface="Calibri" panose="020F0502020204030204"/>
              </a:rPr>
              <a:t> </a:t>
            </a:r>
            <a:r>
              <a:rPr lang="en-GB"/>
              <a:t>Mathematical talk is central to all maths lessons and happens throughout the lesson. It helps to build pupils’ understanding and gives them opportunity to work together and share strategies. </a:t>
            </a:r>
          </a:p>
          <a:p>
            <a:endParaRPr lang="en-GB"/>
          </a:p>
          <a:p>
            <a:r>
              <a:rPr lang="en-GB"/>
              <a:t>Explain that when working with children at home parents should aim to talk about maths rather than give them a sheet of maths to do alone. They</a:t>
            </a:r>
            <a:r>
              <a:rPr lang="en-GB" baseline="0"/>
              <a:t> could try</a:t>
            </a:r>
            <a:r>
              <a:rPr lang="en-GB"/>
              <a:t> asking your child about this week’s star words, “What new maths words did you use today? How do you use them in a sentence?”. Emphasise that the more they discuss maths with their child the more they will get an idea of their understanding. </a:t>
            </a:r>
            <a:endParaRPr lang="en-GB">
              <a:cs typeface="Calibri"/>
            </a:endParaRPr>
          </a:p>
          <a:p>
            <a:endParaRPr lang="en-GB"/>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5</a:t>
            </a:fld>
            <a:endParaRPr lang="en-GB"/>
          </a:p>
        </p:txBody>
      </p:sp>
    </p:spTree>
    <p:extLst>
      <p:ext uri="{BB962C8B-B14F-4D97-AF65-F5344CB8AC3E}">
        <p14:creationId xmlns:p14="http://schemas.microsoft.com/office/powerpoint/2010/main" val="136047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Time: </a:t>
            </a:r>
            <a:r>
              <a:rPr lang="en-GB"/>
              <a:t>10 – 15  minutes for introduction slides 1 – 6. Depending on how familiar parents are from previous workshops, you may just want to quickly recap on the </a:t>
            </a:r>
            <a:r>
              <a:rPr lang="en-GB" err="1"/>
              <a:t>DofD</a:t>
            </a:r>
            <a:r>
              <a:rPr lang="en-GB"/>
              <a:t> or go into more 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b="0"/>
              <a:t>To explain how to develop mathematical thinking.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b="0"/>
              <a:t>Share</a:t>
            </a:r>
            <a:r>
              <a:rPr lang="en-GB" b="0" baseline="0"/>
              <a:t> in the following way: </a:t>
            </a:r>
            <a:r>
              <a:rPr lang="en-GB"/>
              <a:t>Pupils are encouraged to think mathematically which includes imagining, sorting and comparing, making connections to things that you already know, spotting patterns and drawing conclusions.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latin typeface="+mn-lt"/>
                <a:ea typeface="+mn-ea"/>
                <a:cs typeface="+mn-cs"/>
              </a:rPr>
              <a:t>These are things children do without being taught and you may have noticed your child doing them in their play, e.g. pointing out patterns, or sorting their toys into groups according to certain properties.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slide shows some question prompts to support your child with mathematical thinking. </a:t>
            </a:r>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6</a:t>
            </a:fld>
            <a:endParaRPr lang="en-GB"/>
          </a:p>
        </p:txBody>
      </p:sp>
    </p:spTree>
    <p:extLst>
      <p:ext uri="{BB962C8B-B14F-4D97-AF65-F5344CB8AC3E}">
        <p14:creationId xmlns:p14="http://schemas.microsoft.com/office/powerpoint/2010/main" val="328677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Time: </a:t>
            </a:r>
            <a:r>
              <a:rPr lang="en-GB"/>
              <a:t>2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a:t>To give advice about opportunities to support with mathematics at home</a:t>
            </a:r>
          </a:p>
          <a:p>
            <a:pPr marL="0" indent="0">
              <a:buNone/>
            </a:pPr>
            <a:r>
              <a:rPr lang="en-GB" b="1"/>
              <a:t>Facilitation: </a:t>
            </a:r>
          </a:p>
          <a:p>
            <a:pPr marL="0" indent="0">
              <a:buNone/>
            </a:pPr>
            <a:r>
              <a:rPr lang="en-GB" b="0"/>
              <a:t>Share,</a:t>
            </a:r>
            <a:r>
              <a:rPr lang="en-GB" b="0" baseline="0"/>
              <a:t> making the following points: </a:t>
            </a:r>
            <a:endParaRPr lang="en-GB" b="1"/>
          </a:p>
          <a:p>
            <a:pPr marL="228600" indent="-228600">
              <a:buAutoNum type="arabicParenR"/>
            </a:pPr>
            <a:r>
              <a:rPr lang="en-GB"/>
              <a:t>Everyday Talk: try to talk about maths when doing activities like shopping, cooking, time etc. 5 minutes a day can make a big difference! </a:t>
            </a:r>
          </a:p>
          <a:p>
            <a:pPr marL="228600" indent="-228600">
              <a:buAutoNum type="arabicParenR"/>
            </a:pPr>
            <a:r>
              <a:rPr lang="en-GB"/>
              <a:t>Play with your child: puzzles, board games, verbal games help them to apply vocabulary, problem solve and reason. Interaction and dialogue that you cannot get from playing on a computer or iPad! </a:t>
            </a:r>
            <a:endParaRPr lang="en-GB">
              <a:cs typeface="Calibri"/>
            </a:endParaRPr>
          </a:p>
          <a:p>
            <a:pPr marL="228600" indent="-228600">
              <a:buAutoNum type="arabicParenR"/>
            </a:pPr>
            <a:r>
              <a:rPr lang="en-GB"/>
              <a:t>Mistakes are opportunities for learning. </a:t>
            </a:r>
          </a:p>
          <a:p>
            <a:pPr marL="228600" indent="-228600">
              <a:buAutoNum type="arabicParenR"/>
            </a:pPr>
            <a:r>
              <a:rPr lang="en-GB"/>
              <a:t>You may have learned one method at school but at school we actively encourage children to seek out multiple strategies and choose one that works for them and build connections between strategies. </a:t>
            </a:r>
            <a:endParaRPr lang="en-GB">
              <a:cs typeface="Calibri"/>
            </a:endParaRPr>
          </a:p>
          <a:p>
            <a:pPr marL="228600" indent="-228600">
              <a:buAutoNum type="arabicParenR"/>
            </a:pPr>
            <a:r>
              <a:rPr lang="en-GB"/>
              <a:t>Praise children for trying hard and overcoming challenges. If pupils are only praised for getting everything correct they may not try and challenge themselves as they may be afraid to get things wrong. </a:t>
            </a:r>
          </a:p>
          <a:p>
            <a:r>
              <a:rPr lang="en-GB"/>
              <a:t>6) Try to avoid saying things like “I’m useless at maths”. You may remember maths as being hard, </a:t>
            </a:r>
            <a:r>
              <a:rPr lang="en-GB" sz="1200" kern="1200">
                <a:solidFill>
                  <a:schemeClr val="tx1"/>
                </a:solidFill>
                <a:latin typeface="+mn-lt"/>
                <a:ea typeface="+mn-ea"/>
                <a:cs typeface="+mn-cs"/>
              </a:rPr>
              <a:t>but if your child hears you saying that, or that it's not important to be good at maths, they will believe that too!</a:t>
            </a:r>
            <a:endParaRPr lang="en-GB">
              <a:cs typeface="Calibri" panose="020F0502020204030204"/>
            </a:endParaRPr>
          </a:p>
          <a:p>
            <a:endParaRPr lang="en-GB"/>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7</a:t>
            </a:fld>
            <a:endParaRPr lang="en-GB"/>
          </a:p>
        </p:txBody>
      </p:sp>
    </p:spTree>
    <p:extLst>
      <p:ext uri="{BB962C8B-B14F-4D97-AF65-F5344CB8AC3E}">
        <p14:creationId xmlns:p14="http://schemas.microsoft.com/office/powerpoint/2010/main" val="184188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b="0"/>
              <a:t>To show parents how we use the big picture to connect maths to a context/the real world.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a:t>Explain that the big pictures are used to provide children with opportunities to connect maths with the real world, make connections and supports mathematical talk and reasoning. The Big Pictures in Year 3 relate to places in the UK. Give parents a copy of the Wembley Stadium big picture (in parent pack or display on the board) and explain that this is used in the place value unit, which is our focus today. Allow them to discuss what maths they can see with their children. </a:t>
            </a:r>
          </a:p>
          <a:p>
            <a:r>
              <a:rPr lang="en-GB"/>
              <a:t>Mathematics Mastery encourages pupils to make connections between the maths they are doing and real life contexts. Often pupils are asked to relate the maths they are doing to a real life problem which we call a “maths story”. (click to animate sticker)</a:t>
            </a:r>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8</a:t>
            </a:fld>
            <a:endParaRPr lang="en-GB"/>
          </a:p>
        </p:txBody>
      </p:sp>
    </p:spTree>
    <p:extLst>
      <p:ext uri="{BB962C8B-B14F-4D97-AF65-F5344CB8AC3E}">
        <p14:creationId xmlns:p14="http://schemas.microsoft.com/office/powerpoint/2010/main" val="699053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Purpose: </a:t>
            </a:r>
            <a:r>
              <a:rPr lang="en-GB" b="0"/>
              <a:t>To share the Autumn curriculum map with parents.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Facilitation: </a:t>
            </a:r>
            <a:r>
              <a:rPr lang="en-GB"/>
              <a:t>Allow parents to view the Year 3 curriculum map for Autumn and briefly talk through the focus of each unit (no need to go through the individual objectives) </a:t>
            </a:r>
          </a:p>
          <a:p>
            <a:r>
              <a:rPr lang="en-GB"/>
              <a:t>Explain that the Autumn map is in the parent pack. </a:t>
            </a:r>
          </a:p>
          <a:p>
            <a:r>
              <a:rPr lang="en-GB"/>
              <a:t>You may want to handout entire Year 3 curriculum map for parents to take home.  Entire curriculum map: http://toolkit.mathematicsmastery.org/download/5ce3b99b3c6e1 </a:t>
            </a:r>
          </a:p>
        </p:txBody>
      </p:sp>
      <p:sp>
        <p:nvSpPr>
          <p:cNvPr id="4" name="Slide Number Placeholder 3"/>
          <p:cNvSpPr>
            <a:spLocks noGrp="1"/>
          </p:cNvSpPr>
          <p:nvPr>
            <p:ph type="sldNum" sz="quarter" idx="10"/>
          </p:nvPr>
        </p:nvSpPr>
        <p:spPr/>
        <p:txBody>
          <a:bodyPr/>
          <a:lstStyle/>
          <a:p>
            <a:pPr>
              <a:defRPr/>
            </a:pPr>
            <a:fld id="{3882920E-5C68-48BC-AB91-BD3025178BAC}" type="slidenum">
              <a:rPr lang="en-GB" smtClean="0"/>
              <a:pPr>
                <a:defRPr/>
              </a:pPr>
              <a:t>9</a:t>
            </a:fld>
            <a:endParaRPr lang="en-GB"/>
          </a:p>
        </p:txBody>
      </p:sp>
    </p:spTree>
    <p:extLst>
      <p:ext uri="{BB962C8B-B14F-4D97-AF65-F5344CB8AC3E}">
        <p14:creationId xmlns:p14="http://schemas.microsoft.com/office/powerpoint/2010/main" val="121892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6BBB4-E8AA-4898-AECB-3518DF937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97A0C2D-4BE9-48E2-9A87-3837DFBA9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C2D0BF-B527-4229-8E94-7CFE0190B686}"/>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5" name="Footer Placeholder 4">
            <a:extLst>
              <a:ext uri="{FF2B5EF4-FFF2-40B4-BE49-F238E27FC236}">
                <a16:creationId xmlns:a16="http://schemas.microsoft.com/office/drawing/2014/main" id="{C1718172-9F7D-444D-9869-7920D01D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A063D2-0D71-44C9-B826-C9ED991BF57C}"/>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3750837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ED6B-F198-4ADA-B81C-8CDD8A04DA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7E7BB8-E84D-42AF-9536-68E0F405AA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5E44D5-8DB3-4CED-92C3-C71277DE4090}"/>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5" name="Footer Placeholder 4">
            <a:extLst>
              <a:ext uri="{FF2B5EF4-FFF2-40B4-BE49-F238E27FC236}">
                <a16:creationId xmlns:a16="http://schemas.microsoft.com/office/drawing/2014/main" id="{FA872B78-1BE6-4A2F-8470-F5DBF9B694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56A260-3C21-45BB-9AD0-35E2A9112C43}"/>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86404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681D4-9FB0-4CE8-8AA4-045A59D8BF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D3F16A-21A9-4EFB-9D35-BF18B2B043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521FFB-9540-44AA-BE60-1DC4F06CB6CE}"/>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5" name="Footer Placeholder 4">
            <a:extLst>
              <a:ext uri="{FF2B5EF4-FFF2-40B4-BE49-F238E27FC236}">
                <a16:creationId xmlns:a16="http://schemas.microsoft.com/office/drawing/2014/main" id="{956A6061-C012-4E92-A24E-42A995EB1A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AB7A0C-2543-4288-9009-A6206DEC4E68}"/>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259063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sk Page">
    <p:spTree>
      <p:nvGrpSpPr>
        <p:cNvPr id="1" name=""/>
        <p:cNvGrpSpPr/>
        <p:nvPr/>
      </p:nvGrpSpPr>
      <p:grpSpPr>
        <a:xfrm>
          <a:off x="0" y="0"/>
          <a:ext cx="0" cy="0"/>
          <a:chOff x="0" y="0"/>
          <a:chExt cx="0" cy="0"/>
        </a:xfrm>
      </p:grpSpPr>
      <p:sp>
        <p:nvSpPr>
          <p:cNvPr id="2" name="Rectangle 1"/>
          <p:cNvSpPr/>
          <p:nvPr/>
        </p:nvSpPr>
        <p:spPr>
          <a:xfrm>
            <a:off x="234462" y="204789"/>
            <a:ext cx="8096738" cy="719137"/>
          </a:xfrm>
          <a:prstGeom prst="rect">
            <a:avLst/>
          </a:prstGeom>
          <a:solidFill>
            <a:srgbClr val="E40045"/>
          </a:solidFill>
          <a:ln>
            <a:solidFill>
              <a:srgbClr val="E400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eaLnBrk="1" fontAlgn="auto" hangingPunct="1">
              <a:spcBef>
                <a:spcPts val="0"/>
              </a:spcBef>
              <a:spcAft>
                <a:spcPts val="0"/>
              </a:spcAft>
              <a:defRPr/>
            </a:pPr>
            <a:endParaRPr lang="en-GB" sz="2800"/>
          </a:p>
        </p:txBody>
      </p:sp>
      <p:sp>
        <p:nvSpPr>
          <p:cNvPr id="4" name="TextBox 3"/>
          <p:cNvSpPr txBox="1"/>
          <p:nvPr userDrawn="1"/>
        </p:nvSpPr>
        <p:spPr>
          <a:xfrm>
            <a:off x="234462" y="1130532"/>
            <a:ext cx="8096738" cy="461665"/>
          </a:xfrm>
          <a:prstGeom prst="rect">
            <a:avLst/>
          </a:prstGeom>
          <a:noFill/>
        </p:spPr>
        <p:txBody>
          <a:bodyPr wrap="square" rtlCol="0">
            <a:spAutoFit/>
          </a:bodyPr>
          <a:lstStyle/>
          <a:p>
            <a:endParaRPr lang="en-GB" sz="2400"/>
          </a:p>
        </p:txBody>
      </p:sp>
    </p:spTree>
    <p:extLst>
      <p:ext uri="{BB962C8B-B14F-4D97-AF65-F5344CB8AC3E}">
        <p14:creationId xmlns:p14="http://schemas.microsoft.com/office/powerpoint/2010/main" val="4040959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40E0D-B4CA-40ED-9B77-C3E2D5CEAB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4DFA7D-C4F0-419F-9E8E-49DABFEBE4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2BC78C-570C-4143-AA27-1D93AAED53CF}"/>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5" name="Footer Placeholder 4">
            <a:extLst>
              <a:ext uri="{FF2B5EF4-FFF2-40B4-BE49-F238E27FC236}">
                <a16:creationId xmlns:a16="http://schemas.microsoft.com/office/drawing/2014/main" id="{96B91A8C-BBF5-4130-9A14-29393A2FAC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9F86AB-9585-474F-862E-421AF0CCE271}"/>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171550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5AF7-A5DB-474F-935C-C31CA0E3E1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6D17C7-282A-482A-99F9-80414DA929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29FB34-317E-48FD-9337-8EFB7ECA421D}"/>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5" name="Footer Placeholder 4">
            <a:extLst>
              <a:ext uri="{FF2B5EF4-FFF2-40B4-BE49-F238E27FC236}">
                <a16:creationId xmlns:a16="http://schemas.microsoft.com/office/drawing/2014/main" id="{0465C5D2-B80B-4C88-93AB-2BDAC4556D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B68B0-569D-45BC-8330-CBA065EE9510}"/>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3886636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413FF-D814-43A0-B73B-3A1970DA5B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BF1B07-E36B-4E8E-8DFA-74B8B86FB8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54E7AC-DBF3-41E3-86E7-FDCEF6C2E4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B516FCA-51A0-41A4-94D5-5AF0D2F17B65}"/>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6" name="Footer Placeholder 5">
            <a:extLst>
              <a:ext uri="{FF2B5EF4-FFF2-40B4-BE49-F238E27FC236}">
                <a16:creationId xmlns:a16="http://schemas.microsoft.com/office/drawing/2014/main" id="{2353D76E-C0F9-40B3-94A5-10AF3A1EE8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8670ED-1C87-4C47-A9EA-C1F48DC78F52}"/>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142120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11AB-B179-4B59-A38D-938F119EFB5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58ABD8-2414-48D8-8C5F-C7C0B5F15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D7A989-1450-4A88-AFA3-7E287A867D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1F115A-B1BA-49FD-8210-843FECF0CA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DBB367-0690-4C03-82B5-092EB8C6E1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333F70F-2757-4718-95F4-4BCBC9EAA889}"/>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8" name="Footer Placeholder 7">
            <a:extLst>
              <a:ext uri="{FF2B5EF4-FFF2-40B4-BE49-F238E27FC236}">
                <a16:creationId xmlns:a16="http://schemas.microsoft.com/office/drawing/2014/main" id="{217AAEB6-4C3F-49E2-8467-C5F6B800A4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EF55F2-E9AE-4F3A-B9FE-EB6E31C28098}"/>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1049622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BD18D-42D9-4CE2-A0D0-A1994B9B8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DE361F-5A17-4402-B04A-FE08553C7C08}"/>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4" name="Footer Placeholder 3">
            <a:extLst>
              <a:ext uri="{FF2B5EF4-FFF2-40B4-BE49-F238E27FC236}">
                <a16:creationId xmlns:a16="http://schemas.microsoft.com/office/drawing/2014/main" id="{834FAA5A-0B9E-4B3A-AF4F-72B68A628E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BECBC9C-3BBE-4F66-AB58-41813AA2B3B2}"/>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302058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F5AD37-FE09-47A3-B678-E9DE7D5D83B4}"/>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3" name="Footer Placeholder 2">
            <a:extLst>
              <a:ext uri="{FF2B5EF4-FFF2-40B4-BE49-F238E27FC236}">
                <a16:creationId xmlns:a16="http://schemas.microsoft.com/office/drawing/2014/main" id="{9EEB8712-4089-4106-A2FE-4F65108F78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415FC0-8AAF-4A96-A541-81E1BE0C3D0B}"/>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285429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FBA1-016D-4933-B188-AF2EFEFA2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8ECD9DF-5F31-4B20-8BC6-1B36802EBC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D55FDC-BC12-44C2-A362-A76E8268F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A0B29-7E24-4568-819D-3289CD65AD1A}"/>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6" name="Footer Placeholder 5">
            <a:extLst>
              <a:ext uri="{FF2B5EF4-FFF2-40B4-BE49-F238E27FC236}">
                <a16:creationId xmlns:a16="http://schemas.microsoft.com/office/drawing/2014/main" id="{034C8EDF-54CC-44DA-8509-F5CDAC7213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9517E6-9B99-4883-B8D5-E1781C2597B0}"/>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223644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9903-1094-47F5-8D04-B103EB4DA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36FAC7C-16E9-4E1B-AEAE-E0A23B66B5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B1F4596-4B01-411E-955C-88239F1AE5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E880BD-F454-4B5F-BB33-04F833D42547}"/>
              </a:ext>
            </a:extLst>
          </p:cNvPr>
          <p:cNvSpPr>
            <a:spLocks noGrp="1"/>
          </p:cNvSpPr>
          <p:nvPr>
            <p:ph type="dt" sz="half" idx="10"/>
          </p:nvPr>
        </p:nvSpPr>
        <p:spPr/>
        <p:txBody>
          <a:bodyPr/>
          <a:lstStyle/>
          <a:p>
            <a:fld id="{11BC4312-A55D-431F-9D6F-9636159E383A}" type="datetimeFigureOut">
              <a:rPr lang="en-GB" smtClean="0"/>
              <a:t>13/09/2019</a:t>
            </a:fld>
            <a:endParaRPr lang="en-GB"/>
          </a:p>
        </p:txBody>
      </p:sp>
      <p:sp>
        <p:nvSpPr>
          <p:cNvPr id="6" name="Footer Placeholder 5">
            <a:extLst>
              <a:ext uri="{FF2B5EF4-FFF2-40B4-BE49-F238E27FC236}">
                <a16:creationId xmlns:a16="http://schemas.microsoft.com/office/drawing/2014/main" id="{4743CF50-335C-4AE8-9596-B2D16710D2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3C5F42-A4CE-468C-8677-99584519B49E}"/>
              </a:ext>
            </a:extLst>
          </p:cNvPr>
          <p:cNvSpPr>
            <a:spLocks noGrp="1"/>
          </p:cNvSpPr>
          <p:nvPr>
            <p:ph type="sldNum" sz="quarter" idx="12"/>
          </p:nvPr>
        </p:nvSpPr>
        <p:spPr/>
        <p:txBody>
          <a:bodyPr/>
          <a:lstStyle/>
          <a:p>
            <a:fld id="{3467EFCD-30FC-418B-8A0D-460019FBC43B}" type="slidenum">
              <a:rPr lang="en-GB" smtClean="0"/>
              <a:t>‹#›</a:t>
            </a:fld>
            <a:endParaRPr lang="en-GB"/>
          </a:p>
        </p:txBody>
      </p:sp>
    </p:spTree>
    <p:extLst>
      <p:ext uri="{BB962C8B-B14F-4D97-AF65-F5344CB8AC3E}">
        <p14:creationId xmlns:p14="http://schemas.microsoft.com/office/powerpoint/2010/main" val="71948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C9EC1D-0AA9-44B5-985F-5BE606593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957A43-3877-4199-B1B2-624F3912E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54526-104D-4FA2-B47B-23EB438AD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C4312-A55D-431F-9D6F-9636159E383A}" type="datetimeFigureOut">
              <a:rPr lang="en-GB" smtClean="0"/>
              <a:t>13/09/2019</a:t>
            </a:fld>
            <a:endParaRPr lang="en-GB"/>
          </a:p>
        </p:txBody>
      </p:sp>
      <p:sp>
        <p:nvSpPr>
          <p:cNvPr id="5" name="Footer Placeholder 4">
            <a:extLst>
              <a:ext uri="{FF2B5EF4-FFF2-40B4-BE49-F238E27FC236}">
                <a16:creationId xmlns:a16="http://schemas.microsoft.com/office/drawing/2014/main" id="{EB069466-6CAD-4800-9901-A94D02AAAC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5C62D2-4659-4965-A89A-E8421984C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7EFCD-30FC-418B-8A0D-460019FBC43B}" type="slidenum">
              <a:rPr lang="en-GB" smtClean="0"/>
              <a:t>‹#›</a:t>
            </a:fld>
            <a:endParaRPr lang="en-GB"/>
          </a:p>
        </p:txBody>
      </p:sp>
    </p:spTree>
    <p:extLst>
      <p:ext uri="{BB962C8B-B14F-4D97-AF65-F5344CB8AC3E}">
        <p14:creationId xmlns:p14="http://schemas.microsoft.com/office/powerpoint/2010/main" val="3999081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6C7872-C30E-4512-B6B4-B8D5A10D97E0}"/>
              </a:ext>
            </a:extLst>
          </p:cNvPr>
          <p:cNvSpPr/>
          <p:nvPr/>
        </p:nvSpPr>
        <p:spPr>
          <a:xfrm>
            <a:off x="1358575" y="987890"/>
            <a:ext cx="304361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3600">
                <a:latin typeface="Arial" panose="020B0604020202020204" pitchFamily="34" charset="0"/>
                <a:cs typeface="Arial" panose="020B0604020202020204" pitchFamily="34" charset="0"/>
              </a:rPr>
              <a:t>Autumn Term</a:t>
            </a:r>
          </a:p>
        </p:txBody>
      </p:sp>
      <p:pic>
        <p:nvPicPr>
          <p:cNvPr id="5" name="Picture 4">
            <a:extLst>
              <a:ext uri="{FF2B5EF4-FFF2-40B4-BE49-F238E27FC236}">
                <a16:creationId xmlns:a16="http://schemas.microsoft.com/office/drawing/2014/main" id="{A7A0F557-78FC-4E2C-A25D-6B032591D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405" t="66428" r="35336" b="4710"/>
          <a:stretch>
            <a:fillRect/>
          </a:stretch>
        </p:blipFill>
        <p:spPr bwMode="auto">
          <a:xfrm>
            <a:off x="3" y="4033838"/>
            <a:ext cx="4402183"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F0ACA7B-E5AA-4DCC-9A8F-2F21D5B37FFB}"/>
              </a:ext>
            </a:extLst>
          </p:cNvPr>
          <p:cNvSpPr/>
          <p:nvPr/>
        </p:nvSpPr>
        <p:spPr>
          <a:xfrm>
            <a:off x="234834" y="205203"/>
            <a:ext cx="2514601" cy="769441"/>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eaLnBrk="1" fontAlgn="auto" hangingPunct="1">
              <a:spcBef>
                <a:spcPts val="0"/>
              </a:spcBef>
              <a:spcAft>
                <a:spcPts val="0"/>
              </a:spcAft>
              <a:defRPr/>
            </a:pPr>
            <a:r>
              <a:rPr lang="en-GB" sz="4400" b="1" kern="0">
                <a:solidFill>
                  <a:schemeClr val="bg1"/>
                </a:solidFill>
                <a:latin typeface="Arial" panose="020B0604020202020204" pitchFamily="34" charset="0"/>
                <a:cs typeface="Arial" panose="020B0604020202020204" pitchFamily="34" charset="0"/>
              </a:rPr>
              <a:t>Year 3</a:t>
            </a:r>
          </a:p>
        </p:txBody>
      </p:sp>
      <p:pic>
        <p:nvPicPr>
          <p:cNvPr id="7" name="Picture 6">
            <a:extLst>
              <a:ext uri="{FF2B5EF4-FFF2-40B4-BE49-F238E27FC236}">
                <a16:creationId xmlns:a16="http://schemas.microsoft.com/office/drawing/2014/main" id="{26A99B14-34F5-4B76-A02A-D48DC619F3D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83336" y="5973677"/>
            <a:ext cx="265813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B5C879B0-442C-4AB3-ABDE-8D9BF842D868}"/>
              </a:ext>
            </a:extLst>
          </p:cNvPr>
          <p:cNvGrpSpPr>
            <a:grpSpLocks/>
          </p:cNvGrpSpPr>
          <p:nvPr/>
        </p:nvGrpSpPr>
        <p:grpSpPr bwMode="auto">
          <a:xfrm>
            <a:off x="2579079" y="2013737"/>
            <a:ext cx="7733323" cy="1597025"/>
            <a:chOff x="508859" y="77199"/>
            <a:chExt cx="6284332" cy="1597169"/>
          </a:xfrm>
        </p:grpSpPr>
        <p:sp>
          <p:nvSpPr>
            <p:cNvPr id="9" name="Rectangle 8">
              <a:extLst>
                <a:ext uri="{FF2B5EF4-FFF2-40B4-BE49-F238E27FC236}">
                  <a16:creationId xmlns:a16="http://schemas.microsoft.com/office/drawing/2014/main" id="{4BE81719-7561-4622-88AA-5A12F43B0104}"/>
                </a:ext>
              </a:extLst>
            </p:cNvPr>
            <p:cNvSpPr/>
            <p:nvPr/>
          </p:nvSpPr>
          <p:spPr>
            <a:xfrm>
              <a:off x="508859" y="594771"/>
              <a:ext cx="5760373" cy="1079597"/>
            </a:xfrm>
            <a:prstGeom prst="rect">
              <a:avLst/>
            </a:prstGeom>
            <a:solidFill>
              <a:srgbClr val="E40045"/>
            </a:solidFill>
            <a:ln>
              <a:solidFill>
                <a:srgbClr val="E400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A6E6826-EBDC-478A-8CD6-BDE69CA407DD}"/>
                </a:ext>
              </a:extLst>
            </p:cNvPr>
            <p:cNvSpPr>
              <a:spLocks noChangeArrowheads="1"/>
            </p:cNvSpPr>
            <p:nvPr/>
          </p:nvSpPr>
          <p:spPr bwMode="auto">
            <a:xfrm>
              <a:off x="522507" y="608018"/>
              <a:ext cx="5430428" cy="101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6000" b="1">
                  <a:solidFill>
                    <a:schemeClr val="bg1"/>
                  </a:solidFill>
                  <a:latin typeface="Arial" panose="020B0604020202020204" pitchFamily="34" charset="0"/>
                  <a:cs typeface="Arial" panose="020B0604020202020204" pitchFamily="34" charset="0"/>
                </a:rPr>
                <a:t>Parent workshop</a:t>
              </a:r>
            </a:p>
          </p:txBody>
        </p:sp>
        <p:sp>
          <p:nvSpPr>
            <p:cNvPr id="11" name="Oval 10">
              <a:extLst>
                <a:ext uri="{FF2B5EF4-FFF2-40B4-BE49-F238E27FC236}">
                  <a16:creationId xmlns:a16="http://schemas.microsoft.com/office/drawing/2014/main" id="{1BA97CEC-5CAE-4A96-9984-1343C6C65100}"/>
                </a:ext>
              </a:extLst>
            </p:cNvPr>
            <p:cNvSpPr/>
            <p:nvPr/>
          </p:nvSpPr>
          <p:spPr>
            <a:xfrm>
              <a:off x="5713518" y="77199"/>
              <a:ext cx="1079673" cy="1079597"/>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sz="1801">
                <a:latin typeface="Arial" panose="020B0604020202020204" pitchFamily="34" charset="0"/>
                <a:cs typeface="Arial" panose="020B0604020202020204" pitchFamily="34" charset="0"/>
              </a:endParaRPr>
            </a:p>
          </p:txBody>
        </p:sp>
      </p:grpSp>
      <p:pic>
        <p:nvPicPr>
          <p:cNvPr id="12" name="Graphic 11" descr="Man with kid">
            <a:extLst>
              <a:ext uri="{FF2B5EF4-FFF2-40B4-BE49-F238E27FC236}">
                <a16:creationId xmlns:a16="http://schemas.microsoft.com/office/drawing/2014/main" id="{9C0C3ABB-A714-4F46-8118-4A31604312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2402" y="205203"/>
            <a:ext cx="1488504" cy="1488504"/>
          </a:xfrm>
          <a:prstGeom prst="rect">
            <a:avLst/>
          </a:prstGeom>
        </p:spPr>
      </p:pic>
    </p:spTree>
    <p:extLst>
      <p:ext uri="{BB962C8B-B14F-4D97-AF65-F5344CB8AC3E}">
        <p14:creationId xmlns:p14="http://schemas.microsoft.com/office/powerpoint/2010/main" val="2605528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D2002F-0E62-4C98-BC96-34FAE824FB0F}"/>
              </a:ext>
            </a:extLst>
          </p:cNvPr>
          <p:cNvSpPr/>
          <p:nvPr/>
        </p:nvSpPr>
        <p:spPr>
          <a:xfrm>
            <a:off x="1012466" y="1646397"/>
            <a:ext cx="8112080" cy="360098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3622082" cy="584775"/>
          </a:xfrm>
          <a:prstGeom prst="rect">
            <a:avLst/>
          </a:prstGeom>
          <a:noFill/>
        </p:spPr>
        <p:txBody>
          <a:bodyPr wrap="none" rtlCol="0">
            <a:spAutoFit/>
          </a:bodyPr>
          <a:lstStyle/>
          <a:p>
            <a:r>
              <a:rPr lang="en-GB" sz="3200" b="1">
                <a:solidFill>
                  <a:schemeClr val="bg1"/>
                </a:solidFill>
              </a:rPr>
              <a:t>In focus: Place value</a:t>
            </a:r>
          </a:p>
        </p:txBody>
      </p:sp>
      <p:sp>
        <p:nvSpPr>
          <p:cNvPr id="4" name="TextBox 3">
            <a:extLst>
              <a:ext uri="{FF2B5EF4-FFF2-40B4-BE49-F238E27FC236}">
                <a16:creationId xmlns:a16="http://schemas.microsoft.com/office/drawing/2014/main" id="{CD269AB5-9CDC-4845-AB86-0802DE90D457}"/>
              </a:ext>
            </a:extLst>
          </p:cNvPr>
          <p:cNvSpPr txBox="1"/>
          <p:nvPr/>
        </p:nvSpPr>
        <p:spPr>
          <a:xfrm>
            <a:off x="1183346" y="1646397"/>
            <a:ext cx="6583534" cy="325717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GB" sz="2800"/>
              <a:t>Value of each digit in 3-digit numbers</a:t>
            </a:r>
          </a:p>
          <a:p>
            <a:pPr marL="285750" indent="-285750">
              <a:lnSpc>
                <a:spcPct val="150000"/>
              </a:lnSpc>
              <a:buFont typeface="Arial" panose="020B0604020202020204" pitchFamily="34" charset="0"/>
              <a:buChar char="•"/>
            </a:pPr>
            <a:r>
              <a:rPr lang="en-GB" sz="2800"/>
              <a:t>Partition 3 digit numbers in different ways</a:t>
            </a:r>
          </a:p>
          <a:p>
            <a:pPr marL="285750" indent="-285750">
              <a:lnSpc>
                <a:spcPct val="150000"/>
              </a:lnSpc>
              <a:buFont typeface="Arial" panose="020B0604020202020204" pitchFamily="34" charset="0"/>
              <a:buChar char="•"/>
            </a:pPr>
            <a:r>
              <a:rPr lang="en-GB" sz="2800"/>
              <a:t>Order and compare 3-digit numbers</a:t>
            </a:r>
          </a:p>
          <a:p>
            <a:pPr marL="285750" indent="-285750">
              <a:lnSpc>
                <a:spcPct val="150000"/>
              </a:lnSpc>
              <a:buFont typeface="Arial" panose="020B0604020202020204" pitchFamily="34" charset="0"/>
              <a:buChar char="•"/>
            </a:pPr>
            <a:r>
              <a:rPr lang="en-GB" sz="2800"/>
              <a:t>Add and subtract 10 or 100</a:t>
            </a:r>
          </a:p>
          <a:p>
            <a:pPr marL="285750" indent="-285750">
              <a:lnSpc>
                <a:spcPct val="150000"/>
              </a:lnSpc>
              <a:buFont typeface="Arial" panose="020B0604020202020204" pitchFamily="34" charset="0"/>
              <a:buChar char="•"/>
            </a:pPr>
            <a:r>
              <a:rPr lang="en-GB" sz="2800"/>
              <a:t>Round numbers to the nearest 10 or 100</a:t>
            </a:r>
          </a:p>
        </p:txBody>
      </p:sp>
    </p:spTree>
    <p:extLst>
      <p:ext uri="{BB962C8B-B14F-4D97-AF65-F5344CB8AC3E}">
        <p14:creationId xmlns:p14="http://schemas.microsoft.com/office/powerpoint/2010/main" val="421409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5208285" cy="584775"/>
          </a:xfrm>
          <a:prstGeom prst="rect">
            <a:avLst/>
          </a:prstGeom>
          <a:noFill/>
        </p:spPr>
        <p:txBody>
          <a:bodyPr wrap="none" rtlCol="0">
            <a:spAutoFit/>
          </a:bodyPr>
          <a:lstStyle/>
          <a:p>
            <a:r>
              <a:rPr lang="en-GB" sz="3200" b="1">
                <a:solidFill>
                  <a:schemeClr val="bg1"/>
                </a:solidFill>
              </a:rPr>
              <a:t>Representing 3-digit numbers</a:t>
            </a:r>
          </a:p>
        </p:txBody>
      </p:sp>
      <p:cxnSp>
        <p:nvCxnSpPr>
          <p:cNvPr id="7" name="Straight Connector 6">
            <a:extLst>
              <a:ext uri="{FF2B5EF4-FFF2-40B4-BE49-F238E27FC236}">
                <a16:creationId xmlns:a16="http://schemas.microsoft.com/office/drawing/2014/main" id="{C60B1024-D469-4F6E-8165-98217702C48D}"/>
              </a:ext>
            </a:extLst>
          </p:cNvPr>
          <p:cNvCxnSpPr>
            <a:cxnSpLocks/>
          </p:cNvCxnSpPr>
          <p:nvPr/>
        </p:nvCxnSpPr>
        <p:spPr>
          <a:xfrm>
            <a:off x="1152023" y="3522524"/>
            <a:ext cx="4088220" cy="25857"/>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8FDD501B-6AB2-4B94-B45A-73F94D3E64EB}"/>
              </a:ext>
            </a:extLst>
          </p:cNvPr>
          <p:cNvCxnSpPr>
            <a:cxnSpLocks/>
          </p:cNvCxnSpPr>
          <p:nvPr/>
        </p:nvCxnSpPr>
        <p:spPr>
          <a:xfrm>
            <a:off x="2618873" y="3046274"/>
            <a:ext cx="0" cy="2190750"/>
          </a:xfrm>
          <a:prstGeom prst="line">
            <a:avLst/>
          </a:prstGeom>
          <a:ln w="28575"/>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D3D9D80F-5072-4A3A-BE73-7B4E8607E4F7}"/>
              </a:ext>
            </a:extLst>
          </p:cNvPr>
          <p:cNvCxnSpPr>
            <a:cxnSpLocks/>
          </p:cNvCxnSpPr>
          <p:nvPr/>
        </p:nvCxnSpPr>
        <p:spPr>
          <a:xfrm>
            <a:off x="4065676" y="3046274"/>
            <a:ext cx="0" cy="2190750"/>
          </a:xfrm>
          <a:prstGeom prst="line">
            <a:avLst/>
          </a:prstGeom>
          <a:ln w="28575"/>
        </p:spPr>
        <p:style>
          <a:lnRef idx="1">
            <a:schemeClr val="dk1"/>
          </a:lnRef>
          <a:fillRef idx="0">
            <a:schemeClr val="dk1"/>
          </a:fillRef>
          <a:effectRef idx="0">
            <a:schemeClr val="dk1"/>
          </a:effectRef>
          <a:fontRef idx="minor">
            <a:schemeClr val="tx1"/>
          </a:fontRef>
        </p:style>
      </p:cxnSp>
      <p:grpSp>
        <p:nvGrpSpPr>
          <p:cNvPr id="75" name="Group 74">
            <a:extLst>
              <a:ext uri="{FF2B5EF4-FFF2-40B4-BE49-F238E27FC236}">
                <a16:creationId xmlns:a16="http://schemas.microsoft.com/office/drawing/2014/main" id="{AC80BEF0-70BD-4495-A522-8F45FFFCEB6D}"/>
              </a:ext>
            </a:extLst>
          </p:cNvPr>
          <p:cNvGrpSpPr/>
          <p:nvPr/>
        </p:nvGrpSpPr>
        <p:grpSpPr>
          <a:xfrm>
            <a:off x="8246645" y="3111378"/>
            <a:ext cx="119392" cy="984796"/>
            <a:chOff x="4619708" y="1264319"/>
            <a:chExt cx="324000" cy="2512147"/>
          </a:xfrm>
        </p:grpSpPr>
        <p:sp>
          <p:nvSpPr>
            <p:cNvPr id="76" name="Cube 75">
              <a:extLst>
                <a:ext uri="{FF2B5EF4-FFF2-40B4-BE49-F238E27FC236}">
                  <a16:creationId xmlns:a16="http://schemas.microsoft.com/office/drawing/2014/main" id="{01D9EA0A-233B-412F-887A-BAE3407D8C5B}"/>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Cube 76">
              <a:extLst>
                <a:ext uri="{FF2B5EF4-FFF2-40B4-BE49-F238E27FC236}">
                  <a16:creationId xmlns:a16="http://schemas.microsoft.com/office/drawing/2014/main" id="{9DC98FC9-526A-4FF0-A609-4511F3D8E47B}"/>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Cube 77">
              <a:extLst>
                <a:ext uri="{FF2B5EF4-FFF2-40B4-BE49-F238E27FC236}">
                  <a16:creationId xmlns:a16="http://schemas.microsoft.com/office/drawing/2014/main" id="{47791477-814A-4DBC-9330-ABD69CF21DBE}"/>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Cube 78">
              <a:extLst>
                <a:ext uri="{FF2B5EF4-FFF2-40B4-BE49-F238E27FC236}">
                  <a16:creationId xmlns:a16="http://schemas.microsoft.com/office/drawing/2014/main" id="{83BBDBB0-5FC6-4C00-9B54-0F7918FCBF29}"/>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Cube 81">
              <a:extLst>
                <a:ext uri="{FF2B5EF4-FFF2-40B4-BE49-F238E27FC236}">
                  <a16:creationId xmlns:a16="http://schemas.microsoft.com/office/drawing/2014/main" id="{716D6700-65E3-4D90-85D7-B808AD41FC57}"/>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Cube 82">
              <a:extLst>
                <a:ext uri="{FF2B5EF4-FFF2-40B4-BE49-F238E27FC236}">
                  <a16:creationId xmlns:a16="http://schemas.microsoft.com/office/drawing/2014/main" id="{5D8D6C13-1170-4517-9462-EF27D4B27112}"/>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Cube 83">
              <a:extLst>
                <a:ext uri="{FF2B5EF4-FFF2-40B4-BE49-F238E27FC236}">
                  <a16:creationId xmlns:a16="http://schemas.microsoft.com/office/drawing/2014/main" id="{8E54E51F-4138-4370-A95A-F4FD75F4CDC2}"/>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Cube 84">
              <a:extLst>
                <a:ext uri="{FF2B5EF4-FFF2-40B4-BE49-F238E27FC236}">
                  <a16:creationId xmlns:a16="http://schemas.microsoft.com/office/drawing/2014/main" id="{37F06A44-1E15-4FCF-874E-9BDBDA02DDD1}"/>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Cube 85">
              <a:extLst>
                <a:ext uri="{FF2B5EF4-FFF2-40B4-BE49-F238E27FC236}">
                  <a16:creationId xmlns:a16="http://schemas.microsoft.com/office/drawing/2014/main" id="{19A39AFD-63F9-489B-B5A4-53DEECA29A5C}"/>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Cube 86">
              <a:extLst>
                <a:ext uri="{FF2B5EF4-FFF2-40B4-BE49-F238E27FC236}">
                  <a16:creationId xmlns:a16="http://schemas.microsoft.com/office/drawing/2014/main" id="{0510D257-E2C4-4A95-ADD6-77605C42B1C4}"/>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a:extLst>
              <a:ext uri="{FF2B5EF4-FFF2-40B4-BE49-F238E27FC236}">
                <a16:creationId xmlns:a16="http://schemas.microsoft.com/office/drawing/2014/main" id="{BB38BC8F-C827-4A47-BBE7-DACE08ACB1B6}"/>
              </a:ext>
            </a:extLst>
          </p:cNvPr>
          <p:cNvGrpSpPr/>
          <p:nvPr/>
        </p:nvGrpSpPr>
        <p:grpSpPr>
          <a:xfrm>
            <a:off x="8790992" y="3111364"/>
            <a:ext cx="935771" cy="947650"/>
            <a:chOff x="1860688" y="1261374"/>
            <a:chExt cx="2539456" cy="2512147"/>
          </a:xfrm>
        </p:grpSpPr>
        <p:grpSp>
          <p:nvGrpSpPr>
            <p:cNvPr id="89" name="Group 88">
              <a:extLst>
                <a:ext uri="{FF2B5EF4-FFF2-40B4-BE49-F238E27FC236}">
                  <a16:creationId xmlns:a16="http://schemas.microsoft.com/office/drawing/2014/main" id="{E7F7EEF4-7AAC-4CAC-8C81-9AB2C61EE130}"/>
                </a:ext>
              </a:extLst>
            </p:cNvPr>
            <p:cNvGrpSpPr/>
            <p:nvPr/>
          </p:nvGrpSpPr>
          <p:grpSpPr>
            <a:xfrm>
              <a:off x="1860688" y="1261374"/>
              <a:ext cx="324000" cy="2512147"/>
              <a:chOff x="4619708" y="1264319"/>
              <a:chExt cx="324000" cy="2512147"/>
            </a:xfrm>
            <a:solidFill>
              <a:srgbClr val="0070C0"/>
            </a:solidFill>
          </p:grpSpPr>
          <p:sp>
            <p:nvSpPr>
              <p:cNvPr id="189" name="Cube 188">
                <a:extLst>
                  <a:ext uri="{FF2B5EF4-FFF2-40B4-BE49-F238E27FC236}">
                    <a16:creationId xmlns:a16="http://schemas.microsoft.com/office/drawing/2014/main" id="{6FF91F40-4CAA-46A6-834F-28DC403EAFD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Cube 189">
                <a:extLst>
                  <a:ext uri="{FF2B5EF4-FFF2-40B4-BE49-F238E27FC236}">
                    <a16:creationId xmlns:a16="http://schemas.microsoft.com/office/drawing/2014/main" id="{214621A2-76C1-4361-BD67-8BC9DBC35C4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Cube 190">
                <a:extLst>
                  <a:ext uri="{FF2B5EF4-FFF2-40B4-BE49-F238E27FC236}">
                    <a16:creationId xmlns:a16="http://schemas.microsoft.com/office/drawing/2014/main" id="{3C8A9F0C-BDEA-4B60-847B-E663016D858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Cube 191">
                <a:extLst>
                  <a:ext uri="{FF2B5EF4-FFF2-40B4-BE49-F238E27FC236}">
                    <a16:creationId xmlns:a16="http://schemas.microsoft.com/office/drawing/2014/main" id="{38C2C769-920F-4892-A950-2A001CB2C12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Cube 192">
                <a:extLst>
                  <a:ext uri="{FF2B5EF4-FFF2-40B4-BE49-F238E27FC236}">
                    <a16:creationId xmlns:a16="http://schemas.microsoft.com/office/drawing/2014/main" id="{DBD54BAF-61FC-4B9C-9BB5-E5E371D62B4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Cube 193">
                <a:extLst>
                  <a:ext uri="{FF2B5EF4-FFF2-40B4-BE49-F238E27FC236}">
                    <a16:creationId xmlns:a16="http://schemas.microsoft.com/office/drawing/2014/main" id="{076D12B2-6292-4900-A6E1-A55B769569F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Cube 194">
                <a:extLst>
                  <a:ext uri="{FF2B5EF4-FFF2-40B4-BE49-F238E27FC236}">
                    <a16:creationId xmlns:a16="http://schemas.microsoft.com/office/drawing/2014/main" id="{4D0A20A1-C67B-442C-92E7-549636F7C74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Cube 195">
                <a:extLst>
                  <a:ext uri="{FF2B5EF4-FFF2-40B4-BE49-F238E27FC236}">
                    <a16:creationId xmlns:a16="http://schemas.microsoft.com/office/drawing/2014/main" id="{345B8CFA-B5A8-425A-8D28-7146C7DDB2B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Cube 196">
                <a:extLst>
                  <a:ext uri="{FF2B5EF4-FFF2-40B4-BE49-F238E27FC236}">
                    <a16:creationId xmlns:a16="http://schemas.microsoft.com/office/drawing/2014/main" id="{6961405C-C7BB-494C-8A63-E967DE654FB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Cube 197">
                <a:extLst>
                  <a:ext uri="{FF2B5EF4-FFF2-40B4-BE49-F238E27FC236}">
                    <a16:creationId xmlns:a16="http://schemas.microsoft.com/office/drawing/2014/main" id="{C256548B-773A-4492-8F30-DBD8F01E671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 name="Group 89">
              <a:extLst>
                <a:ext uri="{FF2B5EF4-FFF2-40B4-BE49-F238E27FC236}">
                  <a16:creationId xmlns:a16="http://schemas.microsoft.com/office/drawing/2014/main" id="{79619863-B955-466D-9AFD-0F378BD0B278}"/>
                </a:ext>
              </a:extLst>
            </p:cNvPr>
            <p:cNvGrpSpPr/>
            <p:nvPr/>
          </p:nvGrpSpPr>
          <p:grpSpPr>
            <a:xfrm>
              <a:off x="2108074" y="1261374"/>
              <a:ext cx="324000" cy="2512147"/>
              <a:chOff x="4619708" y="1264319"/>
              <a:chExt cx="324000" cy="2512147"/>
            </a:xfrm>
            <a:solidFill>
              <a:srgbClr val="0070C0"/>
            </a:solidFill>
          </p:grpSpPr>
          <p:sp>
            <p:nvSpPr>
              <p:cNvPr id="179" name="Cube 178">
                <a:extLst>
                  <a:ext uri="{FF2B5EF4-FFF2-40B4-BE49-F238E27FC236}">
                    <a16:creationId xmlns:a16="http://schemas.microsoft.com/office/drawing/2014/main" id="{3D1FDC69-FAD7-421B-B876-5E5D92A66ED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Cube 179">
                <a:extLst>
                  <a:ext uri="{FF2B5EF4-FFF2-40B4-BE49-F238E27FC236}">
                    <a16:creationId xmlns:a16="http://schemas.microsoft.com/office/drawing/2014/main" id="{1AB87C8A-5AB4-446E-870B-2F0793FB260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Cube 180">
                <a:extLst>
                  <a:ext uri="{FF2B5EF4-FFF2-40B4-BE49-F238E27FC236}">
                    <a16:creationId xmlns:a16="http://schemas.microsoft.com/office/drawing/2014/main" id="{49735115-46E1-40DA-B7E1-2A023305F43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Cube 181">
                <a:extLst>
                  <a:ext uri="{FF2B5EF4-FFF2-40B4-BE49-F238E27FC236}">
                    <a16:creationId xmlns:a16="http://schemas.microsoft.com/office/drawing/2014/main" id="{A71D853D-CFEB-4510-BFAC-97640FB0EEB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Cube 182">
                <a:extLst>
                  <a:ext uri="{FF2B5EF4-FFF2-40B4-BE49-F238E27FC236}">
                    <a16:creationId xmlns:a16="http://schemas.microsoft.com/office/drawing/2014/main" id="{C1FD815B-DD56-4C61-870F-827DA822EA6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Cube 183">
                <a:extLst>
                  <a:ext uri="{FF2B5EF4-FFF2-40B4-BE49-F238E27FC236}">
                    <a16:creationId xmlns:a16="http://schemas.microsoft.com/office/drawing/2014/main" id="{DA836073-39F0-453B-A33A-CA0B250D146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Cube 184">
                <a:extLst>
                  <a:ext uri="{FF2B5EF4-FFF2-40B4-BE49-F238E27FC236}">
                    <a16:creationId xmlns:a16="http://schemas.microsoft.com/office/drawing/2014/main" id="{8833A08E-0A06-475A-AB45-EB53002BBE3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Cube 185">
                <a:extLst>
                  <a:ext uri="{FF2B5EF4-FFF2-40B4-BE49-F238E27FC236}">
                    <a16:creationId xmlns:a16="http://schemas.microsoft.com/office/drawing/2014/main" id="{0990A1EF-2FC8-499E-9799-BE78367908D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Cube 186">
                <a:extLst>
                  <a:ext uri="{FF2B5EF4-FFF2-40B4-BE49-F238E27FC236}">
                    <a16:creationId xmlns:a16="http://schemas.microsoft.com/office/drawing/2014/main" id="{E98D34AA-0893-47E2-A062-F2779869AF5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Cube 187">
                <a:extLst>
                  <a:ext uri="{FF2B5EF4-FFF2-40B4-BE49-F238E27FC236}">
                    <a16:creationId xmlns:a16="http://schemas.microsoft.com/office/drawing/2014/main" id="{946682FD-9F56-40BE-B05A-7115F9C6644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 name="Group 90">
              <a:extLst>
                <a:ext uri="{FF2B5EF4-FFF2-40B4-BE49-F238E27FC236}">
                  <a16:creationId xmlns:a16="http://schemas.microsoft.com/office/drawing/2014/main" id="{72263CD5-2DF1-4D87-B044-146B517629B3}"/>
                </a:ext>
              </a:extLst>
            </p:cNvPr>
            <p:cNvGrpSpPr/>
            <p:nvPr/>
          </p:nvGrpSpPr>
          <p:grpSpPr>
            <a:xfrm>
              <a:off x="2355460" y="1261374"/>
              <a:ext cx="324000" cy="2512147"/>
              <a:chOff x="4619708" y="1264319"/>
              <a:chExt cx="324000" cy="2512147"/>
            </a:xfrm>
            <a:solidFill>
              <a:srgbClr val="0070C0"/>
            </a:solidFill>
          </p:grpSpPr>
          <p:sp>
            <p:nvSpPr>
              <p:cNvPr id="169" name="Cube 168">
                <a:extLst>
                  <a:ext uri="{FF2B5EF4-FFF2-40B4-BE49-F238E27FC236}">
                    <a16:creationId xmlns:a16="http://schemas.microsoft.com/office/drawing/2014/main" id="{35B69947-4D17-4D62-889A-45232E18C79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Cube 169">
                <a:extLst>
                  <a:ext uri="{FF2B5EF4-FFF2-40B4-BE49-F238E27FC236}">
                    <a16:creationId xmlns:a16="http://schemas.microsoft.com/office/drawing/2014/main" id="{6680327A-ED24-44F1-AA2E-0BF8B08E3E3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Cube 170">
                <a:extLst>
                  <a:ext uri="{FF2B5EF4-FFF2-40B4-BE49-F238E27FC236}">
                    <a16:creationId xmlns:a16="http://schemas.microsoft.com/office/drawing/2014/main" id="{D675B744-95C6-40C8-A12D-10F3F06E8BB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Cube 171">
                <a:extLst>
                  <a:ext uri="{FF2B5EF4-FFF2-40B4-BE49-F238E27FC236}">
                    <a16:creationId xmlns:a16="http://schemas.microsoft.com/office/drawing/2014/main" id="{E71FFD0C-1625-4E5D-83F4-9BD731AE039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Cube 172">
                <a:extLst>
                  <a:ext uri="{FF2B5EF4-FFF2-40B4-BE49-F238E27FC236}">
                    <a16:creationId xmlns:a16="http://schemas.microsoft.com/office/drawing/2014/main" id="{D179A0C6-0AFD-4656-A8EF-3C25EA2B57A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Cube 173">
                <a:extLst>
                  <a:ext uri="{FF2B5EF4-FFF2-40B4-BE49-F238E27FC236}">
                    <a16:creationId xmlns:a16="http://schemas.microsoft.com/office/drawing/2014/main" id="{E8E3A9CC-E264-451A-802B-C4881325149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Cube 174">
                <a:extLst>
                  <a:ext uri="{FF2B5EF4-FFF2-40B4-BE49-F238E27FC236}">
                    <a16:creationId xmlns:a16="http://schemas.microsoft.com/office/drawing/2014/main" id="{001C61A9-CCB9-46D7-8A13-E6E520572A3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Cube 175">
                <a:extLst>
                  <a:ext uri="{FF2B5EF4-FFF2-40B4-BE49-F238E27FC236}">
                    <a16:creationId xmlns:a16="http://schemas.microsoft.com/office/drawing/2014/main" id="{6D1BEB59-EC04-4C2C-8034-4098D2069C7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Cube 176">
                <a:extLst>
                  <a:ext uri="{FF2B5EF4-FFF2-40B4-BE49-F238E27FC236}">
                    <a16:creationId xmlns:a16="http://schemas.microsoft.com/office/drawing/2014/main" id="{2529BAF2-F959-46AD-932C-18DEE8109B0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Cube 177">
                <a:extLst>
                  <a:ext uri="{FF2B5EF4-FFF2-40B4-BE49-F238E27FC236}">
                    <a16:creationId xmlns:a16="http://schemas.microsoft.com/office/drawing/2014/main" id="{76A60D4F-1786-4EA0-A5CD-A1359A2ACF6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7A578DA3-2AE1-4CBC-A649-6E099F7471EF}"/>
                </a:ext>
              </a:extLst>
            </p:cNvPr>
            <p:cNvGrpSpPr/>
            <p:nvPr/>
          </p:nvGrpSpPr>
          <p:grpSpPr>
            <a:xfrm>
              <a:off x="2602846" y="1261374"/>
              <a:ext cx="324000" cy="2512147"/>
              <a:chOff x="4619708" y="1264319"/>
              <a:chExt cx="324000" cy="2512147"/>
            </a:xfrm>
            <a:solidFill>
              <a:srgbClr val="0070C0"/>
            </a:solidFill>
          </p:grpSpPr>
          <p:sp>
            <p:nvSpPr>
              <p:cNvPr id="159" name="Cube 158">
                <a:extLst>
                  <a:ext uri="{FF2B5EF4-FFF2-40B4-BE49-F238E27FC236}">
                    <a16:creationId xmlns:a16="http://schemas.microsoft.com/office/drawing/2014/main" id="{C4BF938E-B44F-4707-A033-F506773D9BD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Cube 159">
                <a:extLst>
                  <a:ext uri="{FF2B5EF4-FFF2-40B4-BE49-F238E27FC236}">
                    <a16:creationId xmlns:a16="http://schemas.microsoft.com/office/drawing/2014/main" id="{F95F53DE-B972-45E6-8928-31A3932DB58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Cube 160">
                <a:extLst>
                  <a:ext uri="{FF2B5EF4-FFF2-40B4-BE49-F238E27FC236}">
                    <a16:creationId xmlns:a16="http://schemas.microsoft.com/office/drawing/2014/main" id="{295B18C6-7818-43E3-9AED-734CAC02473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Cube 161">
                <a:extLst>
                  <a:ext uri="{FF2B5EF4-FFF2-40B4-BE49-F238E27FC236}">
                    <a16:creationId xmlns:a16="http://schemas.microsoft.com/office/drawing/2014/main" id="{5927C723-EC71-4037-A1A6-1AF694F435E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Cube 162">
                <a:extLst>
                  <a:ext uri="{FF2B5EF4-FFF2-40B4-BE49-F238E27FC236}">
                    <a16:creationId xmlns:a16="http://schemas.microsoft.com/office/drawing/2014/main" id="{EC7EFDB1-107B-458F-8B99-0E222BD26CE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Cube 163">
                <a:extLst>
                  <a:ext uri="{FF2B5EF4-FFF2-40B4-BE49-F238E27FC236}">
                    <a16:creationId xmlns:a16="http://schemas.microsoft.com/office/drawing/2014/main" id="{44AB42E2-AED9-43EF-BF72-6D35D96FF8B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Cube 164">
                <a:extLst>
                  <a:ext uri="{FF2B5EF4-FFF2-40B4-BE49-F238E27FC236}">
                    <a16:creationId xmlns:a16="http://schemas.microsoft.com/office/drawing/2014/main" id="{EFD59F5E-AA35-48FA-9416-87386CF11A5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Cube 165">
                <a:extLst>
                  <a:ext uri="{FF2B5EF4-FFF2-40B4-BE49-F238E27FC236}">
                    <a16:creationId xmlns:a16="http://schemas.microsoft.com/office/drawing/2014/main" id="{F25DAD6A-4455-456D-8117-92E81A887D5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Cube 166">
                <a:extLst>
                  <a:ext uri="{FF2B5EF4-FFF2-40B4-BE49-F238E27FC236}">
                    <a16:creationId xmlns:a16="http://schemas.microsoft.com/office/drawing/2014/main" id="{118D53A8-0E4D-45FC-BEF3-C1FFAEE13FF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Cube 167">
                <a:extLst>
                  <a:ext uri="{FF2B5EF4-FFF2-40B4-BE49-F238E27FC236}">
                    <a16:creationId xmlns:a16="http://schemas.microsoft.com/office/drawing/2014/main" id="{6535BA78-C153-4336-B3ED-3EE76DB1EC9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Group 92">
              <a:extLst>
                <a:ext uri="{FF2B5EF4-FFF2-40B4-BE49-F238E27FC236}">
                  <a16:creationId xmlns:a16="http://schemas.microsoft.com/office/drawing/2014/main" id="{4445AC9A-C407-4CE3-AE1C-1B7043D779E4}"/>
                </a:ext>
              </a:extLst>
            </p:cNvPr>
            <p:cNvGrpSpPr/>
            <p:nvPr/>
          </p:nvGrpSpPr>
          <p:grpSpPr>
            <a:xfrm>
              <a:off x="2850232" y="1261374"/>
              <a:ext cx="324000" cy="2512147"/>
              <a:chOff x="4619708" y="1264319"/>
              <a:chExt cx="324000" cy="2512147"/>
            </a:xfrm>
            <a:solidFill>
              <a:srgbClr val="0070C0"/>
            </a:solidFill>
          </p:grpSpPr>
          <p:sp>
            <p:nvSpPr>
              <p:cNvPr id="149" name="Cube 148">
                <a:extLst>
                  <a:ext uri="{FF2B5EF4-FFF2-40B4-BE49-F238E27FC236}">
                    <a16:creationId xmlns:a16="http://schemas.microsoft.com/office/drawing/2014/main" id="{BFD6D857-B305-4A92-8AAA-1AAD503C234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Cube 149">
                <a:extLst>
                  <a:ext uri="{FF2B5EF4-FFF2-40B4-BE49-F238E27FC236}">
                    <a16:creationId xmlns:a16="http://schemas.microsoft.com/office/drawing/2014/main" id="{499504D5-3925-45A3-983A-44D2BD93392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Cube 150">
                <a:extLst>
                  <a:ext uri="{FF2B5EF4-FFF2-40B4-BE49-F238E27FC236}">
                    <a16:creationId xmlns:a16="http://schemas.microsoft.com/office/drawing/2014/main" id="{6A077E38-1A0C-4C2B-8F0B-BAB4E9C2918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Cube 151">
                <a:extLst>
                  <a:ext uri="{FF2B5EF4-FFF2-40B4-BE49-F238E27FC236}">
                    <a16:creationId xmlns:a16="http://schemas.microsoft.com/office/drawing/2014/main" id="{81207F93-1A4A-4AFE-81A1-B438E8B4FB9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Cube 152">
                <a:extLst>
                  <a:ext uri="{FF2B5EF4-FFF2-40B4-BE49-F238E27FC236}">
                    <a16:creationId xmlns:a16="http://schemas.microsoft.com/office/drawing/2014/main" id="{8334416D-AEA4-4F20-9C65-BE470258C33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Cube 153">
                <a:extLst>
                  <a:ext uri="{FF2B5EF4-FFF2-40B4-BE49-F238E27FC236}">
                    <a16:creationId xmlns:a16="http://schemas.microsoft.com/office/drawing/2014/main" id="{F428D1EB-E03F-47C0-A711-C9B0667E54E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Cube 154">
                <a:extLst>
                  <a:ext uri="{FF2B5EF4-FFF2-40B4-BE49-F238E27FC236}">
                    <a16:creationId xmlns:a16="http://schemas.microsoft.com/office/drawing/2014/main" id="{85B0E8B9-C28D-43FB-A62B-0B80D26280F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Cube 155">
                <a:extLst>
                  <a:ext uri="{FF2B5EF4-FFF2-40B4-BE49-F238E27FC236}">
                    <a16:creationId xmlns:a16="http://schemas.microsoft.com/office/drawing/2014/main" id="{726E7D22-444E-437C-8519-0EAC7A2E38B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Cube 156">
                <a:extLst>
                  <a:ext uri="{FF2B5EF4-FFF2-40B4-BE49-F238E27FC236}">
                    <a16:creationId xmlns:a16="http://schemas.microsoft.com/office/drawing/2014/main" id="{17D3612E-EF7A-4FCB-9F2D-BE9AF28C71D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Cube 157">
                <a:extLst>
                  <a:ext uri="{FF2B5EF4-FFF2-40B4-BE49-F238E27FC236}">
                    <a16:creationId xmlns:a16="http://schemas.microsoft.com/office/drawing/2014/main" id="{FDAE3E84-6C68-4288-AE84-4F7314B6B81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up 93">
              <a:extLst>
                <a:ext uri="{FF2B5EF4-FFF2-40B4-BE49-F238E27FC236}">
                  <a16:creationId xmlns:a16="http://schemas.microsoft.com/office/drawing/2014/main" id="{F15BB05F-37FA-4341-9804-50979289D5D0}"/>
                </a:ext>
              </a:extLst>
            </p:cNvPr>
            <p:cNvGrpSpPr/>
            <p:nvPr/>
          </p:nvGrpSpPr>
          <p:grpSpPr>
            <a:xfrm>
              <a:off x="3097618" y="1261374"/>
              <a:ext cx="324000" cy="2512147"/>
              <a:chOff x="4619708" y="1264319"/>
              <a:chExt cx="324000" cy="2512147"/>
            </a:xfrm>
            <a:solidFill>
              <a:srgbClr val="0070C0"/>
            </a:solidFill>
          </p:grpSpPr>
          <p:sp>
            <p:nvSpPr>
              <p:cNvPr id="139" name="Cube 138">
                <a:extLst>
                  <a:ext uri="{FF2B5EF4-FFF2-40B4-BE49-F238E27FC236}">
                    <a16:creationId xmlns:a16="http://schemas.microsoft.com/office/drawing/2014/main" id="{95D32896-B982-4386-BBAA-5E6F422B46C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ube 139">
                <a:extLst>
                  <a:ext uri="{FF2B5EF4-FFF2-40B4-BE49-F238E27FC236}">
                    <a16:creationId xmlns:a16="http://schemas.microsoft.com/office/drawing/2014/main" id="{68807C4C-CFB0-42E8-93BE-AD9516DED8A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Cube 140">
                <a:extLst>
                  <a:ext uri="{FF2B5EF4-FFF2-40B4-BE49-F238E27FC236}">
                    <a16:creationId xmlns:a16="http://schemas.microsoft.com/office/drawing/2014/main" id="{C9FE5351-2713-40AE-BE96-5B7FB765682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Cube 141">
                <a:extLst>
                  <a:ext uri="{FF2B5EF4-FFF2-40B4-BE49-F238E27FC236}">
                    <a16:creationId xmlns:a16="http://schemas.microsoft.com/office/drawing/2014/main" id="{0ABC3C5F-8E9C-4B2F-9068-8C2DF84BEC5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Cube 142">
                <a:extLst>
                  <a:ext uri="{FF2B5EF4-FFF2-40B4-BE49-F238E27FC236}">
                    <a16:creationId xmlns:a16="http://schemas.microsoft.com/office/drawing/2014/main" id="{E2B65645-D6B6-4E3E-AB5C-A595A05667C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Cube 143">
                <a:extLst>
                  <a:ext uri="{FF2B5EF4-FFF2-40B4-BE49-F238E27FC236}">
                    <a16:creationId xmlns:a16="http://schemas.microsoft.com/office/drawing/2014/main" id="{E516F656-662E-4AD0-9CF0-3D918133673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Cube 144">
                <a:extLst>
                  <a:ext uri="{FF2B5EF4-FFF2-40B4-BE49-F238E27FC236}">
                    <a16:creationId xmlns:a16="http://schemas.microsoft.com/office/drawing/2014/main" id="{509CFFC9-8C82-40FD-8305-A39C87DBE2B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ube 145">
                <a:extLst>
                  <a:ext uri="{FF2B5EF4-FFF2-40B4-BE49-F238E27FC236}">
                    <a16:creationId xmlns:a16="http://schemas.microsoft.com/office/drawing/2014/main" id="{0AB9E371-8130-426B-9658-8621A247B10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ube 146">
                <a:extLst>
                  <a:ext uri="{FF2B5EF4-FFF2-40B4-BE49-F238E27FC236}">
                    <a16:creationId xmlns:a16="http://schemas.microsoft.com/office/drawing/2014/main" id="{73C73155-624C-4162-A06D-BB96FA0013F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ube 147">
                <a:extLst>
                  <a:ext uri="{FF2B5EF4-FFF2-40B4-BE49-F238E27FC236}">
                    <a16:creationId xmlns:a16="http://schemas.microsoft.com/office/drawing/2014/main" id="{FE95AC4C-C971-4F42-82F0-0944CFAA6F9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AA6ACA41-8D3C-41C4-9AE4-7C2B3F44302B}"/>
                </a:ext>
              </a:extLst>
            </p:cNvPr>
            <p:cNvGrpSpPr/>
            <p:nvPr/>
          </p:nvGrpSpPr>
          <p:grpSpPr>
            <a:xfrm>
              <a:off x="3345004" y="1261374"/>
              <a:ext cx="324000" cy="2512147"/>
              <a:chOff x="4619708" y="1264319"/>
              <a:chExt cx="324000" cy="2512147"/>
            </a:xfrm>
            <a:solidFill>
              <a:srgbClr val="0070C0"/>
            </a:solidFill>
          </p:grpSpPr>
          <p:sp>
            <p:nvSpPr>
              <p:cNvPr id="129" name="Cube 128">
                <a:extLst>
                  <a:ext uri="{FF2B5EF4-FFF2-40B4-BE49-F238E27FC236}">
                    <a16:creationId xmlns:a16="http://schemas.microsoft.com/office/drawing/2014/main" id="{E4F0C46F-9A06-44F3-A639-3993C42A958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Cube 129">
                <a:extLst>
                  <a:ext uri="{FF2B5EF4-FFF2-40B4-BE49-F238E27FC236}">
                    <a16:creationId xmlns:a16="http://schemas.microsoft.com/office/drawing/2014/main" id="{54045535-AE50-453D-BD75-E1EB4C7D491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ube 130">
                <a:extLst>
                  <a:ext uri="{FF2B5EF4-FFF2-40B4-BE49-F238E27FC236}">
                    <a16:creationId xmlns:a16="http://schemas.microsoft.com/office/drawing/2014/main" id="{88870967-537F-47D6-A4B0-0F8A4BD095D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Cube 131">
                <a:extLst>
                  <a:ext uri="{FF2B5EF4-FFF2-40B4-BE49-F238E27FC236}">
                    <a16:creationId xmlns:a16="http://schemas.microsoft.com/office/drawing/2014/main" id="{90B219E5-8FCF-48BC-ADEB-B9245EF4D04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Cube 132">
                <a:extLst>
                  <a:ext uri="{FF2B5EF4-FFF2-40B4-BE49-F238E27FC236}">
                    <a16:creationId xmlns:a16="http://schemas.microsoft.com/office/drawing/2014/main" id="{A84E50D5-F2CD-4C5F-8E2A-D87BB6626F7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Cube 133">
                <a:extLst>
                  <a:ext uri="{FF2B5EF4-FFF2-40B4-BE49-F238E27FC236}">
                    <a16:creationId xmlns:a16="http://schemas.microsoft.com/office/drawing/2014/main" id="{69FA4041-D792-4C27-8B60-0EC175C71C7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Cube 134">
                <a:extLst>
                  <a:ext uri="{FF2B5EF4-FFF2-40B4-BE49-F238E27FC236}">
                    <a16:creationId xmlns:a16="http://schemas.microsoft.com/office/drawing/2014/main" id="{80CD199D-1DE4-4F33-AC41-B4B7DEE6B68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Cube 135">
                <a:extLst>
                  <a:ext uri="{FF2B5EF4-FFF2-40B4-BE49-F238E27FC236}">
                    <a16:creationId xmlns:a16="http://schemas.microsoft.com/office/drawing/2014/main" id="{948CDA99-98D8-4CD4-9974-9A8364BD5CF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Cube 136">
                <a:extLst>
                  <a:ext uri="{FF2B5EF4-FFF2-40B4-BE49-F238E27FC236}">
                    <a16:creationId xmlns:a16="http://schemas.microsoft.com/office/drawing/2014/main" id="{7159F4B5-B602-40F9-80FB-3C1CAF2E76A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ube 137">
                <a:extLst>
                  <a:ext uri="{FF2B5EF4-FFF2-40B4-BE49-F238E27FC236}">
                    <a16:creationId xmlns:a16="http://schemas.microsoft.com/office/drawing/2014/main" id="{E12D0041-A072-441F-B47A-910F4D6B044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a:extLst>
                <a:ext uri="{FF2B5EF4-FFF2-40B4-BE49-F238E27FC236}">
                  <a16:creationId xmlns:a16="http://schemas.microsoft.com/office/drawing/2014/main" id="{95725814-341E-4348-AC2D-B81202C708E9}"/>
                </a:ext>
              </a:extLst>
            </p:cNvPr>
            <p:cNvGrpSpPr/>
            <p:nvPr/>
          </p:nvGrpSpPr>
          <p:grpSpPr>
            <a:xfrm>
              <a:off x="3592390" y="1261374"/>
              <a:ext cx="324000" cy="2512147"/>
              <a:chOff x="4619708" y="1264319"/>
              <a:chExt cx="324000" cy="2512147"/>
            </a:xfrm>
            <a:solidFill>
              <a:srgbClr val="0070C0"/>
            </a:solidFill>
          </p:grpSpPr>
          <p:sp>
            <p:nvSpPr>
              <p:cNvPr id="119" name="Cube 118">
                <a:extLst>
                  <a:ext uri="{FF2B5EF4-FFF2-40B4-BE49-F238E27FC236}">
                    <a16:creationId xmlns:a16="http://schemas.microsoft.com/office/drawing/2014/main" id="{17AB11CF-92EC-4AA1-AB3F-A26045E5F5D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ube 119">
                <a:extLst>
                  <a:ext uri="{FF2B5EF4-FFF2-40B4-BE49-F238E27FC236}">
                    <a16:creationId xmlns:a16="http://schemas.microsoft.com/office/drawing/2014/main" id="{1140688E-205C-471E-BC85-43A4E6C0904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Cube 120">
                <a:extLst>
                  <a:ext uri="{FF2B5EF4-FFF2-40B4-BE49-F238E27FC236}">
                    <a16:creationId xmlns:a16="http://schemas.microsoft.com/office/drawing/2014/main" id="{B86A2FB2-3836-43CD-8BF6-CABCB85CB3E8}"/>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ube 121">
                <a:extLst>
                  <a:ext uri="{FF2B5EF4-FFF2-40B4-BE49-F238E27FC236}">
                    <a16:creationId xmlns:a16="http://schemas.microsoft.com/office/drawing/2014/main" id="{C94309EC-CE5E-4CF9-8C6A-7D341FAE444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ube 122">
                <a:extLst>
                  <a:ext uri="{FF2B5EF4-FFF2-40B4-BE49-F238E27FC236}">
                    <a16:creationId xmlns:a16="http://schemas.microsoft.com/office/drawing/2014/main" id="{70BD5750-AE76-47E0-BC86-C6AB8E98413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ube 123">
                <a:extLst>
                  <a:ext uri="{FF2B5EF4-FFF2-40B4-BE49-F238E27FC236}">
                    <a16:creationId xmlns:a16="http://schemas.microsoft.com/office/drawing/2014/main" id="{0B212CEA-9411-458D-BEC7-4BF9CBC31BE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Cube 124">
                <a:extLst>
                  <a:ext uri="{FF2B5EF4-FFF2-40B4-BE49-F238E27FC236}">
                    <a16:creationId xmlns:a16="http://schemas.microsoft.com/office/drawing/2014/main" id="{3B0EA5F5-85DE-40D4-8858-F4B399AEBC4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ube 125">
                <a:extLst>
                  <a:ext uri="{FF2B5EF4-FFF2-40B4-BE49-F238E27FC236}">
                    <a16:creationId xmlns:a16="http://schemas.microsoft.com/office/drawing/2014/main" id="{53BFEDF9-0FFD-4CD3-A836-81A9291D4AB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ube 126">
                <a:extLst>
                  <a:ext uri="{FF2B5EF4-FFF2-40B4-BE49-F238E27FC236}">
                    <a16:creationId xmlns:a16="http://schemas.microsoft.com/office/drawing/2014/main" id="{08805B89-4237-4101-BF3B-DB9E27F6401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Cube 127">
                <a:extLst>
                  <a:ext uri="{FF2B5EF4-FFF2-40B4-BE49-F238E27FC236}">
                    <a16:creationId xmlns:a16="http://schemas.microsoft.com/office/drawing/2014/main" id="{97F57224-9785-4559-898A-57618122C87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Group 96">
              <a:extLst>
                <a:ext uri="{FF2B5EF4-FFF2-40B4-BE49-F238E27FC236}">
                  <a16:creationId xmlns:a16="http://schemas.microsoft.com/office/drawing/2014/main" id="{EC72481E-DA34-4BDC-8856-E9F5A9026F04}"/>
                </a:ext>
              </a:extLst>
            </p:cNvPr>
            <p:cNvGrpSpPr/>
            <p:nvPr/>
          </p:nvGrpSpPr>
          <p:grpSpPr>
            <a:xfrm>
              <a:off x="3828759" y="1261374"/>
              <a:ext cx="324000" cy="2512147"/>
              <a:chOff x="4619708" y="1264319"/>
              <a:chExt cx="324000" cy="2512147"/>
            </a:xfrm>
            <a:solidFill>
              <a:srgbClr val="0070C0"/>
            </a:solidFill>
          </p:grpSpPr>
          <p:sp>
            <p:nvSpPr>
              <p:cNvPr id="109" name="Cube 108">
                <a:extLst>
                  <a:ext uri="{FF2B5EF4-FFF2-40B4-BE49-F238E27FC236}">
                    <a16:creationId xmlns:a16="http://schemas.microsoft.com/office/drawing/2014/main" id="{97877918-AA55-446A-BB78-4B00ED4D9E5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ube 109">
                <a:extLst>
                  <a:ext uri="{FF2B5EF4-FFF2-40B4-BE49-F238E27FC236}">
                    <a16:creationId xmlns:a16="http://schemas.microsoft.com/office/drawing/2014/main" id="{ED32EEE4-8D68-4F46-BF1C-929241BFB0F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ube 110">
                <a:extLst>
                  <a:ext uri="{FF2B5EF4-FFF2-40B4-BE49-F238E27FC236}">
                    <a16:creationId xmlns:a16="http://schemas.microsoft.com/office/drawing/2014/main" id="{B1E4C3EC-11F8-4E68-A881-0C61148203A8}"/>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ube 111">
                <a:extLst>
                  <a:ext uri="{FF2B5EF4-FFF2-40B4-BE49-F238E27FC236}">
                    <a16:creationId xmlns:a16="http://schemas.microsoft.com/office/drawing/2014/main" id="{BA854AF1-6ECD-4AE6-A3B2-14C68CF14B9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Cube 112">
                <a:extLst>
                  <a:ext uri="{FF2B5EF4-FFF2-40B4-BE49-F238E27FC236}">
                    <a16:creationId xmlns:a16="http://schemas.microsoft.com/office/drawing/2014/main" id="{4185F7D1-37E0-435B-9CF8-D9F509D5335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Cube 113">
                <a:extLst>
                  <a:ext uri="{FF2B5EF4-FFF2-40B4-BE49-F238E27FC236}">
                    <a16:creationId xmlns:a16="http://schemas.microsoft.com/office/drawing/2014/main" id="{CD0FA0BA-1BCD-40DF-A15F-B24D809EBEF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Cube 114">
                <a:extLst>
                  <a:ext uri="{FF2B5EF4-FFF2-40B4-BE49-F238E27FC236}">
                    <a16:creationId xmlns:a16="http://schemas.microsoft.com/office/drawing/2014/main" id="{95C0EA5D-B037-45F7-8FFD-25D1A7C6FC7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Cube 115">
                <a:extLst>
                  <a:ext uri="{FF2B5EF4-FFF2-40B4-BE49-F238E27FC236}">
                    <a16:creationId xmlns:a16="http://schemas.microsoft.com/office/drawing/2014/main" id="{6DE1BEBE-0A8A-43FF-8E63-F8E0012BB12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Cube 116">
                <a:extLst>
                  <a:ext uri="{FF2B5EF4-FFF2-40B4-BE49-F238E27FC236}">
                    <a16:creationId xmlns:a16="http://schemas.microsoft.com/office/drawing/2014/main" id="{732F1208-84C6-4BBD-98D8-D155FE68252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Cube 117">
                <a:extLst>
                  <a:ext uri="{FF2B5EF4-FFF2-40B4-BE49-F238E27FC236}">
                    <a16:creationId xmlns:a16="http://schemas.microsoft.com/office/drawing/2014/main" id="{6CA139A1-F72D-42F9-9B27-EC281E64607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BF04BFBC-AE1E-4F9E-BD4F-2AA0A7559002}"/>
                </a:ext>
              </a:extLst>
            </p:cNvPr>
            <p:cNvGrpSpPr/>
            <p:nvPr/>
          </p:nvGrpSpPr>
          <p:grpSpPr>
            <a:xfrm>
              <a:off x="4076144" y="1261374"/>
              <a:ext cx="324000" cy="2512147"/>
              <a:chOff x="4619708" y="1264319"/>
              <a:chExt cx="324000" cy="2512147"/>
            </a:xfrm>
            <a:solidFill>
              <a:srgbClr val="0070C0"/>
            </a:solidFill>
          </p:grpSpPr>
          <p:sp>
            <p:nvSpPr>
              <p:cNvPr id="99" name="Cube 98">
                <a:extLst>
                  <a:ext uri="{FF2B5EF4-FFF2-40B4-BE49-F238E27FC236}">
                    <a16:creationId xmlns:a16="http://schemas.microsoft.com/office/drawing/2014/main" id="{1EC32AA8-52B3-4B33-B482-2954EB2E989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Cube 99">
                <a:extLst>
                  <a:ext uri="{FF2B5EF4-FFF2-40B4-BE49-F238E27FC236}">
                    <a16:creationId xmlns:a16="http://schemas.microsoft.com/office/drawing/2014/main" id="{BD9EC808-773E-4345-8D74-245EA23D55A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ube 100">
                <a:extLst>
                  <a:ext uri="{FF2B5EF4-FFF2-40B4-BE49-F238E27FC236}">
                    <a16:creationId xmlns:a16="http://schemas.microsoft.com/office/drawing/2014/main" id="{05FF0E6C-A667-4ED7-8CEA-7B60DE1CAF7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Cube 101">
                <a:extLst>
                  <a:ext uri="{FF2B5EF4-FFF2-40B4-BE49-F238E27FC236}">
                    <a16:creationId xmlns:a16="http://schemas.microsoft.com/office/drawing/2014/main" id="{7BDA304A-58B0-4F4B-A2A7-4A73582CD24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Cube 102">
                <a:extLst>
                  <a:ext uri="{FF2B5EF4-FFF2-40B4-BE49-F238E27FC236}">
                    <a16:creationId xmlns:a16="http://schemas.microsoft.com/office/drawing/2014/main" id="{6143CF6D-B82D-419E-BFA9-36219B9CDC2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ube 103">
                <a:extLst>
                  <a:ext uri="{FF2B5EF4-FFF2-40B4-BE49-F238E27FC236}">
                    <a16:creationId xmlns:a16="http://schemas.microsoft.com/office/drawing/2014/main" id="{60ECA68A-8B3F-4A75-A035-C05DACBB830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Cube 104">
                <a:extLst>
                  <a:ext uri="{FF2B5EF4-FFF2-40B4-BE49-F238E27FC236}">
                    <a16:creationId xmlns:a16="http://schemas.microsoft.com/office/drawing/2014/main" id="{DB242EA6-AA23-4333-88D1-43E0809DA29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ube 105">
                <a:extLst>
                  <a:ext uri="{FF2B5EF4-FFF2-40B4-BE49-F238E27FC236}">
                    <a16:creationId xmlns:a16="http://schemas.microsoft.com/office/drawing/2014/main" id="{93DD465F-A26B-42E4-9DBC-FADF834493D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ube 106">
                <a:extLst>
                  <a:ext uri="{FF2B5EF4-FFF2-40B4-BE49-F238E27FC236}">
                    <a16:creationId xmlns:a16="http://schemas.microsoft.com/office/drawing/2014/main" id="{DD03E8C5-12C6-4BE5-9625-139CDC3832F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ube 107">
                <a:extLst>
                  <a:ext uri="{FF2B5EF4-FFF2-40B4-BE49-F238E27FC236}">
                    <a16:creationId xmlns:a16="http://schemas.microsoft.com/office/drawing/2014/main" id="{AF2954C7-83FC-4B3E-8EE0-40838A0F2B6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310" name="Cube 1309">
            <a:extLst>
              <a:ext uri="{FF2B5EF4-FFF2-40B4-BE49-F238E27FC236}">
                <a16:creationId xmlns:a16="http://schemas.microsoft.com/office/drawing/2014/main" id="{AC08F8E3-CBC9-401F-BB67-E0814D62C0AE}"/>
              </a:ext>
            </a:extLst>
          </p:cNvPr>
          <p:cNvSpPr/>
          <p:nvPr/>
        </p:nvSpPr>
        <p:spPr>
          <a:xfrm>
            <a:off x="7633931" y="3926788"/>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1" name="Cube 1310">
            <a:extLst>
              <a:ext uri="{FF2B5EF4-FFF2-40B4-BE49-F238E27FC236}">
                <a16:creationId xmlns:a16="http://schemas.microsoft.com/office/drawing/2014/main" id="{C64209EB-DA96-4B19-A6A8-319A6EA35316}"/>
              </a:ext>
            </a:extLst>
          </p:cNvPr>
          <p:cNvSpPr/>
          <p:nvPr/>
        </p:nvSpPr>
        <p:spPr>
          <a:xfrm>
            <a:off x="7633931" y="3926787"/>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2" name="Cube 1311">
            <a:extLst>
              <a:ext uri="{FF2B5EF4-FFF2-40B4-BE49-F238E27FC236}">
                <a16:creationId xmlns:a16="http://schemas.microsoft.com/office/drawing/2014/main" id="{46EA1931-C838-48C7-9519-47BD43950313}"/>
              </a:ext>
            </a:extLst>
          </p:cNvPr>
          <p:cNvSpPr/>
          <p:nvPr/>
        </p:nvSpPr>
        <p:spPr>
          <a:xfrm>
            <a:off x="7633931" y="3926787"/>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3" name="Cube 1312">
            <a:extLst>
              <a:ext uri="{FF2B5EF4-FFF2-40B4-BE49-F238E27FC236}">
                <a16:creationId xmlns:a16="http://schemas.microsoft.com/office/drawing/2014/main" id="{108AB95F-18C8-496C-8DF5-D2081315C5CF}"/>
              </a:ext>
            </a:extLst>
          </p:cNvPr>
          <p:cNvSpPr/>
          <p:nvPr/>
        </p:nvSpPr>
        <p:spPr>
          <a:xfrm>
            <a:off x="7633931" y="3926787"/>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4" name="Cube 1313">
            <a:extLst>
              <a:ext uri="{FF2B5EF4-FFF2-40B4-BE49-F238E27FC236}">
                <a16:creationId xmlns:a16="http://schemas.microsoft.com/office/drawing/2014/main" id="{2EF633C3-E188-4306-A2DE-225DA4A2FCF2}"/>
              </a:ext>
            </a:extLst>
          </p:cNvPr>
          <p:cNvSpPr/>
          <p:nvPr/>
        </p:nvSpPr>
        <p:spPr>
          <a:xfrm>
            <a:off x="7633931" y="3926787"/>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5" name="Cube 1314">
            <a:extLst>
              <a:ext uri="{FF2B5EF4-FFF2-40B4-BE49-F238E27FC236}">
                <a16:creationId xmlns:a16="http://schemas.microsoft.com/office/drawing/2014/main" id="{DA92EF5B-3E41-4F52-8E6F-D06CD3123C5A}"/>
              </a:ext>
            </a:extLst>
          </p:cNvPr>
          <p:cNvSpPr/>
          <p:nvPr/>
        </p:nvSpPr>
        <p:spPr>
          <a:xfrm>
            <a:off x="7633931" y="3926787"/>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6" name="Cube 1315">
            <a:extLst>
              <a:ext uri="{FF2B5EF4-FFF2-40B4-BE49-F238E27FC236}">
                <a16:creationId xmlns:a16="http://schemas.microsoft.com/office/drawing/2014/main" id="{3D1F2AAC-47C3-4176-A62F-604874C88EDD}"/>
              </a:ext>
            </a:extLst>
          </p:cNvPr>
          <p:cNvSpPr/>
          <p:nvPr/>
        </p:nvSpPr>
        <p:spPr>
          <a:xfrm>
            <a:off x="7633931" y="3926787"/>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7" name="Cube 1316">
            <a:extLst>
              <a:ext uri="{FF2B5EF4-FFF2-40B4-BE49-F238E27FC236}">
                <a16:creationId xmlns:a16="http://schemas.microsoft.com/office/drawing/2014/main" id="{038A9D8F-01D2-4948-A778-0A4881D4B675}"/>
              </a:ext>
            </a:extLst>
          </p:cNvPr>
          <p:cNvSpPr/>
          <p:nvPr/>
        </p:nvSpPr>
        <p:spPr>
          <a:xfrm>
            <a:off x="7633931" y="3926787"/>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8" name="Cube 1317">
            <a:extLst>
              <a:ext uri="{FF2B5EF4-FFF2-40B4-BE49-F238E27FC236}">
                <a16:creationId xmlns:a16="http://schemas.microsoft.com/office/drawing/2014/main" id="{3574C4AC-95B2-48BA-900F-7E4644F9CEA4}"/>
              </a:ext>
            </a:extLst>
          </p:cNvPr>
          <p:cNvSpPr/>
          <p:nvPr/>
        </p:nvSpPr>
        <p:spPr>
          <a:xfrm>
            <a:off x="7633931" y="3926787"/>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9" name="Cube 1318">
            <a:extLst>
              <a:ext uri="{FF2B5EF4-FFF2-40B4-BE49-F238E27FC236}">
                <a16:creationId xmlns:a16="http://schemas.microsoft.com/office/drawing/2014/main" id="{50580A17-38FF-4DA9-AB52-2AF6BD285A39}"/>
              </a:ext>
            </a:extLst>
          </p:cNvPr>
          <p:cNvSpPr/>
          <p:nvPr/>
        </p:nvSpPr>
        <p:spPr>
          <a:xfrm>
            <a:off x="7633931" y="3926787"/>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0" name="Cube 1319">
            <a:extLst>
              <a:ext uri="{FF2B5EF4-FFF2-40B4-BE49-F238E27FC236}">
                <a16:creationId xmlns:a16="http://schemas.microsoft.com/office/drawing/2014/main" id="{24BC2CC9-334C-4B09-BEEF-E964613F43F1}"/>
              </a:ext>
            </a:extLst>
          </p:cNvPr>
          <p:cNvSpPr/>
          <p:nvPr/>
        </p:nvSpPr>
        <p:spPr>
          <a:xfrm>
            <a:off x="7633931" y="3926787"/>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21" name="Group 1320">
            <a:extLst>
              <a:ext uri="{FF2B5EF4-FFF2-40B4-BE49-F238E27FC236}">
                <a16:creationId xmlns:a16="http://schemas.microsoft.com/office/drawing/2014/main" id="{3B78CE5A-68EC-4B9E-90EE-0BF7FF586F2A}"/>
              </a:ext>
            </a:extLst>
          </p:cNvPr>
          <p:cNvGrpSpPr/>
          <p:nvPr/>
        </p:nvGrpSpPr>
        <p:grpSpPr>
          <a:xfrm>
            <a:off x="8240917" y="3111378"/>
            <a:ext cx="119392" cy="984796"/>
            <a:chOff x="4619708" y="1264319"/>
            <a:chExt cx="324000" cy="2512147"/>
          </a:xfrm>
        </p:grpSpPr>
        <p:sp>
          <p:nvSpPr>
            <p:cNvPr id="1322" name="Cube 1321">
              <a:extLst>
                <a:ext uri="{FF2B5EF4-FFF2-40B4-BE49-F238E27FC236}">
                  <a16:creationId xmlns:a16="http://schemas.microsoft.com/office/drawing/2014/main" id="{B2ACB39C-10FD-4CD5-856F-D00A875EAEC7}"/>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3" name="Cube 1322">
              <a:extLst>
                <a:ext uri="{FF2B5EF4-FFF2-40B4-BE49-F238E27FC236}">
                  <a16:creationId xmlns:a16="http://schemas.microsoft.com/office/drawing/2014/main" id="{64D09D86-EC26-4B7B-95D4-2BA562F51D4B}"/>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4" name="Cube 1323">
              <a:extLst>
                <a:ext uri="{FF2B5EF4-FFF2-40B4-BE49-F238E27FC236}">
                  <a16:creationId xmlns:a16="http://schemas.microsoft.com/office/drawing/2014/main" id="{9DFC83B3-710F-4357-BF13-E4F7E51FEDF1}"/>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5" name="Cube 1324">
              <a:extLst>
                <a:ext uri="{FF2B5EF4-FFF2-40B4-BE49-F238E27FC236}">
                  <a16:creationId xmlns:a16="http://schemas.microsoft.com/office/drawing/2014/main" id="{95D3C430-E57E-40A3-826D-B746A296099F}"/>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6" name="Cube 1325">
              <a:extLst>
                <a:ext uri="{FF2B5EF4-FFF2-40B4-BE49-F238E27FC236}">
                  <a16:creationId xmlns:a16="http://schemas.microsoft.com/office/drawing/2014/main" id="{B5DFB81A-FD21-4CC0-9534-3FF504BAF937}"/>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7" name="Cube 1326">
              <a:extLst>
                <a:ext uri="{FF2B5EF4-FFF2-40B4-BE49-F238E27FC236}">
                  <a16:creationId xmlns:a16="http://schemas.microsoft.com/office/drawing/2014/main" id="{947C632C-8FC6-4213-887A-5FC8640D629D}"/>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8" name="Cube 1327">
              <a:extLst>
                <a:ext uri="{FF2B5EF4-FFF2-40B4-BE49-F238E27FC236}">
                  <a16:creationId xmlns:a16="http://schemas.microsoft.com/office/drawing/2014/main" id="{B861102B-0EB8-4C4F-9D1F-701466073830}"/>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9" name="Cube 1328">
              <a:extLst>
                <a:ext uri="{FF2B5EF4-FFF2-40B4-BE49-F238E27FC236}">
                  <a16:creationId xmlns:a16="http://schemas.microsoft.com/office/drawing/2014/main" id="{87A63A2C-A64B-4B5D-95E9-62A7CBDD94D8}"/>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0" name="Cube 1329">
              <a:extLst>
                <a:ext uri="{FF2B5EF4-FFF2-40B4-BE49-F238E27FC236}">
                  <a16:creationId xmlns:a16="http://schemas.microsoft.com/office/drawing/2014/main" id="{452DB741-2479-4E5A-8FCB-1D9AEC87C30D}"/>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1" name="Cube 1330">
              <a:extLst>
                <a:ext uri="{FF2B5EF4-FFF2-40B4-BE49-F238E27FC236}">
                  <a16:creationId xmlns:a16="http://schemas.microsoft.com/office/drawing/2014/main" id="{8D02EE62-6E38-4747-9270-F809E69764A9}"/>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33" name="Group 1332">
            <a:extLst>
              <a:ext uri="{FF2B5EF4-FFF2-40B4-BE49-F238E27FC236}">
                <a16:creationId xmlns:a16="http://schemas.microsoft.com/office/drawing/2014/main" id="{BE8797B2-9205-421F-BC23-ACFCE400AF72}"/>
              </a:ext>
            </a:extLst>
          </p:cNvPr>
          <p:cNvGrpSpPr/>
          <p:nvPr/>
        </p:nvGrpSpPr>
        <p:grpSpPr>
          <a:xfrm>
            <a:off x="8242389" y="3111378"/>
            <a:ext cx="119392" cy="984796"/>
            <a:chOff x="4619708" y="1264319"/>
            <a:chExt cx="324000" cy="2512147"/>
          </a:xfrm>
        </p:grpSpPr>
        <p:sp>
          <p:nvSpPr>
            <p:cNvPr id="1334" name="Cube 1333">
              <a:extLst>
                <a:ext uri="{FF2B5EF4-FFF2-40B4-BE49-F238E27FC236}">
                  <a16:creationId xmlns:a16="http://schemas.microsoft.com/office/drawing/2014/main" id="{313D07B4-4D95-4534-8BB4-55FCC227F02E}"/>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5" name="Cube 1334">
              <a:extLst>
                <a:ext uri="{FF2B5EF4-FFF2-40B4-BE49-F238E27FC236}">
                  <a16:creationId xmlns:a16="http://schemas.microsoft.com/office/drawing/2014/main" id="{3D3EAFCF-A216-4EA1-B6CA-6BF71DE51BD4}"/>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6" name="Cube 1335">
              <a:extLst>
                <a:ext uri="{FF2B5EF4-FFF2-40B4-BE49-F238E27FC236}">
                  <a16:creationId xmlns:a16="http://schemas.microsoft.com/office/drawing/2014/main" id="{9F5D36E6-CFCF-4478-8DF7-A6DA52A59044}"/>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7" name="Cube 1336">
              <a:extLst>
                <a:ext uri="{FF2B5EF4-FFF2-40B4-BE49-F238E27FC236}">
                  <a16:creationId xmlns:a16="http://schemas.microsoft.com/office/drawing/2014/main" id="{91BB9D72-3772-4490-AF0A-6DF36D861B30}"/>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8" name="Cube 1337">
              <a:extLst>
                <a:ext uri="{FF2B5EF4-FFF2-40B4-BE49-F238E27FC236}">
                  <a16:creationId xmlns:a16="http://schemas.microsoft.com/office/drawing/2014/main" id="{61D0959F-369C-4EC5-A90D-AAF017F6487C}"/>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9" name="Cube 1338">
              <a:extLst>
                <a:ext uri="{FF2B5EF4-FFF2-40B4-BE49-F238E27FC236}">
                  <a16:creationId xmlns:a16="http://schemas.microsoft.com/office/drawing/2014/main" id="{52BC05DD-FB9D-41AF-B868-30E26A26455A}"/>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0" name="Cube 1339">
              <a:extLst>
                <a:ext uri="{FF2B5EF4-FFF2-40B4-BE49-F238E27FC236}">
                  <a16:creationId xmlns:a16="http://schemas.microsoft.com/office/drawing/2014/main" id="{C40B1E50-A4E5-4D2B-BF8D-63CDCD567A82}"/>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1" name="Cube 1340">
              <a:extLst>
                <a:ext uri="{FF2B5EF4-FFF2-40B4-BE49-F238E27FC236}">
                  <a16:creationId xmlns:a16="http://schemas.microsoft.com/office/drawing/2014/main" id="{909840A4-596A-4FE0-B64D-4B313702DB70}"/>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2" name="Cube 1341">
              <a:extLst>
                <a:ext uri="{FF2B5EF4-FFF2-40B4-BE49-F238E27FC236}">
                  <a16:creationId xmlns:a16="http://schemas.microsoft.com/office/drawing/2014/main" id="{1E1FF868-B029-424C-88BC-DDCAC0FA4A4B}"/>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3" name="Cube 1342">
              <a:extLst>
                <a:ext uri="{FF2B5EF4-FFF2-40B4-BE49-F238E27FC236}">
                  <a16:creationId xmlns:a16="http://schemas.microsoft.com/office/drawing/2014/main" id="{3B2E13A1-0EAD-44D5-BACC-A19212CCD3D2}"/>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45" name="Group 1344">
            <a:extLst>
              <a:ext uri="{FF2B5EF4-FFF2-40B4-BE49-F238E27FC236}">
                <a16:creationId xmlns:a16="http://schemas.microsoft.com/office/drawing/2014/main" id="{42E62017-84AF-479C-B46F-4FE7005CF7F5}"/>
              </a:ext>
            </a:extLst>
          </p:cNvPr>
          <p:cNvGrpSpPr/>
          <p:nvPr/>
        </p:nvGrpSpPr>
        <p:grpSpPr>
          <a:xfrm>
            <a:off x="8243140" y="3111378"/>
            <a:ext cx="119392" cy="984796"/>
            <a:chOff x="4619708" y="1264319"/>
            <a:chExt cx="324000" cy="2512147"/>
          </a:xfrm>
        </p:grpSpPr>
        <p:sp>
          <p:nvSpPr>
            <p:cNvPr id="1346" name="Cube 1345">
              <a:extLst>
                <a:ext uri="{FF2B5EF4-FFF2-40B4-BE49-F238E27FC236}">
                  <a16:creationId xmlns:a16="http://schemas.microsoft.com/office/drawing/2014/main" id="{5D1AB7E8-BC74-4615-B9F3-1D9A7E398432}"/>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7" name="Cube 1346">
              <a:extLst>
                <a:ext uri="{FF2B5EF4-FFF2-40B4-BE49-F238E27FC236}">
                  <a16:creationId xmlns:a16="http://schemas.microsoft.com/office/drawing/2014/main" id="{CE171DA9-6689-4245-9920-5D2DBD84D7B6}"/>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8" name="Cube 1347">
              <a:extLst>
                <a:ext uri="{FF2B5EF4-FFF2-40B4-BE49-F238E27FC236}">
                  <a16:creationId xmlns:a16="http://schemas.microsoft.com/office/drawing/2014/main" id="{30A7CDB2-4FE5-4387-8DA7-2400665049EE}"/>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9" name="Cube 1348">
              <a:extLst>
                <a:ext uri="{FF2B5EF4-FFF2-40B4-BE49-F238E27FC236}">
                  <a16:creationId xmlns:a16="http://schemas.microsoft.com/office/drawing/2014/main" id="{59E8BF84-E48C-428D-97BB-534169157EE8}"/>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0" name="Cube 1349">
              <a:extLst>
                <a:ext uri="{FF2B5EF4-FFF2-40B4-BE49-F238E27FC236}">
                  <a16:creationId xmlns:a16="http://schemas.microsoft.com/office/drawing/2014/main" id="{A3DC1393-AB5E-47C2-82AC-31A51C719094}"/>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1" name="Cube 1350">
              <a:extLst>
                <a:ext uri="{FF2B5EF4-FFF2-40B4-BE49-F238E27FC236}">
                  <a16:creationId xmlns:a16="http://schemas.microsoft.com/office/drawing/2014/main" id="{4A7926A3-866D-48E6-968A-CE9ABD5E7AD6}"/>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2" name="Cube 1351">
              <a:extLst>
                <a:ext uri="{FF2B5EF4-FFF2-40B4-BE49-F238E27FC236}">
                  <a16:creationId xmlns:a16="http://schemas.microsoft.com/office/drawing/2014/main" id="{6552193A-EA9D-4ABA-AAF9-74B1C4ECEFF6}"/>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3" name="Cube 1352">
              <a:extLst>
                <a:ext uri="{FF2B5EF4-FFF2-40B4-BE49-F238E27FC236}">
                  <a16:creationId xmlns:a16="http://schemas.microsoft.com/office/drawing/2014/main" id="{ADED956D-BB61-45A3-99AF-9A637C620A73}"/>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4" name="Cube 1353">
              <a:extLst>
                <a:ext uri="{FF2B5EF4-FFF2-40B4-BE49-F238E27FC236}">
                  <a16:creationId xmlns:a16="http://schemas.microsoft.com/office/drawing/2014/main" id="{CB34922D-0F03-4220-8BFF-99822897CE07}"/>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5" name="Cube 1354">
              <a:extLst>
                <a:ext uri="{FF2B5EF4-FFF2-40B4-BE49-F238E27FC236}">
                  <a16:creationId xmlns:a16="http://schemas.microsoft.com/office/drawing/2014/main" id="{8FD50AE7-E803-4984-9BC5-2C28103893B3}"/>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56" name="Group 1355">
            <a:extLst>
              <a:ext uri="{FF2B5EF4-FFF2-40B4-BE49-F238E27FC236}">
                <a16:creationId xmlns:a16="http://schemas.microsoft.com/office/drawing/2014/main" id="{CEC96F7F-8EA5-48C0-A299-ED5EB85BC468}"/>
              </a:ext>
            </a:extLst>
          </p:cNvPr>
          <p:cNvGrpSpPr/>
          <p:nvPr/>
        </p:nvGrpSpPr>
        <p:grpSpPr>
          <a:xfrm>
            <a:off x="8252373" y="3111376"/>
            <a:ext cx="119392" cy="984796"/>
            <a:chOff x="4619708" y="1264319"/>
            <a:chExt cx="324000" cy="2512147"/>
          </a:xfrm>
        </p:grpSpPr>
        <p:sp>
          <p:nvSpPr>
            <p:cNvPr id="1357" name="Cube 1356">
              <a:extLst>
                <a:ext uri="{FF2B5EF4-FFF2-40B4-BE49-F238E27FC236}">
                  <a16:creationId xmlns:a16="http://schemas.microsoft.com/office/drawing/2014/main" id="{F694A19D-CED2-49B6-A682-FE847055AE86}"/>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8" name="Cube 1357">
              <a:extLst>
                <a:ext uri="{FF2B5EF4-FFF2-40B4-BE49-F238E27FC236}">
                  <a16:creationId xmlns:a16="http://schemas.microsoft.com/office/drawing/2014/main" id="{EB8B0DE0-60DA-4D91-B7B1-F0B3E957A28A}"/>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9" name="Cube 1358">
              <a:extLst>
                <a:ext uri="{FF2B5EF4-FFF2-40B4-BE49-F238E27FC236}">
                  <a16:creationId xmlns:a16="http://schemas.microsoft.com/office/drawing/2014/main" id="{FB7F9AA3-E171-4F05-9D8D-568121234513}"/>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0" name="Cube 1359">
              <a:extLst>
                <a:ext uri="{FF2B5EF4-FFF2-40B4-BE49-F238E27FC236}">
                  <a16:creationId xmlns:a16="http://schemas.microsoft.com/office/drawing/2014/main" id="{993CA083-EBF4-4397-88B5-72894ED49BA0}"/>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1" name="Cube 1360">
              <a:extLst>
                <a:ext uri="{FF2B5EF4-FFF2-40B4-BE49-F238E27FC236}">
                  <a16:creationId xmlns:a16="http://schemas.microsoft.com/office/drawing/2014/main" id="{B2120766-6F24-4094-B18F-223338ACA8A5}"/>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2" name="Cube 1361">
              <a:extLst>
                <a:ext uri="{FF2B5EF4-FFF2-40B4-BE49-F238E27FC236}">
                  <a16:creationId xmlns:a16="http://schemas.microsoft.com/office/drawing/2014/main" id="{BBEECFCA-9475-459C-99B9-9CEF01337AB5}"/>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3" name="Cube 1362">
              <a:extLst>
                <a:ext uri="{FF2B5EF4-FFF2-40B4-BE49-F238E27FC236}">
                  <a16:creationId xmlns:a16="http://schemas.microsoft.com/office/drawing/2014/main" id="{0F1A055D-7C73-4BB8-8B74-CF0EA6BB737B}"/>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4" name="Cube 1363">
              <a:extLst>
                <a:ext uri="{FF2B5EF4-FFF2-40B4-BE49-F238E27FC236}">
                  <a16:creationId xmlns:a16="http://schemas.microsoft.com/office/drawing/2014/main" id="{BD5FEB75-4A59-466B-B8DA-9B40C3B89FF7}"/>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5" name="Cube 1364">
              <a:extLst>
                <a:ext uri="{FF2B5EF4-FFF2-40B4-BE49-F238E27FC236}">
                  <a16:creationId xmlns:a16="http://schemas.microsoft.com/office/drawing/2014/main" id="{8418A06D-499E-4607-8349-0A49FA94E1AB}"/>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6" name="Cube 1365">
              <a:extLst>
                <a:ext uri="{FF2B5EF4-FFF2-40B4-BE49-F238E27FC236}">
                  <a16:creationId xmlns:a16="http://schemas.microsoft.com/office/drawing/2014/main" id="{A765DD11-A5D1-4ACF-A87F-CF500292836B}"/>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67" name="Group 1366">
            <a:extLst>
              <a:ext uri="{FF2B5EF4-FFF2-40B4-BE49-F238E27FC236}">
                <a16:creationId xmlns:a16="http://schemas.microsoft.com/office/drawing/2014/main" id="{B179C2F9-8726-47C8-861C-3A47CD4D324B}"/>
              </a:ext>
            </a:extLst>
          </p:cNvPr>
          <p:cNvGrpSpPr/>
          <p:nvPr/>
        </p:nvGrpSpPr>
        <p:grpSpPr>
          <a:xfrm>
            <a:off x="8261606" y="3111374"/>
            <a:ext cx="119392" cy="984796"/>
            <a:chOff x="4619708" y="1264319"/>
            <a:chExt cx="324000" cy="2512147"/>
          </a:xfrm>
        </p:grpSpPr>
        <p:sp>
          <p:nvSpPr>
            <p:cNvPr id="1368" name="Cube 1367">
              <a:extLst>
                <a:ext uri="{FF2B5EF4-FFF2-40B4-BE49-F238E27FC236}">
                  <a16:creationId xmlns:a16="http://schemas.microsoft.com/office/drawing/2014/main" id="{B26934B8-BCCD-4552-BF45-2B16BFBD74EA}"/>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9" name="Cube 1368">
              <a:extLst>
                <a:ext uri="{FF2B5EF4-FFF2-40B4-BE49-F238E27FC236}">
                  <a16:creationId xmlns:a16="http://schemas.microsoft.com/office/drawing/2014/main" id="{E1D0A41F-9B91-4B30-8E79-BA4E0049A4C9}"/>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0" name="Cube 1369">
              <a:extLst>
                <a:ext uri="{FF2B5EF4-FFF2-40B4-BE49-F238E27FC236}">
                  <a16:creationId xmlns:a16="http://schemas.microsoft.com/office/drawing/2014/main" id="{8A6AE456-1269-41D6-B32C-1A53D504F063}"/>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1" name="Cube 1370">
              <a:extLst>
                <a:ext uri="{FF2B5EF4-FFF2-40B4-BE49-F238E27FC236}">
                  <a16:creationId xmlns:a16="http://schemas.microsoft.com/office/drawing/2014/main" id="{C736BE8C-F05F-40FF-B145-0641492CC77A}"/>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2" name="Cube 1371">
              <a:extLst>
                <a:ext uri="{FF2B5EF4-FFF2-40B4-BE49-F238E27FC236}">
                  <a16:creationId xmlns:a16="http://schemas.microsoft.com/office/drawing/2014/main" id="{7ECB19E3-CF8E-42D6-83D8-2F1BAFB046A4}"/>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3" name="Cube 1372">
              <a:extLst>
                <a:ext uri="{FF2B5EF4-FFF2-40B4-BE49-F238E27FC236}">
                  <a16:creationId xmlns:a16="http://schemas.microsoft.com/office/drawing/2014/main" id="{B1A7EEFF-0F0F-41CB-B037-6A0BBEA9DD82}"/>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4" name="Cube 1373">
              <a:extLst>
                <a:ext uri="{FF2B5EF4-FFF2-40B4-BE49-F238E27FC236}">
                  <a16:creationId xmlns:a16="http://schemas.microsoft.com/office/drawing/2014/main" id="{6BA0BA77-4810-4B22-8E26-BB7526096623}"/>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5" name="Cube 1374">
              <a:extLst>
                <a:ext uri="{FF2B5EF4-FFF2-40B4-BE49-F238E27FC236}">
                  <a16:creationId xmlns:a16="http://schemas.microsoft.com/office/drawing/2014/main" id="{471E3826-BB15-4A19-AC4B-9F64354F1012}"/>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6" name="Cube 1375">
              <a:extLst>
                <a:ext uri="{FF2B5EF4-FFF2-40B4-BE49-F238E27FC236}">
                  <a16:creationId xmlns:a16="http://schemas.microsoft.com/office/drawing/2014/main" id="{207D24E4-76B2-44C3-9D97-149F495CAA84}"/>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7" name="Cube 1376">
              <a:extLst>
                <a:ext uri="{FF2B5EF4-FFF2-40B4-BE49-F238E27FC236}">
                  <a16:creationId xmlns:a16="http://schemas.microsoft.com/office/drawing/2014/main" id="{51ED374D-2A6B-49C7-B854-7D425E7CFBD0}"/>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78" name="Group 1377">
            <a:extLst>
              <a:ext uri="{FF2B5EF4-FFF2-40B4-BE49-F238E27FC236}">
                <a16:creationId xmlns:a16="http://schemas.microsoft.com/office/drawing/2014/main" id="{B1EA22BD-FFD4-4490-85F2-BBA3ABACBFFC}"/>
              </a:ext>
            </a:extLst>
          </p:cNvPr>
          <p:cNvGrpSpPr/>
          <p:nvPr/>
        </p:nvGrpSpPr>
        <p:grpSpPr>
          <a:xfrm>
            <a:off x="8270839" y="3111372"/>
            <a:ext cx="119392" cy="984796"/>
            <a:chOff x="4619708" y="1264319"/>
            <a:chExt cx="324000" cy="2512147"/>
          </a:xfrm>
        </p:grpSpPr>
        <p:sp>
          <p:nvSpPr>
            <p:cNvPr id="1379" name="Cube 1378">
              <a:extLst>
                <a:ext uri="{FF2B5EF4-FFF2-40B4-BE49-F238E27FC236}">
                  <a16:creationId xmlns:a16="http://schemas.microsoft.com/office/drawing/2014/main" id="{77FF24F5-BEAD-41BD-BAED-4BFF662ADA41}"/>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0" name="Cube 1379">
              <a:extLst>
                <a:ext uri="{FF2B5EF4-FFF2-40B4-BE49-F238E27FC236}">
                  <a16:creationId xmlns:a16="http://schemas.microsoft.com/office/drawing/2014/main" id="{182696CA-F921-4B92-A406-D50C9B2F1E9B}"/>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1" name="Cube 1380">
              <a:extLst>
                <a:ext uri="{FF2B5EF4-FFF2-40B4-BE49-F238E27FC236}">
                  <a16:creationId xmlns:a16="http://schemas.microsoft.com/office/drawing/2014/main" id="{50F8471B-871F-4A5F-B102-CE23406F8733}"/>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2" name="Cube 1381">
              <a:extLst>
                <a:ext uri="{FF2B5EF4-FFF2-40B4-BE49-F238E27FC236}">
                  <a16:creationId xmlns:a16="http://schemas.microsoft.com/office/drawing/2014/main" id="{9D8DFC3F-490D-43D4-AAB6-C15822BE6A5C}"/>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3" name="Cube 1382">
              <a:extLst>
                <a:ext uri="{FF2B5EF4-FFF2-40B4-BE49-F238E27FC236}">
                  <a16:creationId xmlns:a16="http://schemas.microsoft.com/office/drawing/2014/main" id="{44377631-3812-4EDD-8E16-DE483C2BD3A7}"/>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4" name="Cube 1383">
              <a:extLst>
                <a:ext uri="{FF2B5EF4-FFF2-40B4-BE49-F238E27FC236}">
                  <a16:creationId xmlns:a16="http://schemas.microsoft.com/office/drawing/2014/main" id="{81816FED-CFED-4C8F-977F-BCCEB732CAC2}"/>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5" name="Cube 1384">
              <a:extLst>
                <a:ext uri="{FF2B5EF4-FFF2-40B4-BE49-F238E27FC236}">
                  <a16:creationId xmlns:a16="http://schemas.microsoft.com/office/drawing/2014/main" id="{B89404E7-4CD1-4559-AC84-4C0FF3FC9C55}"/>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6" name="Cube 1385">
              <a:extLst>
                <a:ext uri="{FF2B5EF4-FFF2-40B4-BE49-F238E27FC236}">
                  <a16:creationId xmlns:a16="http://schemas.microsoft.com/office/drawing/2014/main" id="{E8EB9463-64CE-4E47-8BF5-D3E7C03CDDEA}"/>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7" name="Cube 1386">
              <a:extLst>
                <a:ext uri="{FF2B5EF4-FFF2-40B4-BE49-F238E27FC236}">
                  <a16:creationId xmlns:a16="http://schemas.microsoft.com/office/drawing/2014/main" id="{1F289CE6-6573-4B13-A410-07C50101B76B}"/>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8" name="Cube 1387">
              <a:extLst>
                <a:ext uri="{FF2B5EF4-FFF2-40B4-BE49-F238E27FC236}">
                  <a16:creationId xmlns:a16="http://schemas.microsoft.com/office/drawing/2014/main" id="{4556F900-6436-4DED-AC0A-DE5F8A5842F2}"/>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89" name="Group 1388">
            <a:extLst>
              <a:ext uri="{FF2B5EF4-FFF2-40B4-BE49-F238E27FC236}">
                <a16:creationId xmlns:a16="http://schemas.microsoft.com/office/drawing/2014/main" id="{9A34D8C0-21FA-4C20-83C1-3CE95AA7E88B}"/>
              </a:ext>
            </a:extLst>
          </p:cNvPr>
          <p:cNvGrpSpPr/>
          <p:nvPr/>
        </p:nvGrpSpPr>
        <p:grpSpPr>
          <a:xfrm>
            <a:off x="8280072" y="3111370"/>
            <a:ext cx="119392" cy="984796"/>
            <a:chOff x="4619708" y="1264319"/>
            <a:chExt cx="324000" cy="2512147"/>
          </a:xfrm>
        </p:grpSpPr>
        <p:sp>
          <p:nvSpPr>
            <p:cNvPr id="1390" name="Cube 1389">
              <a:extLst>
                <a:ext uri="{FF2B5EF4-FFF2-40B4-BE49-F238E27FC236}">
                  <a16:creationId xmlns:a16="http://schemas.microsoft.com/office/drawing/2014/main" id="{60833220-7573-4A55-82A2-B13A02586D5B}"/>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1" name="Cube 1390">
              <a:extLst>
                <a:ext uri="{FF2B5EF4-FFF2-40B4-BE49-F238E27FC236}">
                  <a16:creationId xmlns:a16="http://schemas.microsoft.com/office/drawing/2014/main" id="{A6F3699F-2967-478A-94C8-6FE274E09D90}"/>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2" name="Cube 1391">
              <a:extLst>
                <a:ext uri="{FF2B5EF4-FFF2-40B4-BE49-F238E27FC236}">
                  <a16:creationId xmlns:a16="http://schemas.microsoft.com/office/drawing/2014/main" id="{5004C830-3E53-4BFF-B550-988BBD121EF1}"/>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3" name="Cube 1392">
              <a:extLst>
                <a:ext uri="{FF2B5EF4-FFF2-40B4-BE49-F238E27FC236}">
                  <a16:creationId xmlns:a16="http://schemas.microsoft.com/office/drawing/2014/main" id="{05944CA8-8AC3-4B90-85CD-BE8F128C01B6}"/>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4" name="Cube 1393">
              <a:extLst>
                <a:ext uri="{FF2B5EF4-FFF2-40B4-BE49-F238E27FC236}">
                  <a16:creationId xmlns:a16="http://schemas.microsoft.com/office/drawing/2014/main" id="{74AD8E7A-3ACA-4ECA-A8D8-FD7446E97879}"/>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5" name="Cube 1394">
              <a:extLst>
                <a:ext uri="{FF2B5EF4-FFF2-40B4-BE49-F238E27FC236}">
                  <a16:creationId xmlns:a16="http://schemas.microsoft.com/office/drawing/2014/main" id="{4A9BDC84-4E48-44EB-A9C1-1889EE9F3C36}"/>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6" name="Cube 1395">
              <a:extLst>
                <a:ext uri="{FF2B5EF4-FFF2-40B4-BE49-F238E27FC236}">
                  <a16:creationId xmlns:a16="http://schemas.microsoft.com/office/drawing/2014/main" id="{1DE98D2A-9B1D-40A9-9516-299449D1DA8A}"/>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7" name="Cube 1396">
              <a:extLst>
                <a:ext uri="{FF2B5EF4-FFF2-40B4-BE49-F238E27FC236}">
                  <a16:creationId xmlns:a16="http://schemas.microsoft.com/office/drawing/2014/main" id="{BE475405-5C56-4598-9C3D-BCF442B4F5F4}"/>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8" name="Cube 1397">
              <a:extLst>
                <a:ext uri="{FF2B5EF4-FFF2-40B4-BE49-F238E27FC236}">
                  <a16:creationId xmlns:a16="http://schemas.microsoft.com/office/drawing/2014/main" id="{16FC77DA-443A-40DD-A823-3F36CE8082AF}"/>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9" name="Cube 1398">
              <a:extLst>
                <a:ext uri="{FF2B5EF4-FFF2-40B4-BE49-F238E27FC236}">
                  <a16:creationId xmlns:a16="http://schemas.microsoft.com/office/drawing/2014/main" id="{FCD380B6-754A-4389-B185-AE561C324087}"/>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00" name="Group 1399">
            <a:extLst>
              <a:ext uri="{FF2B5EF4-FFF2-40B4-BE49-F238E27FC236}">
                <a16:creationId xmlns:a16="http://schemas.microsoft.com/office/drawing/2014/main" id="{37BFA3BF-CFDF-440A-979E-BCA354E436D0}"/>
              </a:ext>
            </a:extLst>
          </p:cNvPr>
          <p:cNvGrpSpPr/>
          <p:nvPr/>
        </p:nvGrpSpPr>
        <p:grpSpPr>
          <a:xfrm>
            <a:off x="8226028" y="3103639"/>
            <a:ext cx="119392" cy="984796"/>
            <a:chOff x="4619708" y="1264319"/>
            <a:chExt cx="324000" cy="2512147"/>
          </a:xfrm>
        </p:grpSpPr>
        <p:sp>
          <p:nvSpPr>
            <p:cNvPr id="1401" name="Cube 1400">
              <a:extLst>
                <a:ext uri="{FF2B5EF4-FFF2-40B4-BE49-F238E27FC236}">
                  <a16:creationId xmlns:a16="http://schemas.microsoft.com/office/drawing/2014/main" id="{B16064D6-DD71-4FD7-803E-C5E9983B1344}"/>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2" name="Cube 1401">
              <a:extLst>
                <a:ext uri="{FF2B5EF4-FFF2-40B4-BE49-F238E27FC236}">
                  <a16:creationId xmlns:a16="http://schemas.microsoft.com/office/drawing/2014/main" id="{6C4009FB-04D0-4E1F-A24C-8051D840102A}"/>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3" name="Cube 1402">
              <a:extLst>
                <a:ext uri="{FF2B5EF4-FFF2-40B4-BE49-F238E27FC236}">
                  <a16:creationId xmlns:a16="http://schemas.microsoft.com/office/drawing/2014/main" id="{69D73B1C-E427-4F66-8450-740BA2456516}"/>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4" name="Cube 1403">
              <a:extLst>
                <a:ext uri="{FF2B5EF4-FFF2-40B4-BE49-F238E27FC236}">
                  <a16:creationId xmlns:a16="http://schemas.microsoft.com/office/drawing/2014/main" id="{4B130A0D-0CDD-4EC5-AF5D-E0EF8833C301}"/>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5" name="Cube 1404">
              <a:extLst>
                <a:ext uri="{FF2B5EF4-FFF2-40B4-BE49-F238E27FC236}">
                  <a16:creationId xmlns:a16="http://schemas.microsoft.com/office/drawing/2014/main" id="{7A344C50-1811-4A28-B660-4E9D0CA222B4}"/>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6" name="Cube 1405">
              <a:extLst>
                <a:ext uri="{FF2B5EF4-FFF2-40B4-BE49-F238E27FC236}">
                  <a16:creationId xmlns:a16="http://schemas.microsoft.com/office/drawing/2014/main" id="{7CA683DA-3394-4616-A1DB-9AA053EA620A}"/>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7" name="Cube 1406">
              <a:extLst>
                <a:ext uri="{FF2B5EF4-FFF2-40B4-BE49-F238E27FC236}">
                  <a16:creationId xmlns:a16="http://schemas.microsoft.com/office/drawing/2014/main" id="{4D23326E-D451-4E1F-A8FD-95F7732B7F72}"/>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8" name="Cube 1407">
              <a:extLst>
                <a:ext uri="{FF2B5EF4-FFF2-40B4-BE49-F238E27FC236}">
                  <a16:creationId xmlns:a16="http://schemas.microsoft.com/office/drawing/2014/main" id="{20063807-F119-441A-84F9-CBEC34C4B25F}"/>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9" name="Cube 1408">
              <a:extLst>
                <a:ext uri="{FF2B5EF4-FFF2-40B4-BE49-F238E27FC236}">
                  <a16:creationId xmlns:a16="http://schemas.microsoft.com/office/drawing/2014/main" id="{AF26B6BE-2E28-4B8D-9F23-14F49F52C67A}"/>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0" name="Cube 1409">
              <a:extLst>
                <a:ext uri="{FF2B5EF4-FFF2-40B4-BE49-F238E27FC236}">
                  <a16:creationId xmlns:a16="http://schemas.microsoft.com/office/drawing/2014/main" id="{CEE91034-C16A-4704-B5D0-7BB60F83CE8B}"/>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1" name="Group 1410">
            <a:extLst>
              <a:ext uri="{FF2B5EF4-FFF2-40B4-BE49-F238E27FC236}">
                <a16:creationId xmlns:a16="http://schemas.microsoft.com/office/drawing/2014/main" id="{CA425962-FE50-4E02-820F-023475753842}"/>
              </a:ext>
            </a:extLst>
          </p:cNvPr>
          <p:cNvGrpSpPr/>
          <p:nvPr/>
        </p:nvGrpSpPr>
        <p:grpSpPr>
          <a:xfrm>
            <a:off x="8257585" y="3111370"/>
            <a:ext cx="119392" cy="984796"/>
            <a:chOff x="4619708" y="1264319"/>
            <a:chExt cx="324000" cy="2512147"/>
          </a:xfrm>
        </p:grpSpPr>
        <p:sp>
          <p:nvSpPr>
            <p:cNvPr id="1412" name="Cube 1411">
              <a:extLst>
                <a:ext uri="{FF2B5EF4-FFF2-40B4-BE49-F238E27FC236}">
                  <a16:creationId xmlns:a16="http://schemas.microsoft.com/office/drawing/2014/main" id="{B6A054CE-EC18-4368-A0D5-33EA544E076F}"/>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3" name="Cube 1412">
              <a:extLst>
                <a:ext uri="{FF2B5EF4-FFF2-40B4-BE49-F238E27FC236}">
                  <a16:creationId xmlns:a16="http://schemas.microsoft.com/office/drawing/2014/main" id="{7EF1AF82-E4C1-4CED-8775-E86191FAFC85}"/>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4" name="Cube 1413">
              <a:extLst>
                <a:ext uri="{FF2B5EF4-FFF2-40B4-BE49-F238E27FC236}">
                  <a16:creationId xmlns:a16="http://schemas.microsoft.com/office/drawing/2014/main" id="{77D356D6-6C50-49FC-8A75-1CBC7D16BBBD}"/>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5" name="Cube 1414">
              <a:extLst>
                <a:ext uri="{FF2B5EF4-FFF2-40B4-BE49-F238E27FC236}">
                  <a16:creationId xmlns:a16="http://schemas.microsoft.com/office/drawing/2014/main" id="{39AD93A6-A53D-4991-A7F0-23D7A68D6410}"/>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6" name="Cube 1415">
              <a:extLst>
                <a:ext uri="{FF2B5EF4-FFF2-40B4-BE49-F238E27FC236}">
                  <a16:creationId xmlns:a16="http://schemas.microsoft.com/office/drawing/2014/main" id="{B4DDE440-85F8-4984-823E-EBC7F85333AF}"/>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7" name="Cube 1416">
              <a:extLst>
                <a:ext uri="{FF2B5EF4-FFF2-40B4-BE49-F238E27FC236}">
                  <a16:creationId xmlns:a16="http://schemas.microsoft.com/office/drawing/2014/main" id="{EC9CAB3A-3D4A-49EC-AC5E-3CD0A754411B}"/>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8" name="Cube 1417">
              <a:extLst>
                <a:ext uri="{FF2B5EF4-FFF2-40B4-BE49-F238E27FC236}">
                  <a16:creationId xmlns:a16="http://schemas.microsoft.com/office/drawing/2014/main" id="{FBF19DF3-3952-4D3C-B7E1-CDEE518E1F5F}"/>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9" name="Cube 1418">
              <a:extLst>
                <a:ext uri="{FF2B5EF4-FFF2-40B4-BE49-F238E27FC236}">
                  <a16:creationId xmlns:a16="http://schemas.microsoft.com/office/drawing/2014/main" id="{BB3B4CD8-41B6-4A8A-B7C2-4B8D33028F4B}"/>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0" name="Cube 1419">
              <a:extLst>
                <a:ext uri="{FF2B5EF4-FFF2-40B4-BE49-F238E27FC236}">
                  <a16:creationId xmlns:a16="http://schemas.microsoft.com/office/drawing/2014/main" id="{563DCCCA-DBEF-4A5D-AA62-5E6A300B13EB}"/>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1" name="Cube 1420">
              <a:extLst>
                <a:ext uri="{FF2B5EF4-FFF2-40B4-BE49-F238E27FC236}">
                  <a16:creationId xmlns:a16="http://schemas.microsoft.com/office/drawing/2014/main" id="{6D776AFB-D7C3-4B95-B034-E05574FC677B}"/>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2" name="Group 1421">
            <a:extLst>
              <a:ext uri="{FF2B5EF4-FFF2-40B4-BE49-F238E27FC236}">
                <a16:creationId xmlns:a16="http://schemas.microsoft.com/office/drawing/2014/main" id="{C8F2B165-0EA8-4961-9793-03789034CE01}"/>
              </a:ext>
            </a:extLst>
          </p:cNvPr>
          <p:cNvGrpSpPr/>
          <p:nvPr/>
        </p:nvGrpSpPr>
        <p:grpSpPr>
          <a:xfrm>
            <a:off x="8245569" y="3103639"/>
            <a:ext cx="119392" cy="984796"/>
            <a:chOff x="4619708" y="1264319"/>
            <a:chExt cx="324000" cy="2512147"/>
          </a:xfrm>
        </p:grpSpPr>
        <p:sp>
          <p:nvSpPr>
            <p:cNvPr id="1423" name="Cube 1422">
              <a:extLst>
                <a:ext uri="{FF2B5EF4-FFF2-40B4-BE49-F238E27FC236}">
                  <a16:creationId xmlns:a16="http://schemas.microsoft.com/office/drawing/2014/main" id="{9E594861-C5A4-419A-85CE-BD11082CC549}"/>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4" name="Cube 1423">
              <a:extLst>
                <a:ext uri="{FF2B5EF4-FFF2-40B4-BE49-F238E27FC236}">
                  <a16:creationId xmlns:a16="http://schemas.microsoft.com/office/drawing/2014/main" id="{D1F6C562-81F6-4668-9723-38A11BB08E0A}"/>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5" name="Cube 1424">
              <a:extLst>
                <a:ext uri="{FF2B5EF4-FFF2-40B4-BE49-F238E27FC236}">
                  <a16:creationId xmlns:a16="http://schemas.microsoft.com/office/drawing/2014/main" id="{C6FEA0BF-3DCB-4986-8CE1-EFFA623D1928}"/>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6" name="Cube 1425">
              <a:extLst>
                <a:ext uri="{FF2B5EF4-FFF2-40B4-BE49-F238E27FC236}">
                  <a16:creationId xmlns:a16="http://schemas.microsoft.com/office/drawing/2014/main" id="{0B24EAB9-D5BF-40DF-84EB-2625CF9C29C2}"/>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7" name="Cube 1426">
              <a:extLst>
                <a:ext uri="{FF2B5EF4-FFF2-40B4-BE49-F238E27FC236}">
                  <a16:creationId xmlns:a16="http://schemas.microsoft.com/office/drawing/2014/main" id="{1AD256C1-A952-44B9-9F5D-743897B60C3A}"/>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8" name="Cube 1427">
              <a:extLst>
                <a:ext uri="{FF2B5EF4-FFF2-40B4-BE49-F238E27FC236}">
                  <a16:creationId xmlns:a16="http://schemas.microsoft.com/office/drawing/2014/main" id="{0F1E6F22-EC97-4A99-BB8A-0FDC8564940A}"/>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9" name="Cube 1428">
              <a:extLst>
                <a:ext uri="{FF2B5EF4-FFF2-40B4-BE49-F238E27FC236}">
                  <a16:creationId xmlns:a16="http://schemas.microsoft.com/office/drawing/2014/main" id="{C24A379B-DF24-4A4C-BA89-4DF058226999}"/>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0" name="Cube 1429">
              <a:extLst>
                <a:ext uri="{FF2B5EF4-FFF2-40B4-BE49-F238E27FC236}">
                  <a16:creationId xmlns:a16="http://schemas.microsoft.com/office/drawing/2014/main" id="{7ED51F89-C94E-42A1-A8E3-71091F490D5C}"/>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1" name="Cube 1430">
              <a:extLst>
                <a:ext uri="{FF2B5EF4-FFF2-40B4-BE49-F238E27FC236}">
                  <a16:creationId xmlns:a16="http://schemas.microsoft.com/office/drawing/2014/main" id="{24D3D60C-86A1-488D-9999-A23A936B061E}"/>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2" name="Cube 1431">
              <a:extLst>
                <a:ext uri="{FF2B5EF4-FFF2-40B4-BE49-F238E27FC236}">
                  <a16:creationId xmlns:a16="http://schemas.microsoft.com/office/drawing/2014/main" id="{0EB5AA3E-B923-4B45-89FA-BEF22ABBD231}"/>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3" name="Group 1432">
            <a:extLst>
              <a:ext uri="{FF2B5EF4-FFF2-40B4-BE49-F238E27FC236}">
                <a16:creationId xmlns:a16="http://schemas.microsoft.com/office/drawing/2014/main" id="{4E97CF2C-5CD1-466E-9ABC-0E347F7C1925}"/>
              </a:ext>
            </a:extLst>
          </p:cNvPr>
          <p:cNvGrpSpPr/>
          <p:nvPr/>
        </p:nvGrpSpPr>
        <p:grpSpPr>
          <a:xfrm>
            <a:off x="8790992" y="3111364"/>
            <a:ext cx="935771" cy="947650"/>
            <a:chOff x="1860688" y="1261374"/>
            <a:chExt cx="2539456" cy="2512147"/>
          </a:xfrm>
        </p:grpSpPr>
        <p:grpSp>
          <p:nvGrpSpPr>
            <p:cNvPr id="1434" name="Group 1433">
              <a:extLst>
                <a:ext uri="{FF2B5EF4-FFF2-40B4-BE49-F238E27FC236}">
                  <a16:creationId xmlns:a16="http://schemas.microsoft.com/office/drawing/2014/main" id="{EDE82F4E-44A3-4BA5-8002-41B875A1C850}"/>
                </a:ext>
              </a:extLst>
            </p:cNvPr>
            <p:cNvGrpSpPr/>
            <p:nvPr/>
          </p:nvGrpSpPr>
          <p:grpSpPr>
            <a:xfrm>
              <a:off x="1860688" y="1261374"/>
              <a:ext cx="324000" cy="2512147"/>
              <a:chOff x="4619708" y="1264319"/>
              <a:chExt cx="324000" cy="2512147"/>
            </a:xfrm>
            <a:solidFill>
              <a:srgbClr val="0070C0"/>
            </a:solidFill>
          </p:grpSpPr>
          <p:sp>
            <p:nvSpPr>
              <p:cNvPr id="1534" name="Cube 1533">
                <a:extLst>
                  <a:ext uri="{FF2B5EF4-FFF2-40B4-BE49-F238E27FC236}">
                    <a16:creationId xmlns:a16="http://schemas.microsoft.com/office/drawing/2014/main" id="{849EEB0B-F9CC-4D86-8CB2-0DFA00D2115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5" name="Cube 1534">
                <a:extLst>
                  <a:ext uri="{FF2B5EF4-FFF2-40B4-BE49-F238E27FC236}">
                    <a16:creationId xmlns:a16="http://schemas.microsoft.com/office/drawing/2014/main" id="{9F0A1F38-3D33-4122-9AC7-DAE1CB9DF21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6" name="Cube 1535">
                <a:extLst>
                  <a:ext uri="{FF2B5EF4-FFF2-40B4-BE49-F238E27FC236}">
                    <a16:creationId xmlns:a16="http://schemas.microsoft.com/office/drawing/2014/main" id="{1638AE65-B038-46D8-9D2F-EAA7D1367F1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7" name="Cube 1536">
                <a:extLst>
                  <a:ext uri="{FF2B5EF4-FFF2-40B4-BE49-F238E27FC236}">
                    <a16:creationId xmlns:a16="http://schemas.microsoft.com/office/drawing/2014/main" id="{3ECDE155-AB27-458E-BEBC-AFF975DC928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8" name="Cube 1537">
                <a:extLst>
                  <a:ext uri="{FF2B5EF4-FFF2-40B4-BE49-F238E27FC236}">
                    <a16:creationId xmlns:a16="http://schemas.microsoft.com/office/drawing/2014/main" id="{00A7BE4D-300A-4B99-B840-B2ED48539F3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9" name="Cube 1538">
                <a:extLst>
                  <a:ext uri="{FF2B5EF4-FFF2-40B4-BE49-F238E27FC236}">
                    <a16:creationId xmlns:a16="http://schemas.microsoft.com/office/drawing/2014/main" id="{8A52D503-661D-45BC-BD1C-11DE45C3559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0" name="Cube 1539">
                <a:extLst>
                  <a:ext uri="{FF2B5EF4-FFF2-40B4-BE49-F238E27FC236}">
                    <a16:creationId xmlns:a16="http://schemas.microsoft.com/office/drawing/2014/main" id="{5C85616D-0721-429B-9FF1-24A0E4C9620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1" name="Cube 1540">
                <a:extLst>
                  <a:ext uri="{FF2B5EF4-FFF2-40B4-BE49-F238E27FC236}">
                    <a16:creationId xmlns:a16="http://schemas.microsoft.com/office/drawing/2014/main" id="{312244F3-B517-4E11-9BF4-CA937132F98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2" name="Cube 1541">
                <a:extLst>
                  <a:ext uri="{FF2B5EF4-FFF2-40B4-BE49-F238E27FC236}">
                    <a16:creationId xmlns:a16="http://schemas.microsoft.com/office/drawing/2014/main" id="{B0D220DC-002B-4656-A153-260CBBB17EA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3" name="Cube 1542">
                <a:extLst>
                  <a:ext uri="{FF2B5EF4-FFF2-40B4-BE49-F238E27FC236}">
                    <a16:creationId xmlns:a16="http://schemas.microsoft.com/office/drawing/2014/main" id="{24BC36E1-B783-4A72-B159-355E4B59CAD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5" name="Group 1434">
              <a:extLst>
                <a:ext uri="{FF2B5EF4-FFF2-40B4-BE49-F238E27FC236}">
                  <a16:creationId xmlns:a16="http://schemas.microsoft.com/office/drawing/2014/main" id="{D9FE52CC-1AE6-4C83-8AB8-7B32A6E8377D}"/>
                </a:ext>
              </a:extLst>
            </p:cNvPr>
            <p:cNvGrpSpPr/>
            <p:nvPr/>
          </p:nvGrpSpPr>
          <p:grpSpPr>
            <a:xfrm>
              <a:off x="2108074" y="1261374"/>
              <a:ext cx="324000" cy="2512147"/>
              <a:chOff x="4619708" y="1264319"/>
              <a:chExt cx="324000" cy="2512147"/>
            </a:xfrm>
            <a:solidFill>
              <a:srgbClr val="0070C0"/>
            </a:solidFill>
          </p:grpSpPr>
          <p:sp>
            <p:nvSpPr>
              <p:cNvPr id="1524" name="Cube 1523">
                <a:extLst>
                  <a:ext uri="{FF2B5EF4-FFF2-40B4-BE49-F238E27FC236}">
                    <a16:creationId xmlns:a16="http://schemas.microsoft.com/office/drawing/2014/main" id="{441293CC-31A3-4ADD-A2CC-39C4922E462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5" name="Cube 1524">
                <a:extLst>
                  <a:ext uri="{FF2B5EF4-FFF2-40B4-BE49-F238E27FC236}">
                    <a16:creationId xmlns:a16="http://schemas.microsoft.com/office/drawing/2014/main" id="{362CDA36-16C7-44BE-BFEC-3BA89A770E2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6" name="Cube 1525">
                <a:extLst>
                  <a:ext uri="{FF2B5EF4-FFF2-40B4-BE49-F238E27FC236}">
                    <a16:creationId xmlns:a16="http://schemas.microsoft.com/office/drawing/2014/main" id="{3CBF6D9B-BD71-4A24-995D-40B4D2980AD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7" name="Cube 1526">
                <a:extLst>
                  <a:ext uri="{FF2B5EF4-FFF2-40B4-BE49-F238E27FC236}">
                    <a16:creationId xmlns:a16="http://schemas.microsoft.com/office/drawing/2014/main" id="{14E55F5B-2091-4318-93DB-0B34E3BD8AC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8" name="Cube 1527">
                <a:extLst>
                  <a:ext uri="{FF2B5EF4-FFF2-40B4-BE49-F238E27FC236}">
                    <a16:creationId xmlns:a16="http://schemas.microsoft.com/office/drawing/2014/main" id="{47F61FAC-18D2-4AF2-899B-8C12391988A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9" name="Cube 1528">
                <a:extLst>
                  <a:ext uri="{FF2B5EF4-FFF2-40B4-BE49-F238E27FC236}">
                    <a16:creationId xmlns:a16="http://schemas.microsoft.com/office/drawing/2014/main" id="{305348B0-C4C3-4B95-9858-5D59A3DC147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0" name="Cube 1529">
                <a:extLst>
                  <a:ext uri="{FF2B5EF4-FFF2-40B4-BE49-F238E27FC236}">
                    <a16:creationId xmlns:a16="http://schemas.microsoft.com/office/drawing/2014/main" id="{19917637-3DA4-4058-AB13-EF654DCEF99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1" name="Cube 1530">
                <a:extLst>
                  <a:ext uri="{FF2B5EF4-FFF2-40B4-BE49-F238E27FC236}">
                    <a16:creationId xmlns:a16="http://schemas.microsoft.com/office/drawing/2014/main" id="{B4BE6F3E-B255-4DA9-B7CB-D2788C65BE0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2" name="Cube 1531">
                <a:extLst>
                  <a:ext uri="{FF2B5EF4-FFF2-40B4-BE49-F238E27FC236}">
                    <a16:creationId xmlns:a16="http://schemas.microsoft.com/office/drawing/2014/main" id="{591D3FB8-9BEE-4023-8CAC-0797C977401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3" name="Cube 1532">
                <a:extLst>
                  <a:ext uri="{FF2B5EF4-FFF2-40B4-BE49-F238E27FC236}">
                    <a16:creationId xmlns:a16="http://schemas.microsoft.com/office/drawing/2014/main" id="{8EF7DA95-D2F8-45D8-A8AD-C20FFB6E471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6" name="Group 1435">
              <a:extLst>
                <a:ext uri="{FF2B5EF4-FFF2-40B4-BE49-F238E27FC236}">
                  <a16:creationId xmlns:a16="http://schemas.microsoft.com/office/drawing/2014/main" id="{704DC60B-0B88-4D2C-98DF-4D224E59A380}"/>
                </a:ext>
              </a:extLst>
            </p:cNvPr>
            <p:cNvGrpSpPr/>
            <p:nvPr/>
          </p:nvGrpSpPr>
          <p:grpSpPr>
            <a:xfrm>
              <a:off x="2355460" y="1261374"/>
              <a:ext cx="324000" cy="2512147"/>
              <a:chOff x="4619708" y="1264319"/>
              <a:chExt cx="324000" cy="2512147"/>
            </a:xfrm>
            <a:solidFill>
              <a:srgbClr val="0070C0"/>
            </a:solidFill>
          </p:grpSpPr>
          <p:sp>
            <p:nvSpPr>
              <p:cNvPr id="1514" name="Cube 1513">
                <a:extLst>
                  <a:ext uri="{FF2B5EF4-FFF2-40B4-BE49-F238E27FC236}">
                    <a16:creationId xmlns:a16="http://schemas.microsoft.com/office/drawing/2014/main" id="{594E4554-1285-41F7-A53A-9D325E9D4D9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5" name="Cube 1514">
                <a:extLst>
                  <a:ext uri="{FF2B5EF4-FFF2-40B4-BE49-F238E27FC236}">
                    <a16:creationId xmlns:a16="http://schemas.microsoft.com/office/drawing/2014/main" id="{B2D57ACB-142A-4722-ABF1-281C166045A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6" name="Cube 1515">
                <a:extLst>
                  <a:ext uri="{FF2B5EF4-FFF2-40B4-BE49-F238E27FC236}">
                    <a16:creationId xmlns:a16="http://schemas.microsoft.com/office/drawing/2014/main" id="{66DD6835-D50B-474F-BFA8-932E35A5296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7" name="Cube 1516">
                <a:extLst>
                  <a:ext uri="{FF2B5EF4-FFF2-40B4-BE49-F238E27FC236}">
                    <a16:creationId xmlns:a16="http://schemas.microsoft.com/office/drawing/2014/main" id="{F278961A-7CBE-4A77-B8B5-C25A9807B40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8" name="Cube 1517">
                <a:extLst>
                  <a:ext uri="{FF2B5EF4-FFF2-40B4-BE49-F238E27FC236}">
                    <a16:creationId xmlns:a16="http://schemas.microsoft.com/office/drawing/2014/main" id="{2CC1D79D-CACE-4B9C-AFAD-4E4767FEDB7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9" name="Cube 1518">
                <a:extLst>
                  <a:ext uri="{FF2B5EF4-FFF2-40B4-BE49-F238E27FC236}">
                    <a16:creationId xmlns:a16="http://schemas.microsoft.com/office/drawing/2014/main" id="{8FAFE2EB-33F8-4B88-8E19-BF2FCE6504F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0" name="Cube 1519">
                <a:extLst>
                  <a:ext uri="{FF2B5EF4-FFF2-40B4-BE49-F238E27FC236}">
                    <a16:creationId xmlns:a16="http://schemas.microsoft.com/office/drawing/2014/main" id="{44912B4E-A58C-4094-AC94-846FA66C14E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1" name="Cube 1520">
                <a:extLst>
                  <a:ext uri="{FF2B5EF4-FFF2-40B4-BE49-F238E27FC236}">
                    <a16:creationId xmlns:a16="http://schemas.microsoft.com/office/drawing/2014/main" id="{D4BE9754-C276-4D03-8122-3970763C643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2" name="Cube 1521">
                <a:extLst>
                  <a:ext uri="{FF2B5EF4-FFF2-40B4-BE49-F238E27FC236}">
                    <a16:creationId xmlns:a16="http://schemas.microsoft.com/office/drawing/2014/main" id="{22889244-6FD2-473E-975A-EF840965B7B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3" name="Cube 1522">
                <a:extLst>
                  <a:ext uri="{FF2B5EF4-FFF2-40B4-BE49-F238E27FC236}">
                    <a16:creationId xmlns:a16="http://schemas.microsoft.com/office/drawing/2014/main" id="{78A70FB0-004A-4F0E-B16B-D3FBF0BA03E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7" name="Group 1436">
              <a:extLst>
                <a:ext uri="{FF2B5EF4-FFF2-40B4-BE49-F238E27FC236}">
                  <a16:creationId xmlns:a16="http://schemas.microsoft.com/office/drawing/2014/main" id="{9D2E1E09-03FA-4E6A-93D6-56E10072D2BC}"/>
                </a:ext>
              </a:extLst>
            </p:cNvPr>
            <p:cNvGrpSpPr/>
            <p:nvPr/>
          </p:nvGrpSpPr>
          <p:grpSpPr>
            <a:xfrm>
              <a:off x="2602846" y="1261374"/>
              <a:ext cx="324000" cy="2512147"/>
              <a:chOff x="4619708" y="1264319"/>
              <a:chExt cx="324000" cy="2512147"/>
            </a:xfrm>
            <a:solidFill>
              <a:srgbClr val="0070C0"/>
            </a:solidFill>
          </p:grpSpPr>
          <p:sp>
            <p:nvSpPr>
              <p:cNvPr id="1504" name="Cube 1503">
                <a:extLst>
                  <a:ext uri="{FF2B5EF4-FFF2-40B4-BE49-F238E27FC236}">
                    <a16:creationId xmlns:a16="http://schemas.microsoft.com/office/drawing/2014/main" id="{392EC5C6-5A4B-48B1-813A-B8D8FE17E58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5" name="Cube 1504">
                <a:extLst>
                  <a:ext uri="{FF2B5EF4-FFF2-40B4-BE49-F238E27FC236}">
                    <a16:creationId xmlns:a16="http://schemas.microsoft.com/office/drawing/2014/main" id="{C253B8C6-E545-4B82-8805-5C64269E8E3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6" name="Cube 1505">
                <a:extLst>
                  <a:ext uri="{FF2B5EF4-FFF2-40B4-BE49-F238E27FC236}">
                    <a16:creationId xmlns:a16="http://schemas.microsoft.com/office/drawing/2014/main" id="{24D0ED88-4A79-4E61-81BA-7742059AC3A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7" name="Cube 1506">
                <a:extLst>
                  <a:ext uri="{FF2B5EF4-FFF2-40B4-BE49-F238E27FC236}">
                    <a16:creationId xmlns:a16="http://schemas.microsoft.com/office/drawing/2014/main" id="{5A5696B5-A88E-4793-B5AF-F96AE10BDB1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8" name="Cube 1507">
                <a:extLst>
                  <a:ext uri="{FF2B5EF4-FFF2-40B4-BE49-F238E27FC236}">
                    <a16:creationId xmlns:a16="http://schemas.microsoft.com/office/drawing/2014/main" id="{D6E13930-47DB-4786-9CCD-286D02E57F2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9" name="Cube 1508">
                <a:extLst>
                  <a:ext uri="{FF2B5EF4-FFF2-40B4-BE49-F238E27FC236}">
                    <a16:creationId xmlns:a16="http://schemas.microsoft.com/office/drawing/2014/main" id="{A5417EC2-AA7D-4DC5-BA01-FED09E36FBA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0" name="Cube 1509">
                <a:extLst>
                  <a:ext uri="{FF2B5EF4-FFF2-40B4-BE49-F238E27FC236}">
                    <a16:creationId xmlns:a16="http://schemas.microsoft.com/office/drawing/2014/main" id="{F76B44FA-5100-4B4D-A2A7-FD1FAD03EA8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1" name="Cube 1510">
                <a:extLst>
                  <a:ext uri="{FF2B5EF4-FFF2-40B4-BE49-F238E27FC236}">
                    <a16:creationId xmlns:a16="http://schemas.microsoft.com/office/drawing/2014/main" id="{971B2A66-CDE9-41F1-8996-4A95134373B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2" name="Cube 1511">
                <a:extLst>
                  <a:ext uri="{FF2B5EF4-FFF2-40B4-BE49-F238E27FC236}">
                    <a16:creationId xmlns:a16="http://schemas.microsoft.com/office/drawing/2014/main" id="{29A191C4-1F8F-483A-BBF1-3CB4BAF0B19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3" name="Cube 1512">
                <a:extLst>
                  <a:ext uri="{FF2B5EF4-FFF2-40B4-BE49-F238E27FC236}">
                    <a16:creationId xmlns:a16="http://schemas.microsoft.com/office/drawing/2014/main" id="{E03EFB7B-0FEF-42BE-B050-951C0ECB1B4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8" name="Group 1437">
              <a:extLst>
                <a:ext uri="{FF2B5EF4-FFF2-40B4-BE49-F238E27FC236}">
                  <a16:creationId xmlns:a16="http://schemas.microsoft.com/office/drawing/2014/main" id="{4E2A4B72-6935-4889-AAFC-2C4FC72347AD}"/>
                </a:ext>
              </a:extLst>
            </p:cNvPr>
            <p:cNvGrpSpPr/>
            <p:nvPr/>
          </p:nvGrpSpPr>
          <p:grpSpPr>
            <a:xfrm>
              <a:off x="2850232" y="1261374"/>
              <a:ext cx="324000" cy="2512147"/>
              <a:chOff x="4619708" y="1264319"/>
              <a:chExt cx="324000" cy="2512147"/>
            </a:xfrm>
            <a:solidFill>
              <a:srgbClr val="0070C0"/>
            </a:solidFill>
          </p:grpSpPr>
          <p:sp>
            <p:nvSpPr>
              <p:cNvPr id="1494" name="Cube 1493">
                <a:extLst>
                  <a:ext uri="{FF2B5EF4-FFF2-40B4-BE49-F238E27FC236}">
                    <a16:creationId xmlns:a16="http://schemas.microsoft.com/office/drawing/2014/main" id="{6D58433C-A831-4C4B-AB5D-700314CA140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5" name="Cube 1494">
                <a:extLst>
                  <a:ext uri="{FF2B5EF4-FFF2-40B4-BE49-F238E27FC236}">
                    <a16:creationId xmlns:a16="http://schemas.microsoft.com/office/drawing/2014/main" id="{7287D394-BDAF-4426-B9E7-B06EB7F7ED2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6" name="Cube 1495">
                <a:extLst>
                  <a:ext uri="{FF2B5EF4-FFF2-40B4-BE49-F238E27FC236}">
                    <a16:creationId xmlns:a16="http://schemas.microsoft.com/office/drawing/2014/main" id="{CEBC6CFE-0853-4D83-A3B7-2CF0F476E77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7" name="Cube 1496">
                <a:extLst>
                  <a:ext uri="{FF2B5EF4-FFF2-40B4-BE49-F238E27FC236}">
                    <a16:creationId xmlns:a16="http://schemas.microsoft.com/office/drawing/2014/main" id="{12F49AD0-93AD-47F9-B5EA-D82BB7E3949C}"/>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8" name="Cube 1497">
                <a:extLst>
                  <a:ext uri="{FF2B5EF4-FFF2-40B4-BE49-F238E27FC236}">
                    <a16:creationId xmlns:a16="http://schemas.microsoft.com/office/drawing/2014/main" id="{1FC46A69-F3E4-4CC0-9B8E-40DAA114605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9" name="Cube 1498">
                <a:extLst>
                  <a:ext uri="{FF2B5EF4-FFF2-40B4-BE49-F238E27FC236}">
                    <a16:creationId xmlns:a16="http://schemas.microsoft.com/office/drawing/2014/main" id="{21B82EDE-5F32-43D7-990C-590E36F932C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0" name="Cube 1499">
                <a:extLst>
                  <a:ext uri="{FF2B5EF4-FFF2-40B4-BE49-F238E27FC236}">
                    <a16:creationId xmlns:a16="http://schemas.microsoft.com/office/drawing/2014/main" id="{218E5816-4E91-41CE-A2DF-C13AC884E980}"/>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1" name="Cube 1500">
                <a:extLst>
                  <a:ext uri="{FF2B5EF4-FFF2-40B4-BE49-F238E27FC236}">
                    <a16:creationId xmlns:a16="http://schemas.microsoft.com/office/drawing/2014/main" id="{45B7D138-DD36-4F1F-9933-CA2E9F2C423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2" name="Cube 1501">
                <a:extLst>
                  <a:ext uri="{FF2B5EF4-FFF2-40B4-BE49-F238E27FC236}">
                    <a16:creationId xmlns:a16="http://schemas.microsoft.com/office/drawing/2014/main" id="{C80FEE9E-B9AE-4C63-A6D7-8FFD90CFFCB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3" name="Cube 1502">
                <a:extLst>
                  <a:ext uri="{FF2B5EF4-FFF2-40B4-BE49-F238E27FC236}">
                    <a16:creationId xmlns:a16="http://schemas.microsoft.com/office/drawing/2014/main" id="{F1F52065-766B-4799-A79C-94AB96C1D89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9" name="Group 1438">
              <a:extLst>
                <a:ext uri="{FF2B5EF4-FFF2-40B4-BE49-F238E27FC236}">
                  <a16:creationId xmlns:a16="http://schemas.microsoft.com/office/drawing/2014/main" id="{36BB37C1-56A3-483D-8675-7DA598303E26}"/>
                </a:ext>
              </a:extLst>
            </p:cNvPr>
            <p:cNvGrpSpPr/>
            <p:nvPr/>
          </p:nvGrpSpPr>
          <p:grpSpPr>
            <a:xfrm>
              <a:off x="3097618" y="1261374"/>
              <a:ext cx="324000" cy="2512147"/>
              <a:chOff x="4619708" y="1264319"/>
              <a:chExt cx="324000" cy="2512147"/>
            </a:xfrm>
            <a:solidFill>
              <a:srgbClr val="0070C0"/>
            </a:solidFill>
          </p:grpSpPr>
          <p:sp>
            <p:nvSpPr>
              <p:cNvPr id="1484" name="Cube 1483">
                <a:extLst>
                  <a:ext uri="{FF2B5EF4-FFF2-40B4-BE49-F238E27FC236}">
                    <a16:creationId xmlns:a16="http://schemas.microsoft.com/office/drawing/2014/main" id="{FC2355F9-D3EA-429A-8DED-11281C59CD1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5" name="Cube 1484">
                <a:extLst>
                  <a:ext uri="{FF2B5EF4-FFF2-40B4-BE49-F238E27FC236}">
                    <a16:creationId xmlns:a16="http://schemas.microsoft.com/office/drawing/2014/main" id="{3F1349F5-E511-44D6-A14C-AFBB7ECF81A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6" name="Cube 1485">
                <a:extLst>
                  <a:ext uri="{FF2B5EF4-FFF2-40B4-BE49-F238E27FC236}">
                    <a16:creationId xmlns:a16="http://schemas.microsoft.com/office/drawing/2014/main" id="{B961FDF9-3C23-49AF-A217-AE9AA79E449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7" name="Cube 1486">
                <a:extLst>
                  <a:ext uri="{FF2B5EF4-FFF2-40B4-BE49-F238E27FC236}">
                    <a16:creationId xmlns:a16="http://schemas.microsoft.com/office/drawing/2014/main" id="{89C1688F-3A09-44E2-BF12-0A30F16B666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8" name="Cube 1487">
                <a:extLst>
                  <a:ext uri="{FF2B5EF4-FFF2-40B4-BE49-F238E27FC236}">
                    <a16:creationId xmlns:a16="http://schemas.microsoft.com/office/drawing/2014/main" id="{34DB4CB1-1C5D-4ADA-9FCE-400D68954D8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9" name="Cube 1488">
                <a:extLst>
                  <a:ext uri="{FF2B5EF4-FFF2-40B4-BE49-F238E27FC236}">
                    <a16:creationId xmlns:a16="http://schemas.microsoft.com/office/drawing/2014/main" id="{E5955091-92E7-46A3-98E2-35929C28AAA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0" name="Cube 1489">
                <a:extLst>
                  <a:ext uri="{FF2B5EF4-FFF2-40B4-BE49-F238E27FC236}">
                    <a16:creationId xmlns:a16="http://schemas.microsoft.com/office/drawing/2014/main" id="{F62D145C-133F-466B-AC9F-F1BB28E42C4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1" name="Cube 1490">
                <a:extLst>
                  <a:ext uri="{FF2B5EF4-FFF2-40B4-BE49-F238E27FC236}">
                    <a16:creationId xmlns:a16="http://schemas.microsoft.com/office/drawing/2014/main" id="{AEC1ABF2-C447-4389-AC77-1AD9F94AC4F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2" name="Cube 1491">
                <a:extLst>
                  <a:ext uri="{FF2B5EF4-FFF2-40B4-BE49-F238E27FC236}">
                    <a16:creationId xmlns:a16="http://schemas.microsoft.com/office/drawing/2014/main" id="{DEEB6C19-CC37-4C67-9E7F-0C7B0A70D29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3" name="Cube 1492">
                <a:extLst>
                  <a:ext uri="{FF2B5EF4-FFF2-40B4-BE49-F238E27FC236}">
                    <a16:creationId xmlns:a16="http://schemas.microsoft.com/office/drawing/2014/main" id="{9050F157-C904-42C2-9158-E7309FC468D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0" name="Group 1439">
              <a:extLst>
                <a:ext uri="{FF2B5EF4-FFF2-40B4-BE49-F238E27FC236}">
                  <a16:creationId xmlns:a16="http://schemas.microsoft.com/office/drawing/2014/main" id="{8EFF248A-7086-4DB8-97EA-BFEF9B05AF48}"/>
                </a:ext>
              </a:extLst>
            </p:cNvPr>
            <p:cNvGrpSpPr/>
            <p:nvPr/>
          </p:nvGrpSpPr>
          <p:grpSpPr>
            <a:xfrm>
              <a:off x="3345004" y="1261374"/>
              <a:ext cx="324000" cy="2512147"/>
              <a:chOff x="4619708" y="1264319"/>
              <a:chExt cx="324000" cy="2512147"/>
            </a:xfrm>
            <a:solidFill>
              <a:srgbClr val="0070C0"/>
            </a:solidFill>
          </p:grpSpPr>
          <p:sp>
            <p:nvSpPr>
              <p:cNvPr id="1474" name="Cube 1473">
                <a:extLst>
                  <a:ext uri="{FF2B5EF4-FFF2-40B4-BE49-F238E27FC236}">
                    <a16:creationId xmlns:a16="http://schemas.microsoft.com/office/drawing/2014/main" id="{18E0F784-50A3-4283-AF99-DA1E4C72DA9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5" name="Cube 1474">
                <a:extLst>
                  <a:ext uri="{FF2B5EF4-FFF2-40B4-BE49-F238E27FC236}">
                    <a16:creationId xmlns:a16="http://schemas.microsoft.com/office/drawing/2014/main" id="{D2D6960A-EA32-47E1-B5A5-A490EFA2CFF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6" name="Cube 1475">
                <a:extLst>
                  <a:ext uri="{FF2B5EF4-FFF2-40B4-BE49-F238E27FC236}">
                    <a16:creationId xmlns:a16="http://schemas.microsoft.com/office/drawing/2014/main" id="{6E56B387-C3D2-462E-968F-69FD67CA3C8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7" name="Cube 1476">
                <a:extLst>
                  <a:ext uri="{FF2B5EF4-FFF2-40B4-BE49-F238E27FC236}">
                    <a16:creationId xmlns:a16="http://schemas.microsoft.com/office/drawing/2014/main" id="{74933BC9-A5B1-43DC-8958-CE3464582C4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8" name="Cube 1477">
                <a:extLst>
                  <a:ext uri="{FF2B5EF4-FFF2-40B4-BE49-F238E27FC236}">
                    <a16:creationId xmlns:a16="http://schemas.microsoft.com/office/drawing/2014/main" id="{0A29C4E8-BF4D-4D0E-A0C1-69D26D827D8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9" name="Cube 1478">
                <a:extLst>
                  <a:ext uri="{FF2B5EF4-FFF2-40B4-BE49-F238E27FC236}">
                    <a16:creationId xmlns:a16="http://schemas.microsoft.com/office/drawing/2014/main" id="{823B4C57-D530-4C7B-964E-0A60E1341D8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0" name="Cube 1479">
                <a:extLst>
                  <a:ext uri="{FF2B5EF4-FFF2-40B4-BE49-F238E27FC236}">
                    <a16:creationId xmlns:a16="http://schemas.microsoft.com/office/drawing/2014/main" id="{AEA8D770-8CCC-4E7A-B768-22622E1B769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1" name="Cube 1480">
                <a:extLst>
                  <a:ext uri="{FF2B5EF4-FFF2-40B4-BE49-F238E27FC236}">
                    <a16:creationId xmlns:a16="http://schemas.microsoft.com/office/drawing/2014/main" id="{8331731D-7B98-4141-B37A-BA3F663203E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2" name="Cube 1481">
                <a:extLst>
                  <a:ext uri="{FF2B5EF4-FFF2-40B4-BE49-F238E27FC236}">
                    <a16:creationId xmlns:a16="http://schemas.microsoft.com/office/drawing/2014/main" id="{571A9F87-DC93-4BA5-ABEA-836057A84DA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3" name="Cube 1482">
                <a:extLst>
                  <a:ext uri="{FF2B5EF4-FFF2-40B4-BE49-F238E27FC236}">
                    <a16:creationId xmlns:a16="http://schemas.microsoft.com/office/drawing/2014/main" id="{9D4F26DE-527E-451D-AE3E-6D497638897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1" name="Group 1440">
              <a:extLst>
                <a:ext uri="{FF2B5EF4-FFF2-40B4-BE49-F238E27FC236}">
                  <a16:creationId xmlns:a16="http://schemas.microsoft.com/office/drawing/2014/main" id="{60C91529-E903-4E46-B571-60BFB556285A}"/>
                </a:ext>
              </a:extLst>
            </p:cNvPr>
            <p:cNvGrpSpPr/>
            <p:nvPr/>
          </p:nvGrpSpPr>
          <p:grpSpPr>
            <a:xfrm>
              <a:off x="3592390" y="1261374"/>
              <a:ext cx="324000" cy="2512147"/>
              <a:chOff x="4619708" y="1264319"/>
              <a:chExt cx="324000" cy="2512147"/>
            </a:xfrm>
            <a:solidFill>
              <a:srgbClr val="0070C0"/>
            </a:solidFill>
          </p:grpSpPr>
          <p:sp>
            <p:nvSpPr>
              <p:cNvPr id="1464" name="Cube 1463">
                <a:extLst>
                  <a:ext uri="{FF2B5EF4-FFF2-40B4-BE49-F238E27FC236}">
                    <a16:creationId xmlns:a16="http://schemas.microsoft.com/office/drawing/2014/main" id="{9591EBB2-DEB6-4DC6-AB9E-4783BD7E987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5" name="Cube 1464">
                <a:extLst>
                  <a:ext uri="{FF2B5EF4-FFF2-40B4-BE49-F238E27FC236}">
                    <a16:creationId xmlns:a16="http://schemas.microsoft.com/office/drawing/2014/main" id="{B39CC713-34D8-4B79-A329-4ADDAAB836C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6" name="Cube 1465">
                <a:extLst>
                  <a:ext uri="{FF2B5EF4-FFF2-40B4-BE49-F238E27FC236}">
                    <a16:creationId xmlns:a16="http://schemas.microsoft.com/office/drawing/2014/main" id="{8F661F23-B076-41FF-8338-E8448965674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7" name="Cube 1466">
                <a:extLst>
                  <a:ext uri="{FF2B5EF4-FFF2-40B4-BE49-F238E27FC236}">
                    <a16:creationId xmlns:a16="http://schemas.microsoft.com/office/drawing/2014/main" id="{DA2CD95A-4CB2-4E74-9768-7C6B4AA5E65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8" name="Cube 1467">
                <a:extLst>
                  <a:ext uri="{FF2B5EF4-FFF2-40B4-BE49-F238E27FC236}">
                    <a16:creationId xmlns:a16="http://schemas.microsoft.com/office/drawing/2014/main" id="{CA3A4629-B933-4452-9753-206E611C378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9" name="Cube 1468">
                <a:extLst>
                  <a:ext uri="{FF2B5EF4-FFF2-40B4-BE49-F238E27FC236}">
                    <a16:creationId xmlns:a16="http://schemas.microsoft.com/office/drawing/2014/main" id="{5245A5F1-4FF9-4234-A2FF-74EA5C84DD0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0" name="Cube 1469">
                <a:extLst>
                  <a:ext uri="{FF2B5EF4-FFF2-40B4-BE49-F238E27FC236}">
                    <a16:creationId xmlns:a16="http://schemas.microsoft.com/office/drawing/2014/main" id="{B98D0D81-F048-4C80-B842-4235B9CFCFC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1" name="Cube 1470">
                <a:extLst>
                  <a:ext uri="{FF2B5EF4-FFF2-40B4-BE49-F238E27FC236}">
                    <a16:creationId xmlns:a16="http://schemas.microsoft.com/office/drawing/2014/main" id="{345F3BA4-3567-4C45-ABE7-78F2E3DC906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2" name="Cube 1471">
                <a:extLst>
                  <a:ext uri="{FF2B5EF4-FFF2-40B4-BE49-F238E27FC236}">
                    <a16:creationId xmlns:a16="http://schemas.microsoft.com/office/drawing/2014/main" id="{25340DC0-8658-4D2F-B560-2473122CCC1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3" name="Cube 1472">
                <a:extLst>
                  <a:ext uri="{FF2B5EF4-FFF2-40B4-BE49-F238E27FC236}">
                    <a16:creationId xmlns:a16="http://schemas.microsoft.com/office/drawing/2014/main" id="{C798FC7E-34E0-46F6-A4E8-90740E3E7CF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2" name="Group 1441">
              <a:extLst>
                <a:ext uri="{FF2B5EF4-FFF2-40B4-BE49-F238E27FC236}">
                  <a16:creationId xmlns:a16="http://schemas.microsoft.com/office/drawing/2014/main" id="{6505AA7B-237E-4394-B244-6A11F067B219}"/>
                </a:ext>
              </a:extLst>
            </p:cNvPr>
            <p:cNvGrpSpPr/>
            <p:nvPr/>
          </p:nvGrpSpPr>
          <p:grpSpPr>
            <a:xfrm>
              <a:off x="3828759" y="1261374"/>
              <a:ext cx="324000" cy="2512147"/>
              <a:chOff x="4619708" y="1264319"/>
              <a:chExt cx="324000" cy="2512147"/>
            </a:xfrm>
            <a:solidFill>
              <a:srgbClr val="0070C0"/>
            </a:solidFill>
          </p:grpSpPr>
          <p:sp>
            <p:nvSpPr>
              <p:cNvPr id="1454" name="Cube 1453">
                <a:extLst>
                  <a:ext uri="{FF2B5EF4-FFF2-40B4-BE49-F238E27FC236}">
                    <a16:creationId xmlns:a16="http://schemas.microsoft.com/office/drawing/2014/main" id="{434A89E5-2346-4CAB-A7F4-574F52134D3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5" name="Cube 1454">
                <a:extLst>
                  <a:ext uri="{FF2B5EF4-FFF2-40B4-BE49-F238E27FC236}">
                    <a16:creationId xmlns:a16="http://schemas.microsoft.com/office/drawing/2014/main" id="{95C03495-51EB-4094-93F9-D51F6E4F4B0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6" name="Cube 1455">
                <a:extLst>
                  <a:ext uri="{FF2B5EF4-FFF2-40B4-BE49-F238E27FC236}">
                    <a16:creationId xmlns:a16="http://schemas.microsoft.com/office/drawing/2014/main" id="{07070A57-977D-4985-B2E5-8B1442A28D9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7" name="Cube 1456">
                <a:extLst>
                  <a:ext uri="{FF2B5EF4-FFF2-40B4-BE49-F238E27FC236}">
                    <a16:creationId xmlns:a16="http://schemas.microsoft.com/office/drawing/2014/main" id="{E83B2DEF-C493-49D9-AC25-0F17BE41384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8" name="Cube 1457">
                <a:extLst>
                  <a:ext uri="{FF2B5EF4-FFF2-40B4-BE49-F238E27FC236}">
                    <a16:creationId xmlns:a16="http://schemas.microsoft.com/office/drawing/2014/main" id="{0003076E-BB51-42E0-A6A7-C47ED8824DC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9" name="Cube 1458">
                <a:extLst>
                  <a:ext uri="{FF2B5EF4-FFF2-40B4-BE49-F238E27FC236}">
                    <a16:creationId xmlns:a16="http://schemas.microsoft.com/office/drawing/2014/main" id="{F05AE92D-5511-4CAC-A8C3-4264AD8DEE4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0" name="Cube 1459">
                <a:extLst>
                  <a:ext uri="{FF2B5EF4-FFF2-40B4-BE49-F238E27FC236}">
                    <a16:creationId xmlns:a16="http://schemas.microsoft.com/office/drawing/2014/main" id="{EBEA02B4-61D7-4E63-AA4B-D0F28352E6D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1" name="Cube 1460">
                <a:extLst>
                  <a:ext uri="{FF2B5EF4-FFF2-40B4-BE49-F238E27FC236}">
                    <a16:creationId xmlns:a16="http://schemas.microsoft.com/office/drawing/2014/main" id="{CEFEE65B-94BD-454B-9898-957791506AE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2" name="Cube 1461">
                <a:extLst>
                  <a:ext uri="{FF2B5EF4-FFF2-40B4-BE49-F238E27FC236}">
                    <a16:creationId xmlns:a16="http://schemas.microsoft.com/office/drawing/2014/main" id="{F8E3AD75-A384-4E81-8135-DA8B5318178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3" name="Cube 1462">
                <a:extLst>
                  <a:ext uri="{FF2B5EF4-FFF2-40B4-BE49-F238E27FC236}">
                    <a16:creationId xmlns:a16="http://schemas.microsoft.com/office/drawing/2014/main" id="{0AD5356B-BF9D-4E9D-A1FE-B5101333862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3" name="Group 1442">
              <a:extLst>
                <a:ext uri="{FF2B5EF4-FFF2-40B4-BE49-F238E27FC236}">
                  <a16:creationId xmlns:a16="http://schemas.microsoft.com/office/drawing/2014/main" id="{C5E673E7-FCFD-4459-B274-2E781A001305}"/>
                </a:ext>
              </a:extLst>
            </p:cNvPr>
            <p:cNvGrpSpPr/>
            <p:nvPr/>
          </p:nvGrpSpPr>
          <p:grpSpPr>
            <a:xfrm>
              <a:off x="4076144" y="1261374"/>
              <a:ext cx="324000" cy="2512147"/>
              <a:chOff x="4619708" y="1264319"/>
              <a:chExt cx="324000" cy="2512147"/>
            </a:xfrm>
            <a:solidFill>
              <a:srgbClr val="0070C0"/>
            </a:solidFill>
          </p:grpSpPr>
          <p:sp>
            <p:nvSpPr>
              <p:cNvPr id="1444" name="Cube 1443">
                <a:extLst>
                  <a:ext uri="{FF2B5EF4-FFF2-40B4-BE49-F238E27FC236}">
                    <a16:creationId xmlns:a16="http://schemas.microsoft.com/office/drawing/2014/main" id="{930D3FE7-1053-401C-8858-0A66DAC251E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5" name="Cube 1444">
                <a:extLst>
                  <a:ext uri="{FF2B5EF4-FFF2-40B4-BE49-F238E27FC236}">
                    <a16:creationId xmlns:a16="http://schemas.microsoft.com/office/drawing/2014/main" id="{613017A5-9B56-4225-B27C-0449CA3B9D1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6" name="Cube 1445">
                <a:extLst>
                  <a:ext uri="{FF2B5EF4-FFF2-40B4-BE49-F238E27FC236}">
                    <a16:creationId xmlns:a16="http://schemas.microsoft.com/office/drawing/2014/main" id="{771DFF93-613A-4843-A848-C0453B59C7F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7" name="Cube 1446">
                <a:extLst>
                  <a:ext uri="{FF2B5EF4-FFF2-40B4-BE49-F238E27FC236}">
                    <a16:creationId xmlns:a16="http://schemas.microsoft.com/office/drawing/2014/main" id="{BEF7DCDE-9B18-4B5C-A08F-D869FE377EF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8" name="Cube 1447">
                <a:extLst>
                  <a:ext uri="{FF2B5EF4-FFF2-40B4-BE49-F238E27FC236}">
                    <a16:creationId xmlns:a16="http://schemas.microsoft.com/office/drawing/2014/main" id="{46FD60BC-AF21-4ED8-B36B-9CEF4CB35A1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9" name="Cube 1448">
                <a:extLst>
                  <a:ext uri="{FF2B5EF4-FFF2-40B4-BE49-F238E27FC236}">
                    <a16:creationId xmlns:a16="http://schemas.microsoft.com/office/drawing/2014/main" id="{05E7927D-67F2-4164-8CCD-B1C78D2385C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0" name="Cube 1449">
                <a:extLst>
                  <a:ext uri="{FF2B5EF4-FFF2-40B4-BE49-F238E27FC236}">
                    <a16:creationId xmlns:a16="http://schemas.microsoft.com/office/drawing/2014/main" id="{795AEE9E-BA96-4F65-8606-09215C84381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1" name="Cube 1450">
                <a:extLst>
                  <a:ext uri="{FF2B5EF4-FFF2-40B4-BE49-F238E27FC236}">
                    <a16:creationId xmlns:a16="http://schemas.microsoft.com/office/drawing/2014/main" id="{09ADC4A8-F0AA-4930-847E-DBF3848B1C8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2" name="Cube 1451">
                <a:extLst>
                  <a:ext uri="{FF2B5EF4-FFF2-40B4-BE49-F238E27FC236}">
                    <a16:creationId xmlns:a16="http://schemas.microsoft.com/office/drawing/2014/main" id="{3E98491F-9A59-4777-91D8-96ED8E63F1B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3" name="Cube 1452">
                <a:extLst>
                  <a:ext uri="{FF2B5EF4-FFF2-40B4-BE49-F238E27FC236}">
                    <a16:creationId xmlns:a16="http://schemas.microsoft.com/office/drawing/2014/main" id="{AD32253B-925B-4B08-97E0-E91108BF7D6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44" name="Group 1543">
            <a:extLst>
              <a:ext uri="{FF2B5EF4-FFF2-40B4-BE49-F238E27FC236}">
                <a16:creationId xmlns:a16="http://schemas.microsoft.com/office/drawing/2014/main" id="{EC941FAC-3C1E-4CE5-974A-A1A59F284F6E}"/>
              </a:ext>
            </a:extLst>
          </p:cNvPr>
          <p:cNvGrpSpPr/>
          <p:nvPr/>
        </p:nvGrpSpPr>
        <p:grpSpPr>
          <a:xfrm>
            <a:off x="8790992" y="3111364"/>
            <a:ext cx="935771" cy="947650"/>
            <a:chOff x="1860688" y="1261374"/>
            <a:chExt cx="2539456" cy="2512147"/>
          </a:xfrm>
        </p:grpSpPr>
        <p:grpSp>
          <p:nvGrpSpPr>
            <p:cNvPr id="1545" name="Group 1544">
              <a:extLst>
                <a:ext uri="{FF2B5EF4-FFF2-40B4-BE49-F238E27FC236}">
                  <a16:creationId xmlns:a16="http://schemas.microsoft.com/office/drawing/2014/main" id="{1BFFABA8-EB72-4B23-86BA-3E804A0E3A34}"/>
                </a:ext>
              </a:extLst>
            </p:cNvPr>
            <p:cNvGrpSpPr/>
            <p:nvPr/>
          </p:nvGrpSpPr>
          <p:grpSpPr>
            <a:xfrm>
              <a:off x="1860688" y="1261374"/>
              <a:ext cx="324000" cy="2512147"/>
              <a:chOff x="4619708" y="1264319"/>
              <a:chExt cx="324000" cy="2512147"/>
            </a:xfrm>
            <a:solidFill>
              <a:srgbClr val="0070C0"/>
            </a:solidFill>
          </p:grpSpPr>
          <p:sp>
            <p:nvSpPr>
              <p:cNvPr id="1645" name="Cube 1644">
                <a:extLst>
                  <a:ext uri="{FF2B5EF4-FFF2-40B4-BE49-F238E27FC236}">
                    <a16:creationId xmlns:a16="http://schemas.microsoft.com/office/drawing/2014/main" id="{BE031375-F120-47E9-896E-87D8438C1E5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6" name="Cube 1645">
                <a:extLst>
                  <a:ext uri="{FF2B5EF4-FFF2-40B4-BE49-F238E27FC236}">
                    <a16:creationId xmlns:a16="http://schemas.microsoft.com/office/drawing/2014/main" id="{B01AC392-D476-4541-9664-69D9D2C524F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7" name="Cube 1646">
                <a:extLst>
                  <a:ext uri="{FF2B5EF4-FFF2-40B4-BE49-F238E27FC236}">
                    <a16:creationId xmlns:a16="http://schemas.microsoft.com/office/drawing/2014/main" id="{CC691C28-482A-46BB-8A10-83DF00DC735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8" name="Cube 1647">
                <a:extLst>
                  <a:ext uri="{FF2B5EF4-FFF2-40B4-BE49-F238E27FC236}">
                    <a16:creationId xmlns:a16="http://schemas.microsoft.com/office/drawing/2014/main" id="{E7BEDD4D-1CF6-4E78-97C1-057B7911F9B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9" name="Cube 1648">
                <a:extLst>
                  <a:ext uri="{FF2B5EF4-FFF2-40B4-BE49-F238E27FC236}">
                    <a16:creationId xmlns:a16="http://schemas.microsoft.com/office/drawing/2014/main" id="{FBE8E5CC-0AB1-4BE8-8057-2D8C43ADB69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0" name="Cube 1649">
                <a:extLst>
                  <a:ext uri="{FF2B5EF4-FFF2-40B4-BE49-F238E27FC236}">
                    <a16:creationId xmlns:a16="http://schemas.microsoft.com/office/drawing/2014/main" id="{A54515AE-7AA9-4966-A3A4-B03929106F7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1" name="Cube 1650">
                <a:extLst>
                  <a:ext uri="{FF2B5EF4-FFF2-40B4-BE49-F238E27FC236}">
                    <a16:creationId xmlns:a16="http://schemas.microsoft.com/office/drawing/2014/main" id="{A25A711A-8667-4FCE-A8FB-2A7311DE7EA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2" name="Cube 1651">
                <a:extLst>
                  <a:ext uri="{FF2B5EF4-FFF2-40B4-BE49-F238E27FC236}">
                    <a16:creationId xmlns:a16="http://schemas.microsoft.com/office/drawing/2014/main" id="{FB3BB6B8-4ECB-4771-9049-C38A73AD0C6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3" name="Cube 1652">
                <a:extLst>
                  <a:ext uri="{FF2B5EF4-FFF2-40B4-BE49-F238E27FC236}">
                    <a16:creationId xmlns:a16="http://schemas.microsoft.com/office/drawing/2014/main" id="{E346C927-B238-4840-8755-D5185529C05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4" name="Cube 1653">
                <a:extLst>
                  <a:ext uri="{FF2B5EF4-FFF2-40B4-BE49-F238E27FC236}">
                    <a16:creationId xmlns:a16="http://schemas.microsoft.com/office/drawing/2014/main" id="{C908E90C-484E-4793-A7A1-BEA60D1761D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6" name="Group 1545">
              <a:extLst>
                <a:ext uri="{FF2B5EF4-FFF2-40B4-BE49-F238E27FC236}">
                  <a16:creationId xmlns:a16="http://schemas.microsoft.com/office/drawing/2014/main" id="{55FB79B5-556C-45B1-991C-F59BBD983AA0}"/>
                </a:ext>
              </a:extLst>
            </p:cNvPr>
            <p:cNvGrpSpPr/>
            <p:nvPr/>
          </p:nvGrpSpPr>
          <p:grpSpPr>
            <a:xfrm>
              <a:off x="2108074" y="1261374"/>
              <a:ext cx="324000" cy="2512147"/>
              <a:chOff x="4619708" y="1264319"/>
              <a:chExt cx="324000" cy="2512147"/>
            </a:xfrm>
            <a:solidFill>
              <a:srgbClr val="0070C0"/>
            </a:solidFill>
          </p:grpSpPr>
          <p:sp>
            <p:nvSpPr>
              <p:cNvPr id="1635" name="Cube 1634">
                <a:extLst>
                  <a:ext uri="{FF2B5EF4-FFF2-40B4-BE49-F238E27FC236}">
                    <a16:creationId xmlns:a16="http://schemas.microsoft.com/office/drawing/2014/main" id="{4BF51778-7DF2-45C5-9889-6E61465753A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6" name="Cube 1635">
                <a:extLst>
                  <a:ext uri="{FF2B5EF4-FFF2-40B4-BE49-F238E27FC236}">
                    <a16:creationId xmlns:a16="http://schemas.microsoft.com/office/drawing/2014/main" id="{87173C64-3BA2-4683-ABE4-192A6B291A0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7" name="Cube 1636">
                <a:extLst>
                  <a:ext uri="{FF2B5EF4-FFF2-40B4-BE49-F238E27FC236}">
                    <a16:creationId xmlns:a16="http://schemas.microsoft.com/office/drawing/2014/main" id="{046EA1E4-8DCB-4EC9-A948-E7AEFEFBC80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8" name="Cube 1637">
                <a:extLst>
                  <a:ext uri="{FF2B5EF4-FFF2-40B4-BE49-F238E27FC236}">
                    <a16:creationId xmlns:a16="http://schemas.microsoft.com/office/drawing/2014/main" id="{0B21C788-5657-40E0-8FD0-0D9322540D0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9" name="Cube 1638">
                <a:extLst>
                  <a:ext uri="{FF2B5EF4-FFF2-40B4-BE49-F238E27FC236}">
                    <a16:creationId xmlns:a16="http://schemas.microsoft.com/office/drawing/2014/main" id="{0C0F9B98-45D7-49F9-B85A-82C2151D61F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0" name="Cube 1639">
                <a:extLst>
                  <a:ext uri="{FF2B5EF4-FFF2-40B4-BE49-F238E27FC236}">
                    <a16:creationId xmlns:a16="http://schemas.microsoft.com/office/drawing/2014/main" id="{A71A8919-0DD1-4A0B-A283-1A5049CCE6E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1" name="Cube 1640">
                <a:extLst>
                  <a:ext uri="{FF2B5EF4-FFF2-40B4-BE49-F238E27FC236}">
                    <a16:creationId xmlns:a16="http://schemas.microsoft.com/office/drawing/2014/main" id="{F181C055-3355-4F3E-BADC-F484FB23912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2" name="Cube 1641">
                <a:extLst>
                  <a:ext uri="{FF2B5EF4-FFF2-40B4-BE49-F238E27FC236}">
                    <a16:creationId xmlns:a16="http://schemas.microsoft.com/office/drawing/2014/main" id="{1F732ED0-6419-4CCA-9165-73E4A1519D2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3" name="Cube 1642">
                <a:extLst>
                  <a:ext uri="{FF2B5EF4-FFF2-40B4-BE49-F238E27FC236}">
                    <a16:creationId xmlns:a16="http://schemas.microsoft.com/office/drawing/2014/main" id="{3113049F-8E7C-4FFA-A497-D209718E005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4" name="Cube 1643">
                <a:extLst>
                  <a:ext uri="{FF2B5EF4-FFF2-40B4-BE49-F238E27FC236}">
                    <a16:creationId xmlns:a16="http://schemas.microsoft.com/office/drawing/2014/main" id="{559447DC-A709-42C3-B9C8-8C7E394CC57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7" name="Group 1546">
              <a:extLst>
                <a:ext uri="{FF2B5EF4-FFF2-40B4-BE49-F238E27FC236}">
                  <a16:creationId xmlns:a16="http://schemas.microsoft.com/office/drawing/2014/main" id="{8F3BCC7E-ABDB-4971-AF3C-FDBBFEBB8657}"/>
                </a:ext>
              </a:extLst>
            </p:cNvPr>
            <p:cNvGrpSpPr/>
            <p:nvPr/>
          </p:nvGrpSpPr>
          <p:grpSpPr>
            <a:xfrm>
              <a:off x="2355460" y="1261374"/>
              <a:ext cx="324000" cy="2512147"/>
              <a:chOff x="4619708" y="1264319"/>
              <a:chExt cx="324000" cy="2512147"/>
            </a:xfrm>
            <a:solidFill>
              <a:srgbClr val="0070C0"/>
            </a:solidFill>
          </p:grpSpPr>
          <p:sp>
            <p:nvSpPr>
              <p:cNvPr id="1625" name="Cube 1624">
                <a:extLst>
                  <a:ext uri="{FF2B5EF4-FFF2-40B4-BE49-F238E27FC236}">
                    <a16:creationId xmlns:a16="http://schemas.microsoft.com/office/drawing/2014/main" id="{CD14BB24-29B1-44BC-B164-4DA6D4C2CE8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6" name="Cube 1625">
                <a:extLst>
                  <a:ext uri="{FF2B5EF4-FFF2-40B4-BE49-F238E27FC236}">
                    <a16:creationId xmlns:a16="http://schemas.microsoft.com/office/drawing/2014/main" id="{5BDC5737-2637-400C-8223-E66524ED85C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7" name="Cube 1626">
                <a:extLst>
                  <a:ext uri="{FF2B5EF4-FFF2-40B4-BE49-F238E27FC236}">
                    <a16:creationId xmlns:a16="http://schemas.microsoft.com/office/drawing/2014/main" id="{89F1EB67-2E38-4D8B-ABD3-CDD146AAD25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8" name="Cube 1627">
                <a:extLst>
                  <a:ext uri="{FF2B5EF4-FFF2-40B4-BE49-F238E27FC236}">
                    <a16:creationId xmlns:a16="http://schemas.microsoft.com/office/drawing/2014/main" id="{670BB025-C460-4233-9FAC-956DC645F69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9" name="Cube 1628">
                <a:extLst>
                  <a:ext uri="{FF2B5EF4-FFF2-40B4-BE49-F238E27FC236}">
                    <a16:creationId xmlns:a16="http://schemas.microsoft.com/office/drawing/2014/main" id="{FC2773BA-DE6C-4DAE-AF55-E845027F14B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0" name="Cube 1629">
                <a:extLst>
                  <a:ext uri="{FF2B5EF4-FFF2-40B4-BE49-F238E27FC236}">
                    <a16:creationId xmlns:a16="http://schemas.microsoft.com/office/drawing/2014/main" id="{DC643299-AA48-4603-A50A-05D93D05BC5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1" name="Cube 1630">
                <a:extLst>
                  <a:ext uri="{FF2B5EF4-FFF2-40B4-BE49-F238E27FC236}">
                    <a16:creationId xmlns:a16="http://schemas.microsoft.com/office/drawing/2014/main" id="{B08D603C-9A30-4D5E-9EB3-CAB99E3A9B6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2" name="Cube 1631">
                <a:extLst>
                  <a:ext uri="{FF2B5EF4-FFF2-40B4-BE49-F238E27FC236}">
                    <a16:creationId xmlns:a16="http://schemas.microsoft.com/office/drawing/2014/main" id="{F12A208B-B3BB-4690-A43A-5913FBF71AA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3" name="Cube 1632">
                <a:extLst>
                  <a:ext uri="{FF2B5EF4-FFF2-40B4-BE49-F238E27FC236}">
                    <a16:creationId xmlns:a16="http://schemas.microsoft.com/office/drawing/2014/main" id="{BBD56115-29E9-4C22-BC50-3C4AF160D08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4" name="Cube 1633">
                <a:extLst>
                  <a:ext uri="{FF2B5EF4-FFF2-40B4-BE49-F238E27FC236}">
                    <a16:creationId xmlns:a16="http://schemas.microsoft.com/office/drawing/2014/main" id="{7208E246-5D7F-4A73-A94C-CE011EB9BFB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8" name="Group 1547">
              <a:extLst>
                <a:ext uri="{FF2B5EF4-FFF2-40B4-BE49-F238E27FC236}">
                  <a16:creationId xmlns:a16="http://schemas.microsoft.com/office/drawing/2014/main" id="{02537F55-D125-48E3-81FC-C03E80A60590}"/>
                </a:ext>
              </a:extLst>
            </p:cNvPr>
            <p:cNvGrpSpPr/>
            <p:nvPr/>
          </p:nvGrpSpPr>
          <p:grpSpPr>
            <a:xfrm>
              <a:off x="2602846" y="1261374"/>
              <a:ext cx="324000" cy="2512147"/>
              <a:chOff x="4619708" y="1264319"/>
              <a:chExt cx="324000" cy="2512147"/>
            </a:xfrm>
            <a:solidFill>
              <a:srgbClr val="0070C0"/>
            </a:solidFill>
          </p:grpSpPr>
          <p:sp>
            <p:nvSpPr>
              <p:cNvPr id="1615" name="Cube 1614">
                <a:extLst>
                  <a:ext uri="{FF2B5EF4-FFF2-40B4-BE49-F238E27FC236}">
                    <a16:creationId xmlns:a16="http://schemas.microsoft.com/office/drawing/2014/main" id="{2DA09B0B-156C-424B-BCD0-4D3E0AA1850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6" name="Cube 1615">
                <a:extLst>
                  <a:ext uri="{FF2B5EF4-FFF2-40B4-BE49-F238E27FC236}">
                    <a16:creationId xmlns:a16="http://schemas.microsoft.com/office/drawing/2014/main" id="{B0B4CCD8-CC79-4CEB-AEB1-2EB2484157B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7" name="Cube 1616">
                <a:extLst>
                  <a:ext uri="{FF2B5EF4-FFF2-40B4-BE49-F238E27FC236}">
                    <a16:creationId xmlns:a16="http://schemas.microsoft.com/office/drawing/2014/main" id="{2CA28D68-6952-434F-A8B6-CCDF6FEF68F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8" name="Cube 1617">
                <a:extLst>
                  <a:ext uri="{FF2B5EF4-FFF2-40B4-BE49-F238E27FC236}">
                    <a16:creationId xmlns:a16="http://schemas.microsoft.com/office/drawing/2014/main" id="{E5574484-612E-4986-AD6A-696313A9FD0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9" name="Cube 1618">
                <a:extLst>
                  <a:ext uri="{FF2B5EF4-FFF2-40B4-BE49-F238E27FC236}">
                    <a16:creationId xmlns:a16="http://schemas.microsoft.com/office/drawing/2014/main" id="{C0B8A90E-35A1-41BA-B093-C12A4E42EA1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0" name="Cube 1619">
                <a:extLst>
                  <a:ext uri="{FF2B5EF4-FFF2-40B4-BE49-F238E27FC236}">
                    <a16:creationId xmlns:a16="http://schemas.microsoft.com/office/drawing/2014/main" id="{CE88E212-74CD-4B97-BB73-4F943E1CA0E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1" name="Cube 1620">
                <a:extLst>
                  <a:ext uri="{FF2B5EF4-FFF2-40B4-BE49-F238E27FC236}">
                    <a16:creationId xmlns:a16="http://schemas.microsoft.com/office/drawing/2014/main" id="{E7489B1D-CD78-4FD2-9E69-530F147A9ED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2" name="Cube 1621">
                <a:extLst>
                  <a:ext uri="{FF2B5EF4-FFF2-40B4-BE49-F238E27FC236}">
                    <a16:creationId xmlns:a16="http://schemas.microsoft.com/office/drawing/2014/main" id="{D2DFEBA7-93F2-40F1-B9AA-E923D5425F4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3" name="Cube 1622">
                <a:extLst>
                  <a:ext uri="{FF2B5EF4-FFF2-40B4-BE49-F238E27FC236}">
                    <a16:creationId xmlns:a16="http://schemas.microsoft.com/office/drawing/2014/main" id="{EEAB2BC9-879F-45E2-983F-EAB461CEBDA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4" name="Cube 1623">
                <a:extLst>
                  <a:ext uri="{FF2B5EF4-FFF2-40B4-BE49-F238E27FC236}">
                    <a16:creationId xmlns:a16="http://schemas.microsoft.com/office/drawing/2014/main" id="{49AA8CB2-C51A-4182-9290-D6E340D228F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9" name="Group 1548">
              <a:extLst>
                <a:ext uri="{FF2B5EF4-FFF2-40B4-BE49-F238E27FC236}">
                  <a16:creationId xmlns:a16="http://schemas.microsoft.com/office/drawing/2014/main" id="{F6545771-6750-492C-8C0D-E8F6738BAA35}"/>
                </a:ext>
              </a:extLst>
            </p:cNvPr>
            <p:cNvGrpSpPr/>
            <p:nvPr/>
          </p:nvGrpSpPr>
          <p:grpSpPr>
            <a:xfrm>
              <a:off x="2850232" y="1261374"/>
              <a:ext cx="324000" cy="2512147"/>
              <a:chOff x="4619708" y="1264319"/>
              <a:chExt cx="324000" cy="2512147"/>
            </a:xfrm>
            <a:solidFill>
              <a:srgbClr val="0070C0"/>
            </a:solidFill>
          </p:grpSpPr>
          <p:sp>
            <p:nvSpPr>
              <p:cNvPr id="1605" name="Cube 1604">
                <a:extLst>
                  <a:ext uri="{FF2B5EF4-FFF2-40B4-BE49-F238E27FC236}">
                    <a16:creationId xmlns:a16="http://schemas.microsoft.com/office/drawing/2014/main" id="{CB5FBC57-33D4-4612-BBCF-A5AC8E64D20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6" name="Cube 1605">
                <a:extLst>
                  <a:ext uri="{FF2B5EF4-FFF2-40B4-BE49-F238E27FC236}">
                    <a16:creationId xmlns:a16="http://schemas.microsoft.com/office/drawing/2014/main" id="{4991A621-73FB-4D6B-B890-2FFFC837046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7" name="Cube 1606">
                <a:extLst>
                  <a:ext uri="{FF2B5EF4-FFF2-40B4-BE49-F238E27FC236}">
                    <a16:creationId xmlns:a16="http://schemas.microsoft.com/office/drawing/2014/main" id="{0F851BFD-8881-438C-8167-E3810011826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8" name="Cube 1607">
                <a:extLst>
                  <a:ext uri="{FF2B5EF4-FFF2-40B4-BE49-F238E27FC236}">
                    <a16:creationId xmlns:a16="http://schemas.microsoft.com/office/drawing/2014/main" id="{6C44EC1D-29A0-4BF2-AF6D-2B66FE6208E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9" name="Cube 1608">
                <a:extLst>
                  <a:ext uri="{FF2B5EF4-FFF2-40B4-BE49-F238E27FC236}">
                    <a16:creationId xmlns:a16="http://schemas.microsoft.com/office/drawing/2014/main" id="{2A2D6C7F-E570-4080-89E5-A98A49ABC82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0" name="Cube 1609">
                <a:extLst>
                  <a:ext uri="{FF2B5EF4-FFF2-40B4-BE49-F238E27FC236}">
                    <a16:creationId xmlns:a16="http://schemas.microsoft.com/office/drawing/2014/main" id="{8D253339-AE13-4805-8627-C6DD58916FE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1" name="Cube 1610">
                <a:extLst>
                  <a:ext uri="{FF2B5EF4-FFF2-40B4-BE49-F238E27FC236}">
                    <a16:creationId xmlns:a16="http://schemas.microsoft.com/office/drawing/2014/main" id="{00E89BD4-68F6-4579-A76D-4D68374BB63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2" name="Cube 1611">
                <a:extLst>
                  <a:ext uri="{FF2B5EF4-FFF2-40B4-BE49-F238E27FC236}">
                    <a16:creationId xmlns:a16="http://schemas.microsoft.com/office/drawing/2014/main" id="{719C6D80-4FB4-4FD7-9E6E-64E7F3B18C9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3" name="Cube 1612">
                <a:extLst>
                  <a:ext uri="{FF2B5EF4-FFF2-40B4-BE49-F238E27FC236}">
                    <a16:creationId xmlns:a16="http://schemas.microsoft.com/office/drawing/2014/main" id="{6D95C7C0-5E70-4DCF-BF10-B6EA99C0E1B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4" name="Cube 1613">
                <a:extLst>
                  <a:ext uri="{FF2B5EF4-FFF2-40B4-BE49-F238E27FC236}">
                    <a16:creationId xmlns:a16="http://schemas.microsoft.com/office/drawing/2014/main" id="{A733B6A5-EB6F-4CB4-B652-142310AFCF8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0" name="Group 1549">
              <a:extLst>
                <a:ext uri="{FF2B5EF4-FFF2-40B4-BE49-F238E27FC236}">
                  <a16:creationId xmlns:a16="http://schemas.microsoft.com/office/drawing/2014/main" id="{F118718E-1382-4567-B259-BA5CEA5C6F7F}"/>
                </a:ext>
              </a:extLst>
            </p:cNvPr>
            <p:cNvGrpSpPr/>
            <p:nvPr/>
          </p:nvGrpSpPr>
          <p:grpSpPr>
            <a:xfrm>
              <a:off x="3097618" y="1261374"/>
              <a:ext cx="324000" cy="2512147"/>
              <a:chOff x="4619708" y="1264319"/>
              <a:chExt cx="324000" cy="2512147"/>
            </a:xfrm>
            <a:solidFill>
              <a:srgbClr val="0070C0"/>
            </a:solidFill>
          </p:grpSpPr>
          <p:sp>
            <p:nvSpPr>
              <p:cNvPr id="1595" name="Cube 1594">
                <a:extLst>
                  <a:ext uri="{FF2B5EF4-FFF2-40B4-BE49-F238E27FC236}">
                    <a16:creationId xmlns:a16="http://schemas.microsoft.com/office/drawing/2014/main" id="{A3FD3259-7F6F-41AB-997B-48A3F9A2FE0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6" name="Cube 1595">
                <a:extLst>
                  <a:ext uri="{FF2B5EF4-FFF2-40B4-BE49-F238E27FC236}">
                    <a16:creationId xmlns:a16="http://schemas.microsoft.com/office/drawing/2014/main" id="{E8D85B03-EE3E-45E3-9CE8-270B5B926A9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7" name="Cube 1596">
                <a:extLst>
                  <a:ext uri="{FF2B5EF4-FFF2-40B4-BE49-F238E27FC236}">
                    <a16:creationId xmlns:a16="http://schemas.microsoft.com/office/drawing/2014/main" id="{E0282AAC-D83C-4C58-BB0C-734411EB7E9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8" name="Cube 1597">
                <a:extLst>
                  <a:ext uri="{FF2B5EF4-FFF2-40B4-BE49-F238E27FC236}">
                    <a16:creationId xmlns:a16="http://schemas.microsoft.com/office/drawing/2014/main" id="{59A186E1-AA65-4744-ADF5-A0AB1AC2023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9" name="Cube 1598">
                <a:extLst>
                  <a:ext uri="{FF2B5EF4-FFF2-40B4-BE49-F238E27FC236}">
                    <a16:creationId xmlns:a16="http://schemas.microsoft.com/office/drawing/2014/main" id="{FBC9857B-4CAA-4D7F-B075-EE57B23A44D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0" name="Cube 1599">
                <a:extLst>
                  <a:ext uri="{FF2B5EF4-FFF2-40B4-BE49-F238E27FC236}">
                    <a16:creationId xmlns:a16="http://schemas.microsoft.com/office/drawing/2014/main" id="{53BB71C5-1141-4956-8F6C-1B4C880C9CA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1" name="Cube 1600">
                <a:extLst>
                  <a:ext uri="{FF2B5EF4-FFF2-40B4-BE49-F238E27FC236}">
                    <a16:creationId xmlns:a16="http://schemas.microsoft.com/office/drawing/2014/main" id="{BB7E89D5-AB22-4B85-802D-FE5EE975F99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2" name="Cube 1601">
                <a:extLst>
                  <a:ext uri="{FF2B5EF4-FFF2-40B4-BE49-F238E27FC236}">
                    <a16:creationId xmlns:a16="http://schemas.microsoft.com/office/drawing/2014/main" id="{767C4BBD-B8E0-4605-A077-2D65535391C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3" name="Cube 1602">
                <a:extLst>
                  <a:ext uri="{FF2B5EF4-FFF2-40B4-BE49-F238E27FC236}">
                    <a16:creationId xmlns:a16="http://schemas.microsoft.com/office/drawing/2014/main" id="{ED3F5687-9659-49F9-BD9E-6F2D0CD4EDF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4" name="Cube 1603">
                <a:extLst>
                  <a:ext uri="{FF2B5EF4-FFF2-40B4-BE49-F238E27FC236}">
                    <a16:creationId xmlns:a16="http://schemas.microsoft.com/office/drawing/2014/main" id="{86E4E99A-93FC-4D7F-9DF7-4DFE7927593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1" name="Group 1550">
              <a:extLst>
                <a:ext uri="{FF2B5EF4-FFF2-40B4-BE49-F238E27FC236}">
                  <a16:creationId xmlns:a16="http://schemas.microsoft.com/office/drawing/2014/main" id="{4645654E-FA29-4AF1-8925-9AA7A789A8FE}"/>
                </a:ext>
              </a:extLst>
            </p:cNvPr>
            <p:cNvGrpSpPr/>
            <p:nvPr/>
          </p:nvGrpSpPr>
          <p:grpSpPr>
            <a:xfrm>
              <a:off x="3345004" y="1261374"/>
              <a:ext cx="324000" cy="2512147"/>
              <a:chOff x="4619708" y="1264319"/>
              <a:chExt cx="324000" cy="2512147"/>
            </a:xfrm>
            <a:solidFill>
              <a:srgbClr val="0070C0"/>
            </a:solidFill>
          </p:grpSpPr>
          <p:sp>
            <p:nvSpPr>
              <p:cNvPr id="1585" name="Cube 1584">
                <a:extLst>
                  <a:ext uri="{FF2B5EF4-FFF2-40B4-BE49-F238E27FC236}">
                    <a16:creationId xmlns:a16="http://schemas.microsoft.com/office/drawing/2014/main" id="{67058EC2-C1C5-4856-97E6-16CE85048F2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6" name="Cube 1585">
                <a:extLst>
                  <a:ext uri="{FF2B5EF4-FFF2-40B4-BE49-F238E27FC236}">
                    <a16:creationId xmlns:a16="http://schemas.microsoft.com/office/drawing/2014/main" id="{F235C7B0-BA29-44A9-A8FF-A3EAAB620FB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7" name="Cube 1586">
                <a:extLst>
                  <a:ext uri="{FF2B5EF4-FFF2-40B4-BE49-F238E27FC236}">
                    <a16:creationId xmlns:a16="http://schemas.microsoft.com/office/drawing/2014/main" id="{CE5789C6-4CC0-4CA6-BE8E-3E0F3454BD3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8" name="Cube 1587">
                <a:extLst>
                  <a:ext uri="{FF2B5EF4-FFF2-40B4-BE49-F238E27FC236}">
                    <a16:creationId xmlns:a16="http://schemas.microsoft.com/office/drawing/2014/main" id="{6C6A27AF-329E-4F9F-984E-257F3329AFF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9" name="Cube 1588">
                <a:extLst>
                  <a:ext uri="{FF2B5EF4-FFF2-40B4-BE49-F238E27FC236}">
                    <a16:creationId xmlns:a16="http://schemas.microsoft.com/office/drawing/2014/main" id="{E132DA0C-62D7-402B-A364-40C75E7C714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0" name="Cube 1589">
                <a:extLst>
                  <a:ext uri="{FF2B5EF4-FFF2-40B4-BE49-F238E27FC236}">
                    <a16:creationId xmlns:a16="http://schemas.microsoft.com/office/drawing/2014/main" id="{1112B169-938D-4F0C-B296-BADB111D036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1" name="Cube 1590">
                <a:extLst>
                  <a:ext uri="{FF2B5EF4-FFF2-40B4-BE49-F238E27FC236}">
                    <a16:creationId xmlns:a16="http://schemas.microsoft.com/office/drawing/2014/main" id="{A86CD880-3400-4E5B-8C18-FE9C1C42911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2" name="Cube 1591">
                <a:extLst>
                  <a:ext uri="{FF2B5EF4-FFF2-40B4-BE49-F238E27FC236}">
                    <a16:creationId xmlns:a16="http://schemas.microsoft.com/office/drawing/2014/main" id="{6F6B506D-1643-439A-AB48-7536DF78B41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3" name="Cube 1592">
                <a:extLst>
                  <a:ext uri="{FF2B5EF4-FFF2-40B4-BE49-F238E27FC236}">
                    <a16:creationId xmlns:a16="http://schemas.microsoft.com/office/drawing/2014/main" id="{392EC6E1-C045-40FD-996D-D1687B13E14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4" name="Cube 1593">
                <a:extLst>
                  <a:ext uri="{FF2B5EF4-FFF2-40B4-BE49-F238E27FC236}">
                    <a16:creationId xmlns:a16="http://schemas.microsoft.com/office/drawing/2014/main" id="{BF51A92E-445D-4007-A2B4-FC9FD87231C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2" name="Group 1551">
              <a:extLst>
                <a:ext uri="{FF2B5EF4-FFF2-40B4-BE49-F238E27FC236}">
                  <a16:creationId xmlns:a16="http://schemas.microsoft.com/office/drawing/2014/main" id="{9224E9A6-0114-4D81-82F7-8A7A41480EF2}"/>
                </a:ext>
              </a:extLst>
            </p:cNvPr>
            <p:cNvGrpSpPr/>
            <p:nvPr/>
          </p:nvGrpSpPr>
          <p:grpSpPr>
            <a:xfrm>
              <a:off x="3592390" y="1261374"/>
              <a:ext cx="324000" cy="2512147"/>
              <a:chOff x="4619708" y="1264319"/>
              <a:chExt cx="324000" cy="2512147"/>
            </a:xfrm>
            <a:solidFill>
              <a:srgbClr val="0070C0"/>
            </a:solidFill>
          </p:grpSpPr>
          <p:sp>
            <p:nvSpPr>
              <p:cNvPr id="1575" name="Cube 1574">
                <a:extLst>
                  <a:ext uri="{FF2B5EF4-FFF2-40B4-BE49-F238E27FC236}">
                    <a16:creationId xmlns:a16="http://schemas.microsoft.com/office/drawing/2014/main" id="{03B2FE11-9EAF-4B95-BEDD-9721F81BE4D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6" name="Cube 1575">
                <a:extLst>
                  <a:ext uri="{FF2B5EF4-FFF2-40B4-BE49-F238E27FC236}">
                    <a16:creationId xmlns:a16="http://schemas.microsoft.com/office/drawing/2014/main" id="{949BC3CC-2650-42A5-BE11-516CA7544EA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7" name="Cube 1576">
                <a:extLst>
                  <a:ext uri="{FF2B5EF4-FFF2-40B4-BE49-F238E27FC236}">
                    <a16:creationId xmlns:a16="http://schemas.microsoft.com/office/drawing/2014/main" id="{B2F7D243-B454-461A-AC0F-D0E986A4458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8" name="Cube 1577">
                <a:extLst>
                  <a:ext uri="{FF2B5EF4-FFF2-40B4-BE49-F238E27FC236}">
                    <a16:creationId xmlns:a16="http://schemas.microsoft.com/office/drawing/2014/main" id="{E851AE28-DD47-42F4-B9CA-2C7A5F61426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9" name="Cube 1578">
                <a:extLst>
                  <a:ext uri="{FF2B5EF4-FFF2-40B4-BE49-F238E27FC236}">
                    <a16:creationId xmlns:a16="http://schemas.microsoft.com/office/drawing/2014/main" id="{B0FCD14E-D0CC-4428-A777-B00C50DBAAF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0" name="Cube 1579">
                <a:extLst>
                  <a:ext uri="{FF2B5EF4-FFF2-40B4-BE49-F238E27FC236}">
                    <a16:creationId xmlns:a16="http://schemas.microsoft.com/office/drawing/2014/main" id="{D6B3A4C7-839A-4D9D-BA81-0F61599DDC2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1" name="Cube 1580">
                <a:extLst>
                  <a:ext uri="{FF2B5EF4-FFF2-40B4-BE49-F238E27FC236}">
                    <a16:creationId xmlns:a16="http://schemas.microsoft.com/office/drawing/2014/main" id="{9EF0B0AA-FB8C-4A21-AA0B-AA7B57AE583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2" name="Cube 1581">
                <a:extLst>
                  <a:ext uri="{FF2B5EF4-FFF2-40B4-BE49-F238E27FC236}">
                    <a16:creationId xmlns:a16="http://schemas.microsoft.com/office/drawing/2014/main" id="{855B2C25-55EE-4B09-AB3F-0BD4AC6F49E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3" name="Cube 1582">
                <a:extLst>
                  <a:ext uri="{FF2B5EF4-FFF2-40B4-BE49-F238E27FC236}">
                    <a16:creationId xmlns:a16="http://schemas.microsoft.com/office/drawing/2014/main" id="{22FA7167-5587-4CE2-A5FD-CEC04B8246D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4" name="Cube 1583">
                <a:extLst>
                  <a:ext uri="{FF2B5EF4-FFF2-40B4-BE49-F238E27FC236}">
                    <a16:creationId xmlns:a16="http://schemas.microsoft.com/office/drawing/2014/main" id="{6A9CDE9B-B47D-4F81-9668-243AC72758B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3" name="Group 1552">
              <a:extLst>
                <a:ext uri="{FF2B5EF4-FFF2-40B4-BE49-F238E27FC236}">
                  <a16:creationId xmlns:a16="http://schemas.microsoft.com/office/drawing/2014/main" id="{D017922C-0BE1-4E5F-B26E-EBFA1F192E4F}"/>
                </a:ext>
              </a:extLst>
            </p:cNvPr>
            <p:cNvGrpSpPr/>
            <p:nvPr/>
          </p:nvGrpSpPr>
          <p:grpSpPr>
            <a:xfrm>
              <a:off x="3828759" y="1261374"/>
              <a:ext cx="324000" cy="2512147"/>
              <a:chOff x="4619708" y="1264319"/>
              <a:chExt cx="324000" cy="2512147"/>
            </a:xfrm>
            <a:solidFill>
              <a:srgbClr val="0070C0"/>
            </a:solidFill>
          </p:grpSpPr>
          <p:sp>
            <p:nvSpPr>
              <p:cNvPr id="1565" name="Cube 1564">
                <a:extLst>
                  <a:ext uri="{FF2B5EF4-FFF2-40B4-BE49-F238E27FC236}">
                    <a16:creationId xmlns:a16="http://schemas.microsoft.com/office/drawing/2014/main" id="{180FD62C-5151-4585-A7A7-98840F7A1A1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6" name="Cube 1565">
                <a:extLst>
                  <a:ext uri="{FF2B5EF4-FFF2-40B4-BE49-F238E27FC236}">
                    <a16:creationId xmlns:a16="http://schemas.microsoft.com/office/drawing/2014/main" id="{E8B3C3D0-33BA-4CEA-BDBE-09E7B50EEAF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7" name="Cube 1566">
                <a:extLst>
                  <a:ext uri="{FF2B5EF4-FFF2-40B4-BE49-F238E27FC236}">
                    <a16:creationId xmlns:a16="http://schemas.microsoft.com/office/drawing/2014/main" id="{21E31DDB-2532-4C59-A802-25A2D255709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8" name="Cube 1567">
                <a:extLst>
                  <a:ext uri="{FF2B5EF4-FFF2-40B4-BE49-F238E27FC236}">
                    <a16:creationId xmlns:a16="http://schemas.microsoft.com/office/drawing/2014/main" id="{8171A11F-7528-463D-8241-BC28D56EDBC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9" name="Cube 1568">
                <a:extLst>
                  <a:ext uri="{FF2B5EF4-FFF2-40B4-BE49-F238E27FC236}">
                    <a16:creationId xmlns:a16="http://schemas.microsoft.com/office/drawing/2014/main" id="{7D1A60A0-1016-47CD-AB10-23807D82C42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0" name="Cube 1569">
                <a:extLst>
                  <a:ext uri="{FF2B5EF4-FFF2-40B4-BE49-F238E27FC236}">
                    <a16:creationId xmlns:a16="http://schemas.microsoft.com/office/drawing/2014/main" id="{4E05B2B0-7D65-49C4-B649-4A0F95FF9B4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1" name="Cube 1570">
                <a:extLst>
                  <a:ext uri="{FF2B5EF4-FFF2-40B4-BE49-F238E27FC236}">
                    <a16:creationId xmlns:a16="http://schemas.microsoft.com/office/drawing/2014/main" id="{1D4AE7E7-7A38-4B20-B264-C08E170FF5A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2" name="Cube 1571">
                <a:extLst>
                  <a:ext uri="{FF2B5EF4-FFF2-40B4-BE49-F238E27FC236}">
                    <a16:creationId xmlns:a16="http://schemas.microsoft.com/office/drawing/2014/main" id="{5B3ADAE2-9577-44CD-BCAD-9DBA138D6D3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3" name="Cube 1572">
                <a:extLst>
                  <a:ext uri="{FF2B5EF4-FFF2-40B4-BE49-F238E27FC236}">
                    <a16:creationId xmlns:a16="http://schemas.microsoft.com/office/drawing/2014/main" id="{FCC654AC-7A84-4F74-A3A8-798744DDCE3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4" name="Cube 1573">
                <a:extLst>
                  <a:ext uri="{FF2B5EF4-FFF2-40B4-BE49-F238E27FC236}">
                    <a16:creationId xmlns:a16="http://schemas.microsoft.com/office/drawing/2014/main" id="{322DBAC3-5D06-4CF1-93FA-FB9529BD508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4" name="Group 1553">
              <a:extLst>
                <a:ext uri="{FF2B5EF4-FFF2-40B4-BE49-F238E27FC236}">
                  <a16:creationId xmlns:a16="http://schemas.microsoft.com/office/drawing/2014/main" id="{F95490A6-25B1-46E2-8C8D-8632CF52088E}"/>
                </a:ext>
              </a:extLst>
            </p:cNvPr>
            <p:cNvGrpSpPr/>
            <p:nvPr/>
          </p:nvGrpSpPr>
          <p:grpSpPr>
            <a:xfrm>
              <a:off x="4076144" y="1261374"/>
              <a:ext cx="324000" cy="2512147"/>
              <a:chOff x="4619708" y="1264319"/>
              <a:chExt cx="324000" cy="2512147"/>
            </a:xfrm>
            <a:solidFill>
              <a:srgbClr val="0070C0"/>
            </a:solidFill>
          </p:grpSpPr>
          <p:sp>
            <p:nvSpPr>
              <p:cNvPr id="1555" name="Cube 1554">
                <a:extLst>
                  <a:ext uri="{FF2B5EF4-FFF2-40B4-BE49-F238E27FC236}">
                    <a16:creationId xmlns:a16="http://schemas.microsoft.com/office/drawing/2014/main" id="{14732EBE-421F-4DB5-9DFD-E0609C55343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6" name="Cube 1555">
                <a:extLst>
                  <a:ext uri="{FF2B5EF4-FFF2-40B4-BE49-F238E27FC236}">
                    <a16:creationId xmlns:a16="http://schemas.microsoft.com/office/drawing/2014/main" id="{8E6626B4-3C47-4678-98DE-F76B4543446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7" name="Cube 1556">
                <a:extLst>
                  <a:ext uri="{FF2B5EF4-FFF2-40B4-BE49-F238E27FC236}">
                    <a16:creationId xmlns:a16="http://schemas.microsoft.com/office/drawing/2014/main" id="{AB8482AB-B712-4855-B78A-C3C5FD8719F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8" name="Cube 1557">
                <a:extLst>
                  <a:ext uri="{FF2B5EF4-FFF2-40B4-BE49-F238E27FC236}">
                    <a16:creationId xmlns:a16="http://schemas.microsoft.com/office/drawing/2014/main" id="{46A78AFF-8C94-4FBB-A131-8B48AE6BACC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9" name="Cube 1558">
                <a:extLst>
                  <a:ext uri="{FF2B5EF4-FFF2-40B4-BE49-F238E27FC236}">
                    <a16:creationId xmlns:a16="http://schemas.microsoft.com/office/drawing/2014/main" id="{3303664E-2A59-4135-B73E-07180C09260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0" name="Cube 1559">
                <a:extLst>
                  <a:ext uri="{FF2B5EF4-FFF2-40B4-BE49-F238E27FC236}">
                    <a16:creationId xmlns:a16="http://schemas.microsoft.com/office/drawing/2014/main" id="{20EF0CE2-261D-44A0-B222-B8CECD7A091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1" name="Cube 1560">
                <a:extLst>
                  <a:ext uri="{FF2B5EF4-FFF2-40B4-BE49-F238E27FC236}">
                    <a16:creationId xmlns:a16="http://schemas.microsoft.com/office/drawing/2014/main" id="{8927F3D9-95A0-4420-A439-0F5EA3473B9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2" name="Cube 1561">
                <a:extLst>
                  <a:ext uri="{FF2B5EF4-FFF2-40B4-BE49-F238E27FC236}">
                    <a16:creationId xmlns:a16="http://schemas.microsoft.com/office/drawing/2014/main" id="{09DF3A8C-2093-48EB-8887-522BF5B7DD3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3" name="Cube 1562">
                <a:extLst>
                  <a:ext uri="{FF2B5EF4-FFF2-40B4-BE49-F238E27FC236}">
                    <a16:creationId xmlns:a16="http://schemas.microsoft.com/office/drawing/2014/main" id="{D9FCB616-4B12-4D3B-8C02-1AA17E519D6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4" name="Cube 1563">
                <a:extLst>
                  <a:ext uri="{FF2B5EF4-FFF2-40B4-BE49-F238E27FC236}">
                    <a16:creationId xmlns:a16="http://schemas.microsoft.com/office/drawing/2014/main" id="{1154143E-2752-46D1-86D1-9C1C6709B6C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55" name="Group 1654">
            <a:extLst>
              <a:ext uri="{FF2B5EF4-FFF2-40B4-BE49-F238E27FC236}">
                <a16:creationId xmlns:a16="http://schemas.microsoft.com/office/drawing/2014/main" id="{7B37B26A-CC95-43AF-81AC-1B8B2A3EA4FE}"/>
              </a:ext>
            </a:extLst>
          </p:cNvPr>
          <p:cNvGrpSpPr/>
          <p:nvPr/>
        </p:nvGrpSpPr>
        <p:grpSpPr>
          <a:xfrm>
            <a:off x="8790992" y="3111364"/>
            <a:ext cx="935771" cy="947650"/>
            <a:chOff x="1860688" y="1261374"/>
            <a:chExt cx="2539456" cy="2512147"/>
          </a:xfrm>
        </p:grpSpPr>
        <p:grpSp>
          <p:nvGrpSpPr>
            <p:cNvPr id="1656" name="Group 1655">
              <a:extLst>
                <a:ext uri="{FF2B5EF4-FFF2-40B4-BE49-F238E27FC236}">
                  <a16:creationId xmlns:a16="http://schemas.microsoft.com/office/drawing/2014/main" id="{2C8574D5-5083-4277-9B98-D49292071D12}"/>
                </a:ext>
              </a:extLst>
            </p:cNvPr>
            <p:cNvGrpSpPr/>
            <p:nvPr/>
          </p:nvGrpSpPr>
          <p:grpSpPr>
            <a:xfrm>
              <a:off x="1860688" y="1261374"/>
              <a:ext cx="324000" cy="2512147"/>
              <a:chOff x="4619708" y="1264319"/>
              <a:chExt cx="324000" cy="2512147"/>
            </a:xfrm>
            <a:solidFill>
              <a:srgbClr val="0070C0"/>
            </a:solidFill>
          </p:grpSpPr>
          <p:sp>
            <p:nvSpPr>
              <p:cNvPr id="1756" name="Cube 1755">
                <a:extLst>
                  <a:ext uri="{FF2B5EF4-FFF2-40B4-BE49-F238E27FC236}">
                    <a16:creationId xmlns:a16="http://schemas.microsoft.com/office/drawing/2014/main" id="{3ED9C11A-2682-4C01-9386-A0CC6A9B7D8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7" name="Cube 1756">
                <a:extLst>
                  <a:ext uri="{FF2B5EF4-FFF2-40B4-BE49-F238E27FC236}">
                    <a16:creationId xmlns:a16="http://schemas.microsoft.com/office/drawing/2014/main" id="{3D0BBAE3-0FA4-420F-A749-8939D470E74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8" name="Cube 1757">
                <a:extLst>
                  <a:ext uri="{FF2B5EF4-FFF2-40B4-BE49-F238E27FC236}">
                    <a16:creationId xmlns:a16="http://schemas.microsoft.com/office/drawing/2014/main" id="{789A61EC-0469-4992-916F-85464B4BE3A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9" name="Cube 1758">
                <a:extLst>
                  <a:ext uri="{FF2B5EF4-FFF2-40B4-BE49-F238E27FC236}">
                    <a16:creationId xmlns:a16="http://schemas.microsoft.com/office/drawing/2014/main" id="{92F1F572-B488-435B-9B14-DFE7D8DBECE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0" name="Cube 1759">
                <a:extLst>
                  <a:ext uri="{FF2B5EF4-FFF2-40B4-BE49-F238E27FC236}">
                    <a16:creationId xmlns:a16="http://schemas.microsoft.com/office/drawing/2014/main" id="{49984BDF-2A4C-4970-8D0E-CF1D5238E06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1" name="Cube 1760">
                <a:extLst>
                  <a:ext uri="{FF2B5EF4-FFF2-40B4-BE49-F238E27FC236}">
                    <a16:creationId xmlns:a16="http://schemas.microsoft.com/office/drawing/2014/main" id="{B5331F04-B9B8-446C-AC66-A6D4E29E357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2" name="Cube 1761">
                <a:extLst>
                  <a:ext uri="{FF2B5EF4-FFF2-40B4-BE49-F238E27FC236}">
                    <a16:creationId xmlns:a16="http://schemas.microsoft.com/office/drawing/2014/main" id="{01E7C259-282D-466F-971C-BE0CF420B5B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3" name="Cube 1762">
                <a:extLst>
                  <a:ext uri="{FF2B5EF4-FFF2-40B4-BE49-F238E27FC236}">
                    <a16:creationId xmlns:a16="http://schemas.microsoft.com/office/drawing/2014/main" id="{21C479F8-0E0C-4FF4-8F31-1F2E043F572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4" name="Cube 1763">
                <a:extLst>
                  <a:ext uri="{FF2B5EF4-FFF2-40B4-BE49-F238E27FC236}">
                    <a16:creationId xmlns:a16="http://schemas.microsoft.com/office/drawing/2014/main" id="{A5EFBA54-5832-4DEE-9D24-D5F016620E2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5" name="Cube 1764">
                <a:extLst>
                  <a:ext uri="{FF2B5EF4-FFF2-40B4-BE49-F238E27FC236}">
                    <a16:creationId xmlns:a16="http://schemas.microsoft.com/office/drawing/2014/main" id="{439BE548-B5C9-4CB1-967A-10BFDA050F6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57" name="Group 1656">
              <a:extLst>
                <a:ext uri="{FF2B5EF4-FFF2-40B4-BE49-F238E27FC236}">
                  <a16:creationId xmlns:a16="http://schemas.microsoft.com/office/drawing/2014/main" id="{6F86AC0D-0F1B-45CF-8567-8512F3AED54F}"/>
                </a:ext>
              </a:extLst>
            </p:cNvPr>
            <p:cNvGrpSpPr/>
            <p:nvPr/>
          </p:nvGrpSpPr>
          <p:grpSpPr>
            <a:xfrm>
              <a:off x="2108074" y="1261374"/>
              <a:ext cx="324000" cy="2512147"/>
              <a:chOff x="4619708" y="1264319"/>
              <a:chExt cx="324000" cy="2512147"/>
            </a:xfrm>
            <a:solidFill>
              <a:srgbClr val="0070C0"/>
            </a:solidFill>
          </p:grpSpPr>
          <p:sp>
            <p:nvSpPr>
              <p:cNvPr id="1746" name="Cube 1745">
                <a:extLst>
                  <a:ext uri="{FF2B5EF4-FFF2-40B4-BE49-F238E27FC236}">
                    <a16:creationId xmlns:a16="http://schemas.microsoft.com/office/drawing/2014/main" id="{61F557CB-8DDB-4412-914B-54325D5559B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7" name="Cube 1746">
                <a:extLst>
                  <a:ext uri="{FF2B5EF4-FFF2-40B4-BE49-F238E27FC236}">
                    <a16:creationId xmlns:a16="http://schemas.microsoft.com/office/drawing/2014/main" id="{3F48F0D7-5711-4058-8579-FC6EC8D91F4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8" name="Cube 1747">
                <a:extLst>
                  <a:ext uri="{FF2B5EF4-FFF2-40B4-BE49-F238E27FC236}">
                    <a16:creationId xmlns:a16="http://schemas.microsoft.com/office/drawing/2014/main" id="{1286955D-B95D-4FB5-9C26-8252BE30924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9" name="Cube 1748">
                <a:extLst>
                  <a:ext uri="{FF2B5EF4-FFF2-40B4-BE49-F238E27FC236}">
                    <a16:creationId xmlns:a16="http://schemas.microsoft.com/office/drawing/2014/main" id="{2D57BA27-67B3-4FB2-8EDF-6E5EC147214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0" name="Cube 1749">
                <a:extLst>
                  <a:ext uri="{FF2B5EF4-FFF2-40B4-BE49-F238E27FC236}">
                    <a16:creationId xmlns:a16="http://schemas.microsoft.com/office/drawing/2014/main" id="{A4AC2E26-6CBF-4C23-B459-02A3835E743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1" name="Cube 1750">
                <a:extLst>
                  <a:ext uri="{FF2B5EF4-FFF2-40B4-BE49-F238E27FC236}">
                    <a16:creationId xmlns:a16="http://schemas.microsoft.com/office/drawing/2014/main" id="{B8379500-A84E-46D2-A6AB-A1B1496065A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2" name="Cube 1751">
                <a:extLst>
                  <a:ext uri="{FF2B5EF4-FFF2-40B4-BE49-F238E27FC236}">
                    <a16:creationId xmlns:a16="http://schemas.microsoft.com/office/drawing/2014/main" id="{30A37BA2-3CD8-48D8-B5E7-870893E81A3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3" name="Cube 1752">
                <a:extLst>
                  <a:ext uri="{FF2B5EF4-FFF2-40B4-BE49-F238E27FC236}">
                    <a16:creationId xmlns:a16="http://schemas.microsoft.com/office/drawing/2014/main" id="{B74C853B-DAAD-451C-AC1A-5286869F4E0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4" name="Cube 1753">
                <a:extLst>
                  <a:ext uri="{FF2B5EF4-FFF2-40B4-BE49-F238E27FC236}">
                    <a16:creationId xmlns:a16="http://schemas.microsoft.com/office/drawing/2014/main" id="{0F5568B0-979D-417F-8B10-917BC61BC74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5" name="Cube 1754">
                <a:extLst>
                  <a:ext uri="{FF2B5EF4-FFF2-40B4-BE49-F238E27FC236}">
                    <a16:creationId xmlns:a16="http://schemas.microsoft.com/office/drawing/2014/main" id="{D968C726-FF62-4589-AF21-CE45973BBE9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58" name="Group 1657">
              <a:extLst>
                <a:ext uri="{FF2B5EF4-FFF2-40B4-BE49-F238E27FC236}">
                  <a16:creationId xmlns:a16="http://schemas.microsoft.com/office/drawing/2014/main" id="{F97D945E-CA85-457A-89EC-AB86F14FC5F2}"/>
                </a:ext>
              </a:extLst>
            </p:cNvPr>
            <p:cNvGrpSpPr/>
            <p:nvPr/>
          </p:nvGrpSpPr>
          <p:grpSpPr>
            <a:xfrm>
              <a:off x="2355460" y="1261374"/>
              <a:ext cx="324000" cy="2512147"/>
              <a:chOff x="4619708" y="1264319"/>
              <a:chExt cx="324000" cy="2512147"/>
            </a:xfrm>
            <a:solidFill>
              <a:srgbClr val="0070C0"/>
            </a:solidFill>
          </p:grpSpPr>
          <p:sp>
            <p:nvSpPr>
              <p:cNvPr id="1736" name="Cube 1735">
                <a:extLst>
                  <a:ext uri="{FF2B5EF4-FFF2-40B4-BE49-F238E27FC236}">
                    <a16:creationId xmlns:a16="http://schemas.microsoft.com/office/drawing/2014/main" id="{303E439F-85D5-4375-81D3-F734FE2F1FD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7" name="Cube 1736">
                <a:extLst>
                  <a:ext uri="{FF2B5EF4-FFF2-40B4-BE49-F238E27FC236}">
                    <a16:creationId xmlns:a16="http://schemas.microsoft.com/office/drawing/2014/main" id="{153C1A5B-A9B9-4425-8FFC-C22618D2CF7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8" name="Cube 1737">
                <a:extLst>
                  <a:ext uri="{FF2B5EF4-FFF2-40B4-BE49-F238E27FC236}">
                    <a16:creationId xmlns:a16="http://schemas.microsoft.com/office/drawing/2014/main" id="{A7EC880B-35CC-4D5A-8033-F364605AEAC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9" name="Cube 1738">
                <a:extLst>
                  <a:ext uri="{FF2B5EF4-FFF2-40B4-BE49-F238E27FC236}">
                    <a16:creationId xmlns:a16="http://schemas.microsoft.com/office/drawing/2014/main" id="{103E0150-2DCF-4066-85AE-8DEC8764100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0" name="Cube 1739">
                <a:extLst>
                  <a:ext uri="{FF2B5EF4-FFF2-40B4-BE49-F238E27FC236}">
                    <a16:creationId xmlns:a16="http://schemas.microsoft.com/office/drawing/2014/main" id="{4AC46ECE-5113-4D73-9292-5A17A25EC3A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1" name="Cube 1740">
                <a:extLst>
                  <a:ext uri="{FF2B5EF4-FFF2-40B4-BE49-F238E27FC236}">
                    <a16:creationId xmlns:a16="http://schemas.microsoft.com/office/drawing/2014/main" id="{8061B20B-7227-4FAC-B017-AAAF6C91CC3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2" name="Cube 1741">
                <a:extLst>
                  <a:ext uri="{FF2B5EF4-FFF2-40B4-BE49-F238E27FC236}">
                    <a16:creationId xmlns:a16="http://schemas.microsoft.com/office/drawing/2014/main" id="{7F34A8CB-CB9C-4CF7-B351-36C9DA71F97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3" name="Cube 1742">
                <a:extLst>
                  <a:ext uri="{FF2B5EF4-FFF2-40B4-BE49-F238E27FC236}">
                    <a16:creationId xmlns:a16="http://schemas.microsoft.com/office/drawing/2014/main" id="{7492ACD6-00F7-4A5B-BE9C-6F54AAEEF54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4" name="Cube 1743">
                <a:extLst>
                  <a:ext uri="{FF2B5EF4-FFF2-40B4-BE49-F238E27FC236}">
                    <a16:creationId xmlns:a16="http://schemas.microsoft.com/office/drawing/2014/main" id="{4D1C19AE-C3E0-4C2B-B576-9F3D1CAD825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5" name="Cube 1744">
                <a:extLst>
                  <a:ext uri="{FF2B5EF4-FFF2-40B4-BE49-F238E27FC236}">
                    <a16:creationId xmlns:a16="http://schemas.microsoft.com/office/drawing/2014/main" id="{EE2CF5F6-7646-452B-81CB-AEA3E52B0AF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59" name="Group 1658">
              <a:extLst>
                <a:ext uri="{FF2B5EF4-FFF2-40B4-BE49-F238E27FC236}">
                  <a16:creationId xmlns:a16="http://schemas.microsoft.com/office/drawing/2014/main" id="{2C6AE00B-7C68-4633-B73E-4F568582B446}"/>
                </a:ext>
              </a:extLst>
            </p:cNvPr>
            <p:cNvGrpSpPr/>
            <p:nvPr/>
          </p:nvGrpSpPr>
          <p:grpSpPr>
            <a:xfrm>
              <a:off x="2602846" y="1261374"/>
              <a:ext cx="324000" cy="2512147"/>
              <a:chOff x="4619708" y="1264319"/>
              <a:chExt cx="324000" cy="2512147"/>
            </a:xfrm>
            <a:solidFill>
              <a:srgbClr val="0070C0"/>
            </a:solidFill>
          </p:grpSpPr>
          <p:sp>
            <p:nvSpPr>
              <p:cNvPr id="1726" name="Cube 1725">
                <a:extLst>
                  <a:ext uri="{FF2B5EF4-FFF2-40B4-BE49-F238E27FC236}">
                    <a16:creationId xmlns:a16="http://schemas.microsoft.com/office/drawing/2014/main" id="{2D0C8D86-CA8A-4EE2-AE42-BCF6FF9B0B8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7" name="Cube 1726">
                <a:extLst>
                  <a:ext uri="{FF2B5EF4-FFF2-40B4-BE49-F238E27FC236}">
                    <a16:creationId xmlns:a16="http://schemas.microsoft.com/office/drawing/2014/main" id="{A8590247-0733-4DEF-9A42-CEA2A35EC23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8" name="Cube 1727">
                <a:extLst>
                  <a:ext uri="{FF2B5EF4-FFF2-40B4-BE49-F238E27FC236}">
                    <a16:creationId xmlns:a16="http://schemas.microsoft.com/office/drawing/2014/main" id="{FF69BB0B-C06B-4DF5-A0F6-15B2D9DBAA8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9" name="Cube 1728">
                <a:extLst>
                  <a:ext uri="{FF2B5EF4-FFF2-40B4-BE49-F238E27FC236}">
                    <a16:creationId xmlns:a16="http://schemas.microsoft.com/office/drawing/2014/main" id="{A5F93A83-C581-4F81-BCC1-F39D0DC003D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0" name="Cube 1729">
                <a:extLst>
                  <a:ext uri="{FF2B5EF4-FFF2-40B4-BE49-F238E27FC236}">
                    <a16:creationId xmlns:a16="http://schemas.microsoft.com/office/drawing/2014/main" id="{C3702509-0A57-449A-8517-968C0D389D4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1" name="Cube 1730">
                <a:extLst>
                  <a:ext uri="{FF2B5EF4-FFF2-40B4-BE49-F238E27FC236}">
                    <a16:creationId xmlns:a16="http://schemas.microsoft.com/office/drawing/2014/main" id="{C4A6C0EA-12E5-411E-949E-6AAAF034BC1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2" name="Cube 1731">
                <a:extLst>
                  <a:ext uri="{FF2B5EF4-FFF2-40B4-BE49-F238E27FC236}">
                    <a16:creationId xmlns:a16="http://schemas.microsoft.com/office/drawing/2014/main" id="{84DC7D03-D18C-4B6D-AA48-8AEF65CE0C60}"/>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3" name="Cube 1732">
                <a:extLst>
                  <a:ext uri="{FF2B5EF4-FFF2-40B4-BE49-F238E27FC236}">
                    <a16:creationId xmlns:a16="http://schemas.microsoft.com/office/drawing/2014/main" id="{532E4ED2-49AF-4E4A-8336-4FE05DE80D3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4" name="Cube 1733">
                <a:extLst>
                  <a:ext uri="{FF2B5EF4-FFF2-40B4-BE49-F238E27FC236}">
                    <a16:creationId xmlns:a16="http://schemas.microsoft.com/office/drawing/2014/main" id="{414E6EEB-64A5-49FE-BB63-52FA40E8365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5" name="Cube 1734">
                <a:extLst>
                  <a:ext uri="{FF2B5EF4-FFF2-40B4-BE49-F238E27FC236}">
                    <a16:creationId xmlns:a16="http://schemas.microsoft.com/office/drawing/2014/main" id="{B7500841-A0F5-4300-B9C2-066E8280A3B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0" name="Group 1659">
              <a:extLst>
                <a:ext uri="{FF2B5EF4-FFF2-40B4-BE49-F238E27FC236}">
                  <a16:creationId xmlns:a16="http://schemas.microsoft.com/office/drawing/2014/main" id="{80A89979-755D-4C6D-A35C-F0805F200340}"/>
                </a:ext>
              </a:extLst>
            </p:cNvPr>
            <p:cNvGrpSpPr/>
            <p:nvPr/>
          </p:nvGrpSpPr>
          <p:grpSpPr>
            <a:xfrm>
              <a:off x="2850232" y="1261374"/>
              <a:ext cx="324000" cy="2512147"/>
              <a:chOff x="4619708" y="1264319"/>
              <a:chExt cx="324000" cy="2512147"/>
            </a:xfrm>
            <a:solidFill>
              <a:srgbClr val="0070C0"/>
            </a:solidFill>
          </p:grpSpPr>
          <p:sp>
            <p:nvSpPr>
              <p:cNvPr id="1716" name="Cube 1715">
                <a:extLst>
                  <a:ext uri="{FF2B5EF4-FFF2-40B4-BE49-F238E27FC236}">
                    <a16:creationId xmlns:a16="http://schemas.microsoft.com/office/drawing/2014/main" id="{39327DFB-DE2F-48C8-A69E-CDE3906BC41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7" name="Cube 1716">
                <a:extLst>
                  <a:ext uri="{FF2B5EF4-FFF2-40B4-BE49-F238E27FC236}">
                    <a16:creationId xmlns:a16="http://schemas.microsoft.com/office/drawing/2014/main" id="{353D0884-9BDD-46E2-B53A-BD22063E8FA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8" name="Cube 1717">
                <a:extLst>
                  <a:ext uri="{FF2B5EF4-FFF2-40B4-BE49-F238E27FC236}">
                    <a16:creationId xmlns:a16="http://schemas.microsoft.com/office/drawing/2014/main" id="{2340F010-AA3A-42D0-8E05-274FE56DD2D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9" name="Cube 1718">
                <a:extLst>
                  <a:ext uri="{FF2B5EF4-FFF2-40B4-BE49-F238E27FC236}">
                    <a16:creationId xmlns:a16="http://schemas.microsoft.com/office/drawing/2014/main" id="{E709851A-C712-4B23-9659-F16C752DF3D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0" name="Cube 1719">
                <a:extLst>
                  <a:ext uri="{FF2B5EF4-FFF2-40B4-BE49-F238E27FC236}">
                    <a16:creationId xmlns:a16="http://schemas.microsoft.com/office/drawing/2014/main" id="{4139E30B-9D5D-42DF-B4E4-55D457031FB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1" name="Cube 1720">
                <a:extLst>
                  <a:ext uri="{FF2B5EF4-FFF2-40B4-BE49-F238E27FC236}">
                    <a16:creationId xmlns:a16="http://schemas.microsoft.com/office/drawing/2014/main" id="{E7232437-4342-4470-93F4-D93C059CF42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2" name="Cube 1721">
                <a:extLst>
                  <a:ext uri="{FF2B5EF4-FFF2-40B4-BE49-F238E27FC236}">
                    <a16:creationId xmlns:a16="http://schemas.microsoft.com/office/drawing/2014/main" id="{1974C205-7BC9-4417-9326-1ADFCE502D6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3" name="Cube 1722">
                <a:extLst>
                  <a:ext uri="{FF2B5EF4-FFF2-40B4-BE49-F238E27FC236}">
                    <a16:creationId xmlns:a16="http://schemas.microsoft.com/office/drawing/2014/main" id="{A191E00D-08CE-4CED-90EF-DC5127CC3C3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4" name="Cube 1723">
                <a:extLst>
                  <a:ext uri="{FF2B5EF4-FFF2-40B4-BE49-F238E27FC236}">
                    <a16:creationId xmlns:a16="http://schemas.microsoft.com/office/drawing/2014/main" id="{2C968D23-31FF-4261-B5FF-D4C3C59372E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5" name="Cube 1724">
                <a:extLst>
                  <a:ext uri="{FF2B5EF4-FFF2-40B4-BE49-F238E27FC236}">
                    <a16:creationId xmlns:a16="http://schemas.microsoft.com/office/drawing/2014/main" id="{FF1D1405-92FC-4016-89D1-B6FB1B5AED0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1" name="Group 1660">
              <a:extLst>
                <a:ext uri="{FF2B5EF4-FFF2-40B4-BE49-F238E27FC236}">
                  <a16:creationId xmlns:a16="http://schemas.microsoft.com/office/drawing/2014/main" id="{16540FA0-F6E4-4C93-B6BE-EA73888EA5EB}"/>
                </a:ext>
              </a:extLst>
            </p:cNvPr>
            <p:cNvGrpSpPr/>
            <p:nvPr/>
          </p:nvGrpSpPr>
          <p:grpSpPr>
            <a:xfrm>
              <a:off x="3097618" y="1261374"/>
              <a:ext cx="324000" cy="2512147"/>
              <a:chOff x="4619708" y="1264319"/>
              <a:chExt cx="324000" cy="2512147"/>
            </a:xfrm>
            <a:solidFill>
              <a:srgbClr val="0070C0"/>
            </a:solidFill>
          </p:grpSpPr>
          <p:sp>
            <p:nvSpPr>
              <p:cNvPr id="1706" name="Cube 1705">
                <a:extLst>
                  <a:ext uri="{FF2B5EF4-FFF2-40B4-BE49-F238E27FC236}">
                    <a16:creationId xmlns:a16="http://schemas.microsoft.com/office/drawing/2014/main" id="{D38D0AA8-10E4-4FD6-BBEA-CFCE43A5120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7" name="Cube 1706">
                <a:extLst>
                  <a:ext uri="{FF2B5EF4-FFF2-40B4-BE49-F238E27FC236}">
                    <a16:creationId xmlns:a16="http://schemas.microsoft.com/office/drawing/2014/main" id="{A555D064-E3BF-4FA2-B172-84F379930FF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8" name="Cube 1707">
                <a:extLst>
                  <a:ext uri="{FF2B5EF4-FFF2-40B4-BE49-F238E27FC236}">
                    <a16:creationId xmlns:a16="http://schemas.microsoft.com/office/drawing/2014/main" id="{47544B0B-9DCD-4255-B7B4-6D1DE47207A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9" name="Cube 1708">
                <a:extLst>
                  <a:ext uri="{FF2B5EF4-FFF2-40B4-BE49-F238E27FC236}">
                    <a16:creationId xmlns:a16="http://schemas.microsoft.com/office/drawing/2014/main" id="{513CEF6E-4852-4BD1-B64E-6F9F227001A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0" name="Cube 1709">
                <a:extLst>
                  <a:ext uri="{FF2B5EF4-FFF2-40B4-BE49-F238E27FC236}">
                    <a16:creationId xmlns:a16="http://schemas.microsoft.com/office/drawing/2014/main" id="{470745DB-1BF4-4652-8A85-0992BC3CD84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1" name="Cube 1710">
                <a:extLst>
                  <a:ext uri="{FF2B5EF4-FFF2-40B4-BE49-F238E27FC236}">
                    <a16:creationId xmlns:a16="http://schemas.microsoft.com/office/drawing/2014/main" id="{6BD36143-DBA1-482E-B198-43400FCB1CA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2" name="Cube 1711">
                <a:extLst>
                  <a:ext uri="{FF2B5EF4-FFF2-40B4-BE49-F238E27FC236}">
                    <a16:creationId xmlns:a16="http://schemas.microsoft.com/office/drawing/2014/main" id="{3E0D67DE-D862-4CCF-8D17-E0CB1891688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3" name="Cube 1712">
                <a:extLst>
                  <a:ext uri="{FF2B5EF4-FFF2-40B4-BE49-F238E27FC236}">
                    <a16:creationId xmlns:a16="http://schemas.microsoft.com/office/drawing/2014/main" id="{64B9249F-90B6-4066-B3AE-613D09F4353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4" name="Cube 1713">
                <a:extLst>
                  <a:ext uri="{FF2B5EF4-FFF2-40B4-BE49-F238E27FC236}">
                    <a16:creationId xmlns:a16="http://schemas.microsoft.com/office/drawing/2014/main" id="{88B45891-88D1-44BE-BEBE-B467ECBF9B7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5" name="Cube 1714">
                <a:extLst>
                  <a:ext uri="{FF2B5EF4-FFF2-40B4-BE49-F238E27FC236}">
                    <a16:creationId xmlns:a16="http://schemas.microsoft.com/office/drawing/2014/main" id="{349A6935-CE29-4432-ADE6-465FE5F26F2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2" name="Group 1661">
              <a:extLst>
                <a:ext uri="{FF2B5EF4-FFF2-40B4-BE49-F238E27FC236}">
                  <a16:creationId xmlns:a16="http://schemas.microsoft.com/office/drawing/2014/main" id="{3205A679-1B73-4B33-8583-468A2A71664C}"/>
                </a:ext>
              </a:extLst>
            </p:cNvPr>
            <p:cNvGrpSpPr/>
            <p:nvPr/>
          </p:nvGrpSpPr>
          <p:grpSpPr>
            <a:xfrm>
              <a:off x="3345004" y="1261374"/>
              <a:ext cx="324000" cy="2512147"/>
              <a:chOff x="4619708" y="1264319"/>
              <a:chExt cx="324000" cy="2512147"/>
            </a:xfrm>
            <a:solidFill>
              <a:srgbClr val="0070C0"/>
            </a:solidFill>
          </p:grpSpPr>
          <p:sp>
            <p:nvSpPr>
              <p:cNvPr id="1696" name="Cube 1695">
                <a:extLst>
                  <a:ext uri="{FF2B5EF4-FFF2-40B4-BE49-F238E27FC236}">
                    <a16:creationId xmlns:a16="http://schemas.microsoft.com/office/drawing/2014/main" id="{DFD31B22-3791-4596-8972-F790C7EDE18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7" name="Cube 1696">
                <a:extLst>
                  <a:ext uri="{FF2B5EF4-FFF2-40B4-BE49-F238E27FC236}">
                    <a16:creationId xmlns:a16="http://schemas.microsoft.com/office/drawing/2014/main" id="{B7F168E3-0221-4F7A-B009-363C6FB4CD0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8" name="Cube 1697">
                <a:extLst>
                  <a:ext uri="{FF2B5EF4-FFF2-40B4-BE49-F238E27FC236}">
                    <a16:creationId xmlns:a16="http://schemas.microsoft.com/office/drawing/2014/main" id="{16822744-388E-4E3F-935E-AAF78136D75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9" name="Cube 1698">
                <a:extLst>
                  <a:ext uri="{FF2B5EF4-FFF2-40B4-BE49-F238E27FC236}">
                    <a16:creationId xmlns:a16="http://schemas.microsoft.com/office/drawing/2014/main" id="{49EA2C28-72E9-437C-B7CD-02FA63E21DF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0" name="Cube 1699">
                <a:extLst>
                  <a:ext uri="{FF2B5EF4-FFF2-40B4-BE49-F238E27FC236}">
                    <a16:creationId xmlns:a16="http://schemas.microsoft.com/office/drawing/2014/main" id="{66B3CB12-9E65-466D-987F-B04480BB491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1" name="Cube 1700">
                <a:extLst>
                  <a:ext uri="{FF2B5EF4-FFF2-40B4-BE49-F238E27FC236}">
                    <a16:creationId xmlns:a16="http://schemas.microsoft.com/office/drawing/2014/main" id="{5F6EA835-112D-40AC-A87F-30DDB08EDA5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2" name="Cube 1701">
                <a:extLst>
                  <a:ext uri="{FF2B5EF4-FFF2-40B4-BE49-F238E27FC236}">
                    <a16:creationId xmlns:a16="http://schemas.microsoft.com/office/drawing/2014/main" id="{64EC9FE0-13CD-481C-85B3-A7DFA932844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3" name="Cube 1702">
                <a:extLst>
                  <a:ext uri="{FF2B5EF4-FFF2-40B4-BE49-F238E27FC236}">
                    <a16:creationId xmlns:a16="http://schemas.microsoft.com/office/drawing/2014/main" id="{D8880B32-CB5A-4EBF-BAAD-2A455918F82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4" name="Cube 1703">
                <a:extLst>
                  <a:ext uri="{FF2B5EF4-FFF2-40B4-BE49-F238E27FC236}">
                    <a16:creationId xmlns:a16="http://schemas.microsoft.com/office/drawing/2014/main" id="{78FCE56B-BF05-44A0-ABD3-9BB5A0DA3F4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5" name="Cube 1704">
                <a:extLst>
                  <a:ext uri="{FF2B5EF4-FFF2-40B4-BE49-F238E27FC236}">
                    <a16:creationId xmlns:a16="http://schemas.microsoft.com/office/drawing/2014/main" id="{7D9250EC-9961-4610-AF73-CE166276EBD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3" name="Group 1662">
              <a:extLst>
                <a:ext uri="{FF2B5EF4-FFF2-40B4-BE49-F238E27FC236}">
                  <a16:creationId xmlns:a16="http://schemas.microsoft.com/office/drawing/2014/main" id="{CBE8D741-DC9E-4B63-9C70-AF9A8C74F9FB}"/>
                </a:ext>
              </a:extLst>
            </p:cNvPr>
            <p:cNvGrpSpPr/>
            <p:nvPr/>
          </p:nvGrpSpPr>
          <p:grpSpPr>
            <a:xfrm>
              <a:off x="3592390" y="1261374"/>
              <a:ext cx="324000" cy="2512147"/>
              <a:chOff x="4619708" y="1264319"/>
              <a:chExt cx="324000" cy="2512147"/>
            </a:xfrm>
            <a:solidFill>
              <a:srgbClr val="0070C0"/>
            </a:solidFill>
          </p:grpSpPr>
          <p:sp>
            <p:nvSpPr>
              <p:cNvPr id="1686" name="Cube 1685">
                <a:extLst>
                  <a:ext uri="{FF2B5EF4-FFF2-40B4-BE49-F238E27FC236}">
                    <a16:creationId xmlns:a16="http://schemas.microsoft.com/office/drawing/2014/main" id="{BBCCBCB3-EC8E-405B-A1EF-8469118E60D4}"/>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7" name="Cube 1686">
                <a:extLst>
                  <a:ext uri="{FF2B5EF4-FFF2-40B4-BE49-F238E27FC236}">
                    <a16:creationId xmlns:a16="http://schemas.microsoft.com/office/drawing/2014/main" id="{C5E9D973-F298-4FF4-8291-E5EAB5D45E8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8" name="Cube 1687">
                <a:extLst>
                  <a:ext uri="{FF2B5EF4-FFF2-40B4-BE49-F238E27FC236}">
                    <a16:creationId xmlns:a16="http://schemas.microsoft.com/office/drawing/2014/main" id="{0A7CC750-A3E2-4989-B286-A99F96D7987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9" name="Cube 1688">
                <a:extLst>
                  <a:ext uri="{FF2B5EF4-FFF2-40B4-BE49-F238E27FC236}">
                    <a16:creationId xmlns:a16="http://schemas.microsoft.com/office/drawing/2014/main" id="{71B4E92C-4B1B-4F98-9474-47D511179EC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0" name="Cube 1689">
                <a:extLst>
                  <a:ext uri="{FF2B5EF4-FFF2-40B4-BE49-F238E27FC236}">
                    <a16:creationId xmlns:a16="http://schemas.microsoft.com/office/drawing/2014/main" id="{04512DB6-8757-43C0-B0CC-55D32F1C32B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1" name="Cube 1690">
                <a:extLst>
                  <a:ext uri="{FF2B5EF4-FFF2-40B4-BE49-F238E27FC236}">
                    <a16:creationId xmlns:a16="http://schemas.microsoft.com/office/drawing/2014/main" id="{FDDA6464-314C-4725-9AEA-D974C0607CB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2" name="Cube 1691">
                <a:extLst>
                  <a:ext uri="{FF2B5EF4-FFF2-40B4-BE49-F238E27FC236}">
                    <a16:creationId xmlns:a16="http://schemas.microsoft.com/office/drawing/2014/main" id="{C124118B-0662-4928-A103-848B8293ABF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3" name="Cube 1692">
                <a:extLst>
                  <a:ext uri="{FF2B5EF4-FFF2-40B4-BE49-F238E27FC236}">
                    <a16:creationId xmlns:a16="http://schemas.microsoft.com/office/drawing/2014/main" id="{3AA1B2DD-1793-4797-9EAD-0544387060E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4" name="Cube 1693">
                <a:extLst>
                  <a:ext uri="{FF2B5EF4-FFF2-40B4-BE49-F238E27FC236}">
                    <a16:creationId xmlns:a16="http://schemas.microsoft.com/office/drawing/2014/main" id="{0D6CB067-755D-4A59-ACA5-789122D3EB3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5" name="Cube 1694">
                <a:extLst>
                  <a:ext uri="{FF2B5EF4-FFF2-40B4-BE49-F238E27FC236}">
                    <a16:creationId xmlns:a16="http://schemas.microsoft.com/office/drawing/2014/main" id="{C290CB2C-16E1-43B8-91FA-3D647768F82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4" name="Group 1663">
              <a:extLst>
                <a:ext uri="{FF2B5EF4-FFF2-40B4-BE49-F238E27FC236}">
                  <a16:creationId xmlns:a16="http://schemas.microsoft.com/office/drawing/2014/main" id="{210519C7-B8D2-4B3B-AB59-23D8832B464F}"/>
                </a:ext>
              </a:extLst>
            </p:cNvPr>
            <p:cNvGrpSpPr/>
            <p:nvPr/>
          </p:nvGrpSpPr>
          <p:grpSpPr>
            <a:xfrm>
              <a:off x="3828759" y="1261374"/>
              <a:ext cx="324000" cy="2512147"/>
              <a:chOff x="4619708" y="1264319"/>
              <a:chExt cx="324000" cy="2512147"/>
            </a:xfrm>
            <a:solidFill>
              <a:srgbClr val="0070C0"/>
            </a:solidFill>
          </p:grpSpPr>
          <p:sp>
            <p:nvSpPr>
              <p:cNvPr id="1676" name="Cube 1675">
                <a:extLst>
                  <a:ext uri="{FF2B5EF4-FFF2-40B4-BE49-F238E27FC236}">
                    <a16:creationId xmlns:a16="http://schemas.microsoft.com/office/drawing/2014/main" id="{9F655DF8-05FC-4AE3-992C-C64E5FFF6F3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7" name="Cube 1676">
                <a:extLst>
                  <a:ext uri="{FF2B5EF4-FFF2-40B4-BE49-F238E27FC236}">
                    <a16:creationId xmlns:a16="http://schemas.microsoft.com/office/drawing/2014/main" id="{44AA3AD0-AD6F-43A6-8BDB-05E620AA885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8" name="Cube 1677">
                <a:extLst>
                  <a:ext uri="{FF2B5EF4-FFF2-40B4-BE49-F238E27FC236}">
                    <a16:creationId xmlns:a16="http://schemas.microsoft.com/office/drawing/2014/main" id="{FCB631EF-21EE-48EF-B9E5-A94F2C772AA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9" name="Cube 1678">
                <a:extLst>
                  <a:ext uri="{FF2B5EF4-FFF2-40B4-BE49-F238E27FC236}">
                    <a16:creationId xmlns:a16="http://schemas.microsoft.com/office/drawing/2014/main" id="{B01A4F77-0335-4DB9-B8D9-AFCCCE15AA0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0" name="Cube 1679">
                <a:extLst>
                  <a:ext uri="{FF2B5EF4-FFF2-40B4-BE49-F238E27FC236}">
                    <a16:creationId xmlns:a16="http://schemas.microsoft.com/office/drawing/2014/main" id="{123BC30F-1F99-468F-8BE5-7C3FB0D91B4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1" name="Cube 1680">
                <a:extLst>
                  <a:ext uri="{FF2B5EF4-FFF2-40B4-BE49-F238E27FC236}">
                    <a16:creationId xmlns:a16="http://schemas.microsoft.com/office/drawing/2014/main" id="{E1191C37-B6D0-4FA5-B52B-B22F182613C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2" name="Cube 1681">
                <a:extLst>
                  <a:ext uri="{FF2B5EF4-FFF2-40B4-BE49-F238E27FC236}">
                    <a16:creationId xmlns:a16="http://schemas.microsoft.com/office/drawing/2014/main" id="{3CCD2BC5-5335-47AB-9D44-5BCF95ADAE9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3" name="Cube 1682">
                <a:extLst>
                  <a:ext uri="{FF2B5EF4-FFF2-40B4-BE49-F238E27FC236}">
                    <a16:creationId xmlns:a16="http://schemas.microsoft.com/office/drawing/2014/main" id="{F55E90BA-D584-4AD6-A5EB-1B3C5222A53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4" name="Cube 1683">
                <a:extLst>
                  <a:ext uri="{FF2B5EF4-FFF2-40B4-BE49-F238E27FC236}">
                    <a16:creationId xmlns:a16="http://schemas.microsoft.com/office/drawing/2014/main" id="{4D6F9270-2E3D-46CB-8B2C-304B80C4B5E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5" name="Cube 1684">
                <a:extLst>
                  <a:ext uri="{FF2B5EF4-FFF2-40B4-BE49-F238E27FC236}">
                    <a16:creationId xmlns:a16="http://schemas.microsoft.com/office/drawing/2014/main" id="{BF84F162-DC84-4AA1-8543-CE98DBC25EB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5" name="Group 1664">
              <a:extLst>
                <a:ext uri="{FF2B5EF4-FFF2-40B4-BE49-F238E27FC236}">
                  <a16:creationId xmlns:a16="http://schemas.microsoft.com/office/drawing/2014/main" id="{4A62142E-658C-4CCB-8446-967F1BC90934}"/>
                </a:ext>
              </a:extLst>
            </p:cNvPr>
            <p:cNvGrpSpPr/>
            <p:nvPr/>
          </p:nvGrpSpPr>
          <p:grpSpPr>
            <a:xfrm>
              <a:off x="4076144" y="1261374"/>
              <a:ext cx="324000" cy="2512147"/>
              <a:chOff x="4619708" y="1264319"/>
              <a:chExt cx="324000" cy="2512147"/>
            </a:xfrm>
            <a:solidFill>
              <a:srgbClr val="0070C0"/>
            </a:solidFill>
          </p:grpSpPr>
          <p:sp>
            <p:nvSpPr>
              <p:cNvPr id="1666" name="Cube 1665">
                <a:extLst>
                  <a:ext uri="{FF2B5EF4-FFF2-40B4-BE49-F238E27FC236}">
                    <a16:creationId xmlns:a16="http://schemas.microsoft.com/office/drawing/2014/main" id="{C37D7556-D570-4648-A90C-7F199631C7D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7" name="Cube 1666">
                <a:extLst>
                  <a:ext uri="{FF2B5EF4-FFF2-40B4-BE49-F238E27FC236}">
                    <a16:creationId xmlns:a16="http://schemas.microsoft.com/office/drawing/2014/main" id="{8216A579-0924-4768-A4E9-D2DA1A73B12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8" name="Cube 1667">
                <a:extLst>
                  <a:ext uri="{FF2B5EF4-FFF2-40B4-BE49-F238E27FC236}">
                    <a16:creationId xmlns:a16="http://schemas.microsoft.com/office/drawing/2014/main" id="{3C3151C8-7212-4E96-8D71-696BE7F89C8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9" name="Cube 1668">
                <a:extLst>
                  <a:ext uri="{FF2B5EF4-FFF2-40B4-BE49-F238E27FC236}">
                    <a16:creationId xmlns:a16="http://schemas.microsoft.com/office/drawing/2014/main" id="{BF3FB655-B79C-4736-9FB4-E41CB856240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0" name="Cube 1669">
                <a:extLst>
                  <a:ext uri="{FF2B5EF4-FFF2-40B4-BE49-F238E27FC236}">
                    <a16:creationId xmlns:a16="http://schemas.microsoft.com/office/drawing/2014/main" id="{8531F8F5-484E-4258-8670-FA6EB907945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1" name="Cube 1670">
                <a:extLst>
                  <a:ext uri="{FF2B5EF4-FFF2-40B4-BE49-F238E27FC236}">
                    <a16:creationId xmlns:a16="http://schemas.microsoft.com/office/drawing/2014/main" id="{D1E008D7-3BEC-4078-963A-315B95E9E11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2" name="Cube 1671">
                <a:extLst>
                  <a:ext uri="{FF2B5EF4-FFF2-40B4-BE49-F238E27FC236}">
                    <a16:creationId xmlns:a16="http://schemas.microsoft.com/office/drawing/2014/main" id="{00C79DAA-B018-4A04-9E30-B31FF2576A6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3" name="Cube 1672">
                <a:extLst>
                  <a:ext uri="{FF2B5EF4-FFF2-40B4-BE49-F238E27FC236}">
                    <a16:creationId xmlns:a16="http://schemas.microsoft.com/office/drawing/2014/main" id="{D3BB1B0A-6B33-4AD4-8B5B-24A8AE05ABB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4" name="Cube 1673">
                <a:extLst>
                  <a:ext uri="{FF2B5EF4-FFF2-40B4-BE49-F238E27FC236}">
                    <a16:creationId xmlns:a16="http://schemas.microsoft.com/office/drawing/2014/main" id="{97A6DC96-8806-4BAD-90D5-F045F4EAD8B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5" name="Cube 1674">
                <a:extLst>
                  <a:ext uri="{FF2B5EF4-FFF2-40B4-BE49-F238E27FC236}">
                    <a16:creationId xmlns:a16="http://schemas.microsoft.com/office/drawing/2014/main" id="{79932842-4A08-4170-8BA2-E7DA4511519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766" name="Group 1765">
            <a:extLst>
              <a:ext uri="{FF2B5EF4-FFF2-40B4-BE49-F238E27FC236}">
                <a16:creationId xmlns:a16="http://schemas.microsoft.com/office/drawing/2014/main" id="{3A4E7A54-0252-432C-A15D-CC9D27ACAF3C}"/>
              </a:ext>
            </a:extLst>
          </p:cNvPr>
          <p:cNvGrpSpPr/>
          <p:nvPr/>
        </p:nvGrpSpPr>
        <p:grpSpPr>
          <a:xfrm>
            <a:off x="8790992" y="3111364"/>
            <a:ext cx="935771" cy="947650"/>
            <a:chOff x="1860688" y="1261374"/>
            <a:chExt cx="2539456" cy="2512147"/>
          </a:xfrm>
        </p:grpSpPr>
        <p:grpSp>
          <p:nvGrpSpPr>
            <p:cNvPr id="1767" name="Group 1766">
              <a:extLst>
                <a:ext uri="{FF2B5EF4-FFF2-40B4-BE49-F238E27FC236}">
                  <a16:creationId xmlns:a16="http://schemas.microsoft.com/office/drawing/2014/main" id="{498E2B6A-441B-4768-BD38-9F152FB7622D}"/>
                </a:ext>
              </a:extLst>
            </p:cNvPr>
            <p:cNvGrpSpPr/>
            <p:nvPr/>
          </p:nvGrpSpPr>
          <p:grpSpPr>
            <a:xfrm>
              <a:off x="1860688" y="1261374"/>
              <a:ext cx="324000" cy="2512147"/>
              <a:chOff x="4619708" y="1264319"/>
              <a:chExt cx="324000" cy="2512147"/>
            </a:xfrm>
            <a:solidFill>
              <a:srgbClr val="0070C0"/>
            </a:solidFill>
          </p:grpSpPr>
          <p:sp>
            <p:nvSpPr>
              <p:cNvPr id="1867" name="Cube 1866">
                <a:extLst>
                  <a:ext uri="{FF2B5EF4-FFF2-40B4-BE49-F238E27FC236}">
                    <a16:creationId xmlns:a16="http://schemas.microsoft.com/office/drawing/2014/main" id="{5AF9EB69-FB1F-49C0-B3E9-23EC9BAF639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8" name="Cube 1867">
                <a:extLst>
                  <a:ext uri="{FF2B5EF4-FFF2-40B4-BE49-F238E27FC236}">
                    <a16:creationId xmlns:a16="http://schemas.microsoft.com/office/drawing/2014/main" id="{2F36EC7B-416C-47EE-9A26-7C897F250C2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9" name="Cube 1868">
                <a:extLst>
                  <a:ext uri="{FF2B5EF4-FFF2-40B4-BE49-F238E27FC236}">
                    <a16:creationId xmlns:a16="http://schemas.microsoft.com/office/drawing/2014/main" id="{FFDD77B0-0FCF-498A-8690-BBE1E3D3ACE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0" name="Cube 1869">
                <a:extLst>
                  <a:ext uri="{FF2B5EF4-FFF2-40B4-BE49-F238E27FC236}">
                    <a16:creationId xmlns:a16="http://schemas.microsoft.com/office/drawing/2014/main" id="{12E578F3-28AD-4EA2-B0A1-4F1A90BBAF6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1" name="Cube 1870">
                <a:extLst>
                  <a:ext uri="{FF2B5EF4-FFF2-40B4-BE49-F238E27FC236}">
                    <a16:creationId xmlns:a16="http://schemas.microsoft.com/office/drawing/2014/main" id="{EB7E6D74-F78E-4D2E-830C-16748BF6B10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2" name="Cube 1871">
                <a:extLst>
                  <a:ext uri="{FF2B5EF4-FFF2-40B4-BE49-F238E27FC236}">
                    <a16:creationId xmlns:a16="http://schemas.microsoft.com/office/drawing/2014/main" id="{B3CDA62A-7672-4BC9-A183-DE1D6F5076E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3" name="Cube 1872">
                <a:extLst>
                  <a:ext uri="{FF2B5EF4-FFF2-40B4-BE49-F238E27FC236}">
                    <a16:creationId xmlns:a16="http://schemas.microsoft.com/office/drawing/2014/main" id="{8D78CD5C-8231-4604-8CCB-E799B468F88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4" name="Cube 1873">
                <a:extLst>
                  <a:ext uri="{FF2B5EF4-FFF2-40B4-BE49-F238E27FC236}">
                    <a16:creationId xmlns:a16="http://schemas.microsoft.com/office/drawing/2014/main" id="{A7098909-A6E7-4B3A-A53A-A9B38B6930F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5" name="Cube 1874">
                <a:extLst>
                  <a:ext uri="{FF2B5EF4-FFF2-40B4-BE49-F238E27FC236}">
                    <a16:creationId xmlns:a16="http://schemas.microsoft.com/office/drawing/2014/main" id="{FFB17924-5F8E-4355-99B9-C3B25951732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6" name="Cube 1875">
                <a:extLst>
                  <a:ext uri="{FF2B5EF4-FFF2-40B4-BE49-F238E27FC236}">
                    <a16:creationId xmlns:a16="http://schemas.microsoft.com/office/drawing/2014/main" id="{6A4E0A65-92E7-4343-BBCC-57593213BE2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68" name="Group 1767">
              <a:extLst>
                <a:ext uri="{FF2B5EF4-FFF2-40B4-BE49-F238E27FC236}">
                  <a16:creationId xmlns:a16="http://schemas.microsoft.com/office/drawing/2014/main" id="{1214AD18-1D8A-4E45-9332-57EF9B50C167}"/>
                </a:ext>
              </a:extLst>
            </p:cNvPr>
            <p:cNvGrpSpPr/>
            <p:nvPr/>
          </p:nvGrpSpPr>
          <p:grpSpPr>
            <a:xfrm>
              <a:off x="2108074" y="1261374"/>
              <a:ext cx="324000" cy="2512147"/>
              <a:chOff x="4619708" y="1264319"/>
              <a:chExt cx="324000" cy="2512147"/>
            </a:xfrm>
            <a:solidFill>
              <a:srgbClr val="0070C0"/>
            </a:solidFill>
          </p:grpSpPr>
          <p:sp>
            <p:nvSpPr>
              <p:cNvPr id="1857" name="Cube 1856">
                <a:extLst>
                  <a:ext uri="{FF2B5EF4-FFF2-40B4-BE49-F238E27FC236}">
                    <a16:creationId xmlns:a16="http://schemas.microsoft.com/office/drawing/2014/main" id="{C23635C0-92C8-4554-8D77-5D9D6C77852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8" name="Cube 1857">
                <a:extLst>
                  <a:ext uri="{FF2B5EF4-FFF2-40B4-BE49-F238E27FC236}">
                    <a16:creationId xmlns:a16="http://schemas.microsoft.com/office/drawing/2014/main" id="{888B7068-3AFD-4FE8-A1F3-1989B476D82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9" name="Cube 1858">
                <a:extLst>
                  <a:ext uri="{FF2B5EF4-FFF2-40B4-BE49-F238E27FC236}">
                    <a16:creationId xmlns:a16="http://schemas.microsoft.com/office/drawing/2014/main" id="{AB9ED282-1F0C-4B29-874D-AEE50DE7459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0" name="Cube 1859">
                <a:extLst>
                  <a:ext uri="{FF2B5EF4-FFF2-40B4-BE49-F238E27FC236}">
                    <a16:creationId xmlns:a16="http://schemas.microsoft.com/office/drawing/2014/main" id="{A7D996DD-A090-4F87-9D93-9F59CE92275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1" name="Cube 1860">
                <a:extLst>
                  <a:ext uri="{FF2B5EF4-FFF2-40B4-BE49-F238E27FC236}">
                    <a16:creationId xmlns:a16="http://schemas.microsoft.com/office/drawing/2014/main" id="{266C305E-4090-453B-8B1F-5F885EA9DA1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2" name="Cube 1861">
                <a:extLst>
                  <a:ext uri="{FF2B5EF4-FFF2-40B4-BE49-F238E27FC236}">
                    <a16:creationId xmlns:a16="http://schemas.microsoft.com/office/drawing/2014/main" id="{110A61C0-08D9-45A8-8C64-F46ED49CB74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3" name="Cube 1862">
                <a:extLst>
                  <a:ext uri="{FF2B5EF4-FFF2-40B4-BE49-F238E27FC236}">
                    <a16:creationId xmlns:a16="http://schemas.microsoft.com/office/drawing/2014/main" id="{12C72788-2C0D-4C91-8E9E-3234F2EFEB6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4" name="Cube 1863">
                <a:extLst>
                  <a:ext uri="{FF2B5EF4-FFF2-40B4-BE49-F238E27FC236}">
                    <a16:creationId xmlns:a16="http://schemas.microsoft.com/office/drawing/2014/main" id="{1F377B8E-D802-473E-B4E1-85B5A908F70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5" name="Cube 1864">
                <a:extLst>
                  <a:ext uri="{FF2B5EF4-FFF2-40B4-BE49-F238E27FC236}">
                    <a16:creationId xmlns:a16="http://schemas.microsoft.com/office/drawing/2014/main" id="{E1EBAEB9-316B-4532-BA67-EFBE3148728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6" name="Cube 1865">
                <a:extLst>
                  <a:ext uri="{FF2B5EF4-FFF2-40B4-BE49-F238E27FC236}">
                    <a16:creationId xmlns:a16="http://schemas.microsoft.com/office/drawing/2014/main" id="{A715002D-F67F-4C60-BA7A-05683290D4B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69" name="Group 1768">
              <a:extLst>
                <a:ext uri="{FF2B5EF4-FFF2-40B4-BE49-F238E27FC236}">
                  <a16:creationId xmlns:a16="http://schemas.microsoft.com/office/drawing/2014/main" id="{BF3301DF-4C97-4A3F-8098-F08ECE0A50BB}"/>
                </a:ext>
              </a:extLst>
            </p:cNvPr>
            <p:cNvGrpSpPr/>
            <p:nvPr/>
          </p:nvGrpSpPr>
          <p:grpSpPr>
            <a:xfrm>
              <a:off x="2355460" y="1261374"/>
              <a:ext cx="324000" cy="2512147"/>
              <a:chOff x="4619708" y="1264319"/>
              <a:chExt cx="324000" cy="2512147"/>
            </a:xfrm>
            <a:solidFill>
              <a:srgbClr val="0070C0"/>
            </a:solidFill>
          </p:grpSpPr>
          <p:sp>
            <p:nvSpPr>
              <p:cNvPr id="1847" name="Cube 1846">
                <a:extLst>
                  <a:ext uri="{FF2B5EF4-FFF2-40B4-BE49-F238E27FC236}">
                    <a16:creationId xmlns:a16="http://schemas.microsoft.com/office/drawing/2014/main" id="{DC5749E4-067D-4183-9D85-1358522A505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8" name="Cube 1847">
                <a:extLst>
                  <a:ext uri="{FF2B5EF4-FFF2-40B4-BE49-F238E27FC236}">
                    <a16:creationId xmlns:a16="http://schemas.microsoft.com/office/drawing/2014/main" id="{E72AD9B8-28E0-4702-A532-87B9695C701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9" name="Cube 1848">
                <a:extLst>
                  <a:ext uri="{FF2B5EF4-FFF2-40B4-BE49-F238E27FC236}">
                    <a16:creationId xmlns:a16="http://schemas.microsoft.com/office/drawing/2014/main" id="{E6C71B97-6272-47EB-AE2E-0880FDA17E4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0" name="Cube 1849">
                <a:extLst>
                  <a:ext uri="{FF2B5EF4-FFF2-40B4-BE49-F238E27FC236}">
                    <a16:creationId xmlns:a16="http://schemas.microsoft.com/office/drawing/2014/main" id="{BF70B4A4-7BA1-4FE9-A7D6-7028725C561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1" name="Cube 1850">
                <a:extLst>
                  <a:ext uri="{FF2B5EF4-FFF2-40B4-BE49-F238E27FC236}">
                    <a16:creationId xmlns:a16="http://schemas.microsoft.com/office/drawing/2014/main" id="{0F0239F4-39DA-43E8-A9D6-D4FBFA44605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2" name="Cube 1851">
                <a:extLst>
                  <a:ext uri="{FF2B5EF4-FFF2-40B4-BE49-F238E27FC236}">
                    <a16:creationId xmlns:a16="http://schemas.microsoft.com/office/drawing/2014/main" id="{E6AAA0D9-E78E-4578-99EB-86FF21A4647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3" name="Cube 1852">
                <a:extLst>
                  <a:ext uri="{FF2B5EF4-FFF2-40B4-BE49-F238E27FC236}">
                    <a16:creationId xmlns:a16="http://schemas.microsoft.com/office/drawing/2014/main" id="{E6CFA844-7430-4DF1-A8F7-230E0F26AEC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4" name="Cube 1853">
                <a:extLst>
                  <a:ext uri="{FF2B5EF4-FFF2-40B4-BE49-F238E27FC236}">
                    <a16:creationId xmlns:a16="http://schemas.microsoft.com/office/drawing/2014/main" id="{2CB7CEB1-A641-401C-AE15-D522EB0F8AD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5" name="Cube 1854">
                <a:extLst>
                  <a:ext uri="{FF2B5EF4-FFF2-40B4-BE49-F238E27FC236}">
                    <a16:creationId xmlns:a16="http://schemas.microsoft.com/office/drawing/2014/main" id="{812C7B4E-F0BF-4C7E-8999-7F94CAADE70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6" name="Cube 1855">
                <a:extLst>
                  <a:ext uri="{FF2B5EF4-FFF2-40B4-BE49-F238E27FC236}">
                    <a16:creationId xmlns:a16="http://schemas.microsoft.com/office/drawing/2014/main" id="{B3B9D7FA-26B7-4B6A-BC97-FAF51C1D535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0" name="Group 1769">
              <a:extLst>
                <a:ext uri="{FF2B5EF4-FFF2-40B4-BE49-F238E27FC236}">
                  <a16:creationId xmlns:a16="http://schemas.microsoft.com/office/drawing/2014/main" id="{8AD01561-8EE2-4B90-8F94-D4CE7A1EE753}"/>
                </a:ext>
              </a:extLst>
            </p:cNvPr>
            <p:cNvGrpSpPr/>
            <p:nvPr/>
          </p:nvGrpSpPr>
          <p:grpSpPr>
            <a:xfrm>
              <a:off x="2602846" y="1261374"/>
              <a:ext cx="324000" cy="2512147"/>
              <a:chOff x="4619708" y="1264319"/>
              <a:chExt cx="324000" cy="2512147"/>
            </a:xfrm>
            <a:solidFill>
              <a:srgbClr val="0070C0"/>
            </a:solidFill>
          </p:grpSpPr>
          <p:sp>
            <p:nvSpPr>
              <p:cNvPr id="1837" name="Cube 1836">
                <a:extLst>
                  <a:ext uri="{FF2B5EF4-FFF2-40B4-BE49-F238E27FC236}">
                    <a16:creationId xmlns:a16="http://schemas.microsoft.com/office/drawing/2014/main" id="{0C9D6479-CA55-4D2B-A4BC-65D9BD098F3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8" name="Cube 1837">
                <a:extLst>
                  <a:ext uri="{FF2B5EF4-FFF2-40B4-BE49-F238E27FC236}">
                    <a16:creationId xmlns:a16="http://schemas.microsoft.com/office/drawing/2014/main" id="{FA4DE9E7-0D43-4577-A70A-545CC5073E9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9" name="Cube 1838">
                <a:extLst>
                  <a:ext uri="{FF2B5EF4-FFF2-40B4-BE49-F238E27FC236}">
                    <a16:creationId xmlns:a16="http://schemas.microsoft.com/office/drawing/2014/main" id="{DBF6D2A8-8D7E-43C4-8704-D0B04EEEF43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0" name="Cube 1839">
                <a:extLst>
                  <a:ext uri="{FF2B5EF4-FFF2-40B4-BE49-F238E27FC236}">
                    <a16:creationId xmlns:a16="http://schemas.microsoft.com/office/drawing/2014/main" id="{EA1FD51C-1324-4AA8-A994-A88CFB35FCD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1" name="Cube 1840">
                <a:extLst>
                  <a:ext uri="{FF2B5EF4-FFF2-40B4-BE49-F238E27FC236}">
                    <a16:creationId xmlns:a16="http://schemas.microsoft.com/office/drawing/2014/main" id="{6EEE3595-0E58-4066-A610-39DD96E364B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2" name="Cube 1841">
                <a:extLst>
                  <a:ext uri="{FF2B5EF4-FFF2-40B4-BE49-F238E27FC236}">
                    <a16:creationId xmlns:a16="http://schemas.microsoft.com/office/drawing/2014/main" id="{11792628-A814-4F9F-A896-BBE261D0B81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3" name="Cube 1842">
                <a:extLst>
                  <a:ext uri="{FF2B5EF4-FFF2-40B4-BE49-F238E27FC236}">
                    <a16:creationId xmlns:a16="http://schemas.microsoft.com/office/drawing/2014/main" id="{B5DA08AB-A2E8-472D-8C10-CF7FC080450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4" name="Cube 1843">
                <a:extLst>
                  <a:ext uri="{FF2B5EF4-FFF2-40B4-BE49-F238E27FC236}">
                    <a16:creationId xmlns:a16="http://schemas.microsoft.com/office/drawing/2014/main" id="{BE9E604A-1646-41C6-AA86-21ECECC2796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5" name="Cube 1844">
                <a:extLst>
                  <a:ext uri="{FF2B5EF4-FFF2-40B4-BE49-F238E27FC236}">
                    <a16:creationId xmlns:a16="http://schemas.microsoft.com/office/drawing/2014/main" id="{946FF832-5FB7-40E8-B866-C516940C81E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6" name="Cube 1845">
                <a:extLst>
                  <a:ext uri="{FF2B5EF4-FFF2-40B4-BE49-F238E27FC236}">
                    <a16:creationId xmlns:a16="http://schemas.microsoft.com/office/drawing/2014/main" id="{DDCC1A5A-02BE-4C42-A000-9DABB1249C9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1" name="Group 1770">
              <a:extLst>
                <a:ext uri="{FF2B5EF4-FFF2-40B4-BE49-F238E27FC236}">
                  <a16:creationId xmlns:a16="http://schemas.microsoft.com/office/drawing/2014/main" id="{3DAE8AED-577A-4E61-B5C6-2178393234FE}"/>
                </a:ext>
              </a:extLst>
            </p:cNvPr>
            <p:cNvGrpSpPr/>
            <p:nvPr/>
          </p:nvGrpSpPr>
          <p:grpSpPr>
            <a:xfrm>
              <a:off x="2850232" y="1261374"/>
              <a:ext cx="324000" cy="2512147"/>
              <a:chOff x="4619708" y="1264319"/>
              <a:chExt cx="324000" cy="2512147"/>
            </a:xfrm>
            <a:solidFill>
              <a:srgbClr val="0070C0"/>
            </a:solidFill>
          </p:grpSpPr>
          <p:sp>
            <p:nvSpPr>
              <p:cNvPr id="1827" name="Cube 1826">
                <a:extLst>
                  <a:ext uri="{FF2B5EF4-FFF2-40B4-BE49-F238E27FC236}">
                    <a16:creationId xmlns:a16="http://schemas.microsoft.com/office/drawing/2014/main" id="{0AF6774B-7CF4-4DA8-96D8-74C11DA9A78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8" name="Cube 1827">
                <a:extLst>
                  <a:ext uri="{FF2B5EF4-FFF2-40B4-BE49-F238E27FC236}">
                    <a16:creationId xmlns:a16="http://schemas.microsoft.com/office/drawing/2014/main" id="{96A5B675-C02D-4514-8C65-0A6A74BBB93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9" name="Cube 1828">
                <a:extLst>
                  <a:ext uri="{FF2B5EF4-FFF2-40B4-BE49-F238E27FC236}">
                    <a16:creationId xmlns:a16="http://schemas.microsoft.com/office/drawing/2014/main" id="{3A7A214A-A88F-4D25-A6F3-CC2C1F6C1FF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0" name="Cube 1829">
                <a:extLst>
                  <a:ext uri="{FF2B5EF4-FFF2-40B4-BE49-F238E27FC236}">
                    <a16:creationId xmlns:a16="http://schemas.microsoft.com/office/drawing/2014/main" id="{F79A5753-7710-4DEC-A00B-E5DB6B28504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1" name="Cube 1830">
                <a:extLst>
                  <a:ext uri="{FF2B5EF4-FFF2-40B4-BE49-F238E27FC236}">
                    <a16:creationId xmlns:a16="http://schemas.microsoft.com/office/drawing/2014/main" id="{6D0284AF-9953-4122-9918-CF3CDD9B4E5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2" name="Cube 1831">
                <a:extLst>
                  <a:ext uri="{FF2B5EF4-FFF2-40B4-BE49-F238E27FC236}">
                    <a16:creationId xmlns:a16="http://schemas.microsoft.com/office/drawing/2014/main" id="{AF9A24E3-D01D-4462-B7DE-4B01F0F1660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3" name="Cube 1832">
                <a:extLst>
                  <a:ext uri="{FF2B5EF4-FFF2-40B4-BE49-F238E27FC236}">
                    <a16:creationId xmlns:a16="http://schemas.microsoft.com/office/drawing/2014/main" id="{D3B5F9FC-9664-4806-8277-36FB19C99BA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4" name="Cube 1833">
                <a:extLst>
                  <a:ext uri="{FF2B5EF4-FFF2-40B4-BE49-F238E27FC236}">
                    <a16:creationId xmlns:a16="http://schemas.microsoft.com/office/drawing/2014/main" id="{1CAEA142-2DEC-4BCB-909D-B63F283A23A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5" name="Cube 1834">
                <a:extLst>
                  <a:ext uri="{FF2B5EF4-FFF2-40B4-BE49-F238E27FC236}">
                    <a16:creationId xmlns:a16="http://schemas.microsoft.com/office/drawing/2014/main" id="{3F992179-6827-47E8-BA5A-8C36FB02DD8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6" name="Cube 1835">
                <a:extLst>
                  <a:ext uri="{FF2B5EF4-FFF2-40B4-BE49-F238E27FC236}">
                    <a16:creationId xmlns:a16="http://schemas.microsoft.com/office/drawing/2014/main" id="{308E7414-A39A-4EC8-8360-1AD411F2648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2" name="Group 1771">
              <a:extLst>
                <a:ext uri="{FF2B5EF4-FFF2-40B4-BE49-F238E27FC236}">
                  <a16:creationId xmlns:a16="http://schemas.microsoft.com/office/drawing/2014/main" id="{234A7062-D91B-4314-93EA-B2BAADC2DB20}"/>
                </a:ext>
              </a:extLst>
            </p:cNvPr>
            <p:cNvGrpSpPr/>
            <p:nvPr/>
          </p:nvGrpSpPr>
          <p:grpSpPr>
            <a:xfrm>
              <a:off x="3097618" y="1261374"/>
              <a:ext cx="324000" cy="2512147"/>
              <a:chOff x="4619708" y="1264319"/>
              <a:chExt cx="324000" cy="2512147"/>
            </a:xfrm>
            <a:solidFill>
              <a:srgbClr val="0070C0"/>
            </a:solidFill>
          </p:grpSpPr>
          <p:sp>
            <p:nvSpPr>
              <p:cNvPr id="1817" name="Cube 1816">
                <a:extLst>
                  <a:ext uri="{FF2B5EF4-FFF2-40B4-BE49-F238E27FC236}">
                    <a16:creationId xmlns:a16="http://schemas.microsoft.com/office/drawing/2014/main" id="{57364FEA-BF78-49F7-A4DD-62613B915264}"/>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8" name="Cube 1817">
                <a:extLst>
                  <a:ext uri="{FF2B5EF4-FFF2-40B4-BE49-F238E27FC236}">
                    <a16:creationId xmlns:a16="http://schemas.microsoft.com/office/drawing/2014/main" id="{3E8457B0-ABAF-469E-9EBB-B19C8143517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9" name="Cube 1818">
                <a:extLst>
                  <a:ext uri="{FF2B5EF4-FFF2-40B4-BE49-F238E27FC236}">
                    <a16:creationId xmlns:a16="http://schemas.microsoft.com/office/drawing/2014/main" id="{E5292DF7-D192-406B-816E-D5EC7A360E8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0" name="Cube 1819">
                <a:extLst>
                  <a:ext uri="{FF2B5EF4-FFF2-40B4-BE49-F238E27FC236}">
                    <a16:creationId xmlns:a16="http://schemas.microsoft.com/office/drawing/2014/main" id="{4AC0493B-B786-481B-A139-1B8B153BA89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1" name="Cube 1820">
                <a:extLst>
                  <a:ext uri="{FF2B5EF4-FFF2-40B4-BE49-F238E27FC236}">
                    <a16:creationId xmlns:a16="http://schemas.microsoft.com/office/drawing/2014/main" id="{B1F72149-7EF3-43B9-89D7-15248879920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2" name="Cube 1821">
                <a:extLst>
                  <a:ext uri="{FF2B5EF4-FFF2-40B4-BE49-F238E27FC236}">
                    <a16:creationId xmlns:a16="http://schemas.microsoft.com/office/drawing/2014/main" id="{447FCAC7-EC97-4E33-99F8-584E6AEA99C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3" name="Cube 1822">
                <a:extLst>
                  <a:ext uri="{FF2B5EF4-FFF2-40B4-BE49-F238E27FC236}">
                    <a16:creationId xmlns:a16="http://schemas.microsoft.com/office/drawing/2014/main" id="{38DEF7A0-74BC-4EC4-AC06-E42F45C4C03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4" name="Cube 1823">
                <a:extLst>
                  <a:ext uri="{FF2B5EF4-FFF2-40B4-BE49-F238E27FC236}">
                    <a16:creationId xmlns:a16="http://schemas.microsoft.com/office/drawing/2014/main" id="{38753599-3473-40B6-B2BF-E7D9DBB8933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5" name="Cube 1824">
                <a:extLst>
                  <a:ext uri="{FF2B5EF4-FFF2-40B4-BE49-F238E27FC236}">
                    <a16:creationId xmlns:a16="http://schemas.microsoft.com/office/drawing/2014/main" id="{E78A24EC-AE39-40FD-A2A6-A0043483BFF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6" name="Cube 1825">
                <a:extLst>
                  <a:ext uri="{FF2B5EF4-FFF2-40B4-BE49-F238E27FC236}">
                    <a16:creationId xmlns:a16="http://schemas.microsoft.com/office/drawing/2014/main" id="{2634BC60-66EC-4F06-AEA4-A0C907BB02C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3" name="Group 1772">
              <a:extLst>
                <a:ext uri="{FF2B5EF4-FFF2-40B4-BE49-F238E27FC236}">
                  <a16:creationId xmlns:a16="http://schemas.microsoft.com/office/drawing/2014/main" id="{0A84C060-F496-4CAA-BD50-C1F57426F0C6}"/>
                </a:ext>
              </a:extLst>
            </p:cNvPr>
            <p:cNvGrpSpPr/>
            <p:nvPr/>
          </p:nvGrpSpPr>
          <p:grpSpPr>
            <a:xfrm>
              <a:off x="3345004" y="1261374"/>
              <a:ext cx="324000" cy="2512147"/>
              <a:chOff x="4619708" y="1264319"/>
              <a:chExt cx="324000" cy="2512147"/>
            </a:xfrm>
            <a:solidFill>
              <a:srgbClr val="0070C0"/>
            </a:solidFill>
          </p:grpSpPr>
          <p:sp>
            <p:nvSpPr>
              <p:cNvPr id="1807" name="Cube 1806">
                <a:extLst>
                  <a:ext uri="{FF2B5EF4-FFF2-40B4-BE49-F238E27FC236}">
                    <a16:creationId xmlns:a16="http://schemas.microsoft.com/office/drawing/2014/main" id="{640D0339-4500-4ABE-ACFC-A74483787DA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8" name="Cube 1807">
                <a:extLst>
                  <a:ext uri="{FF2B5EF4-FFF2-40B4-BE49-F238E27FC236}">
                    <a16:creationId xmlns:a16="http://schemas.microsoft.com/office/drawing/2014/main" id="{3C7EBE4C-1D1A-4394-B0D8-6F2445A1CFB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9" name="Cube 1808">
                <a:extLst>
                  <a:ext uri="{FF2B5EF4-FFF2-40B4-BE49-F238E27FC236}">
                    <a16:creationId xmlns:a16="http://schemas.microsoft.com/office/drawing/2014/main" id="{E9D8A271-3AAE-4A87-85AA-40FC1A7E818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0" name="Cube 1809">
                <a:extLst>
                  <a:ext uri="{FF2B5EF4-FFF2-40B4-BE49-F238E27FC236}">
                    <a16:creationId xmlns:a16="http://schemas.microsoft.com/office/drawing/2014/main" id="{F9E88778-3819-4BF3-A471-0A33EB4EDD2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1" name="Cube 1810">
                <a:extLst>
                  <a:ext uri="{FF2B5EF4-FFF2-40B4-BE49-F238E27FC236}">
                    <a16:creationId xmlns:a16="http://schemas.microsoft.com/office/drawing/2014/main" id="{3086E875-C8F8-4536-8752-EA9B2586161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2" name="Cube 1811">
                <a:extLst>
                  <a:ext uri="{FF2B5EF4-FFF2-40B4-BE49-F238E27FC236}">
                    <a16:creationId xmlns:a16="http://schemas.microsoft.com/office/drawing/2014/main" id="{927E428E-B6A8-40F4-A81B-F82B508AA6A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3" name="Cube 1812">
                <a:extLst>
                  <a:ext uri="{FF2B5EF4-FFF2-40B4-BE49-F238E27FC236}">
                    <a16:creationId xmlns:a16="http://schemas.microsoft.com/office/drawing/2014/main" id="{8E8E3296-E201-4642-8541-0BCB75DC7E6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4" name="Cube 1813">
                <a:extLst>
                  <a:ext uri="{FF2B5EF4-FFF2-40B4-BE49-F238E27FC236}">
                    <a16:creationId xmlns:a16="http://schemas.microsoft.com/office/drawing/2014/main" id="{B75A9692-71FE-47BC-A468-725E50C1CBC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5" name="Cube 1814">
                <a:extLst>
                  <a:ext uri="{FF2B5EF4-FFF2-40B4-BE49-F238E27FC236}">
                    <a16:creationId xmlns:a16="http://schemas.microsoft.com/office/drawing/2014/main" id="{A7ADEF8B-C2AB-4495-89B7-1E1A9403B01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6" name="Cube 1815">
                <a:extLst>
                  <a:ext uri="{FF2B5EF4-FFF2-40B4-BE49-F238E27FC236}">
                    <a16:creationId xmlns:a16="http://schemas.microsoft.com/office/drawing/2014/main" id="{928816B0-FF17-4F51-8EC8-67401473F0F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4" name="Group 1773">
              <a:extLst>
                <a:ext uri="{FF2B5EF4-FFF2-40B4-BE49-F238E27FC236}">
                  <a16:creationId xmlns:a16="http://schemas.microsoft.com/office/drawing/2014/main" id="{29F5E55E-B824-4599-A205-A2112D467111}"/>
                </a:ext>
              </a:extLst>
            </p:cNvPr>
            <p:cNvGrpSpPr/>
            <p:nvPr/>
          </p:nvGrpSpPr>
          <p:grpSpPr>
            <a:xfrm>
              <a:off x="3592390" y="1261374"/>
              <a:ext cx="324000" cy="2512147"/>
              <a:chOff x="4619708" y="1264319"/>
              <a:chExt cx="324000" cy="2512147"/>
            </a:xfrm>
            <a:solidFill>
              <a:srgbClr val="0070C0"/>
            </a:solidFill>
          </p:grpSpPr>
          <p:sp>
            <p:nvSpPr>
              <p:cNvPr id="1797" name="Cube 1796">
                <a:extLst>
                  <a:ext uri="{FF2B5EF4-FFF2-40B4-BE49-F238E27FC236}">
                    <a16:creationId xmlns:a16="http://schemas.microsoft.com/office/drawing/2014/main" id="{C9282F8B-96B4-49C1-92D3-6DA37D122A7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8" name="Cube 1797">
                <a:extLst>
                  <a:ext uri="{FF2B5EF4-FFF2-40B4-BE49-F238E27FC236}">
                    <a16:creationId xmlns:a16="http://schemas.microsoft.com/office/drawing/2014/main" id="{9C3983A2-1E91-4189-A887-7489AE4E21B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9" name="Cube 1798">
                <a:extLst>
                  <a:ext uri="{FF2B5EF4-FFF2-40B4-BE49-F238E27FC236}">
                    <a16:creationId xmlns:a16="http://schemas.microsoft.com/office/drawing/2014/main" id="{CA11C07F-DFA9-4C3B-8D44-DAB41E753DD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0" name="Cube 1799">
                <a:extLst>
                  <a:ext uri="{FF2B5EF4-FFF2-40B4-BE49-F238E27FC236}">
                    <a16:creationId xmlns:a16="http://schemas.microsoft.com/office/drawing/2014/main" id="{FDD4A6CA-8F2F-46D5-94D7-2FDC8F168EF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1" name="Cube 1800">
                <a:extLst>
                  <a:ext uri="{FF2B5EF4-FFF2-40B4-BE49-F238E27FC236}">
                    <a16:creationId xmlns:a16="http://schemas.microsoft.com/office/drawing/2014/main" id="{82F02043-0F60-458C-A8DE-F0A332DF54D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2" name="Cube 1801">
                <a:extLst>
                  <a:ext uri="{FF2B5EF4-FFF2-40B4-BE49-F238E27FC236}">
                    <a16:creationId xmlns:a16="http://schemas.microsoft.com/office/drawing/2014/main" id="{8ECB9787-D6B5-45FA-AF63-4AC3EEF216A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3" name="Cube 1802">
                <a:extLst>
                  <a:ext uri="{FF2B5EF4-FFF2-40B4-BE49-F238E27FC236}">
                    <a16:creationId xmlns:a16="http://schemas.microsoft.com/office/drawing/2014/main" id="{821BABB0-B9B2-4087-A181-9A7FCD7CFF4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4" name="Cube 1803">
                <a:extLst>
                  <a:ext uri="{FF2B5EF4-FFF2-40B4-BE49-F238E27FC236}">
                    <a16:creationId xmlns:a16="http://schemas.microsoft.com/office/drawing/2014/main" id="{29E72F9A-69FE-4C1C-BA42-51E093D4ED6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5" name="Cube 1804">
                <a:extLst>
                  <a:ext uri="{FF2B5EF4-FFF2-40B4-BE49-F238E27FC236}">
                    <a16:creationId xmlns:a16="http://schemas.microsoft.com/office/drawing/2014/main" id="{F9CA1766-BF47-42EF-94E5-5856D563372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6" name="Cube 1805">
                <a:extLst>
                  <a:ext uri="{FF2B5EF4-FFF2-40B4-BE49-F238E27FC236}">
                    <a16:creationId xmlns:a16="http://schemas.microsoft.com/office/drawing/2014/main" id="{E5004990-5620-46FA-84B2-089EBD76F1C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5" name="Group 1774">
              <a:extLst>
                <a:ext uri="{FF2B5EF4-FFF2-40B4-BE49-F238E27FC236}">
                  <a16:creationId xmlns:a16="http://schemas.microsoft.com/office/drawing/2014/main" id="{16869819-3AE9-4591-8E2C-CE9DD4BDBF43}"/>
                </a:ext>
              </a:extLst>
            </p:cNvPr>
            <p:cNvGrpSpPr/>
            <p:nvPr/>
          </p:nvGrpSpPr>
          <p:grpSpPr>
            <a:xfrm>
              <a:off x="3828759" y="1261374"/>
              <a:ext cx="324000" cy="2512147"/>
              <a:chOff x="4619708" y="1264319"/>
              <a:chExt cx="324000" cy="2512147"/>
            </a:xfrm>
            <a:solidFill>
              <a:srgbClr val="0070C0"/>
            </a:solidFill>
          </p:grpSpPr>
          <p:sp>
            <p:nvSpPr>
              <p:cNvPr id="1787" name="Cube 1786">
                <a:extLst>
                  <a:ext uri="{FF2B5EF4-FFF2-40B4-BE49-F238E27FC236}">
                    <a16:creationId xmlns:a16="http://schemas.microsoft.com/office/drawing/2014/main" id="{8C5E3017-5FE3-4350-AA1D-D3DCCD3585B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8" name="Cube 1787">
                <a:extLst>
                  <a:ext uri="{FF2B5EF4-FFF2-40B4-BE49-F238E27FC236}">
                    <a16:creationId xmlns:a16="http://schemas.microsoft.com/office/drawing/2014/main" id="{61F3DFBB-DE31-45D7-AF69-331DF1D07AE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9" name="Cube 1788">
                <a:extLst>
                  <a:ext uri="{FF2B5EF4-FFF2-40B4-BE49-F238E27FC236}">
                    <a16:creationId xmlns:a16="http://schemas.microsoft.com/office/drawing/2014/main" id="{D4010138-8869-49D1-AD5B-CD5D612C8B6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0" name="Cube 1789">
                <a:extLst>
                  <a:ext uri="{FF2B5EF4-FFF2-40B4-BE49-F238E27FC236}">
                    <a16:creationId xmlns:a16="http://schemas.microsoft.com/office/drawing/2014/main" id="{CA052F41-4BB9-4393-9365-7B5CB3EC453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1" name="Cube 1790">
                <a:extLst>
                  <a:ext uri="{FF2B5EF4-FFF2-40B4-BE49-F238E27FC236}">
                    <a16:creationId xmlns:a16="http://schemas.microsoft.com/office/drawing/2014/main" id="{3E76BF99-CB05-4829-AD2B-8878043974D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2" name="Cube 1791">
                <a:extLst>
                  <a:ext uri="{FF2B5EF4-FFF2-40B4-BE49-F238E27FC236}">
                    <a16:creationId xmlns:a16="http://schemas.microsoft.com/office/drawing/2014/main" id="{BBF2ABA4-7D86-4EA2-8788-BFCD924D0F3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3" name="Cube 1792">
                <a:extLst>
                  <a:ext uri="{FF2B5EF4-FFF2-40B4-BE49-F238E27FC236}">
                    <a16:creationId xmlns:a16="http://schemas.microsoft.com/office/drawing/2014/main" id="{2717BB88-DAA9-44F7-9C8A-96D85863B85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4" name="Cube 1793">
                <a:extLst>
                  <a:ext uri="{FF2B5EF4-FFF2-40B4-BE49-F238E27FC236}">
                    <a16:creationId xmlns:a16="http://schemas.microsoft.com/office/drawing/2014/main" id="{D247832A-CAFE-4CF9-ACD9-259342E9BFB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5" name="Cube 1794">
                <a:extLst>
                  <a:ext uri="{FF2B5EF4-FFF2-40B4-BE49-F238E27FC236}">
                    <a16:creationId xmlns:a16="http://schemas.microsoft.com/office/drawing/2014/main" id="{7D1E824D-A466-4B8D-9103-E842F697A60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6" name="Cube 1795">
                <a:extLst>
                  <a:ext uri="{FF2B5EF4-FFF2-40B4-BE49-F238E27FC236}">
                    <a16:creationId xmlns:a16="http://schemas.microsoft.com/office/drawing/2014/main" id="{66B244EF-3640-4CA8-B9BB-714B9082A38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6" name="Group 1775">
              <a:extLst>
                <a:ext uri="{FF2B5EF4-FFF2-40B4-BE49-F238E27FC236}">
                  <a16:creationId xmlns:a16="http://schemas.microsoft.com/office/drawing/2014/main" id="{C6176E2D-FF2B-4413-BB26-46DBE3E91F98}"/>
                </a:ext>
              </a:extLst>
            </p:cNvPr>
            <p:cNvGrpSpPr/>
            <p:nvPr/>
          </p:nvGrpSpPr>
          <p:grpSpPr>
            <a:xfrm>
              <a:off x="4076144" y="1261374"/>
              <a:ext cx="324000" cy="2512147"/>
              <a:chOff x="4619708" y="1264319"/>
              <a:chExt cx="324000" cy="2512147"/>
            </a:xfrm>
            <a:solidFill>
              <a:srgbClr val="0070C0"/>
            </a:solidFill>
          </p:grpSpPr>
          <p:sp>
            <p:nvSpPr>
              <p:cNvPr id="1777" name="Cube 1776">
                <a:extLst>
                  <a:ext uri="{FF2B5EF4-FFF2-40B4-BE49-F238E27FC236}">
                    <a16:creationId xmlns:a16="http://schemas.microsoft.com/office/drawing/2014/main" id="{6E8542FF-4B34-4D9D-811E-94A2F2C4AE8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8" name="Cube 1777">
                <a:extLst>
                  <a:ext uri="{FF2B5EF4-FFF2-40B4-BE49-F238E27FC236}">
                    <a16:creationId xmlns:a16="http://schemas.microsoft.com/office/drawing/2014/main" id="{6F4BD457-36E3-4FD7-A7C9-2FB57E0D45A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9" name="Cube 1778">
                <a:extLst>
                  <a:ext uri="{FF2B5EF4-FFF2-40B4-BE49-F238E27FC236}">
                    <a16:creationId xmlns:a16="http://schemas.microsoft.com/office/drawing/2014/main" id="{4360B02A-FB76-4A83-82B0-D36D5D3716C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0" name="Cube 1779">
                <a:extLst>
                  <a:ext uri="{FF2B5EF4-FFF2-40B4-BE49-F238E27FC236}">
                    <a16:creationId xmlns:a16="http://schemas.microsoft.com/office/drawing/2014/main" id="{EBCDDAC4-B31B-4F6C-996F-5718530D5EC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1" name="Cube 1780">
                <a:extLst>
                  <a:ext uri="{FF2B5EF4-FFF2-40B4-BE49-F238E27FC236}">
                    <a16:creationId xmlns:a16="http://schemas.microsoft.com/office/drawing/2014/main" id="{F4C92A3B-7ACC-455D-B1AB-6B844B10F85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2" name="Cube 1781">
                <a:extLst>
                  <a:ext uri="{FF2B5EF4-FFF2-40B4-BE49-F238E27FC236}">
                    <a16:creationId xmlns:a16="http://schemas.microsoft.com/office/drawing/2014/main" id="{DAF3068C-C5CD-447A-991B-C2170415490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3" name="Cube 1782">
                <a:extLst>
                  <a:ext uri="{FF2B5EF4-FFF2-40B4-BE49-F238E27FC236}">
                    <a16:creationId xmlns:a16="http://schemas.microsoft.com/office/drawing/2014/main" id="{92198D83-20D2-418B-A6AB-0B6C886DB06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4" name="Cube 1783">
                <a:extLst>
                  <a:ext uri="{FF2B5EF4-FFF2-40B4-BE49-F238E27FC236}">
                    <a16:creationId xmlns:a16="http://schemas.microsoft.com/office/drawing/2014/main" id="{1F4A2810-03B5-4126-A07E-CC430DA794E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5" name="Cube 1784">
                <a:extLst>
                  <a:ext uri="{FF2B5EF4-FFF2-40B4-BE49-F238E27FC236}">
                    <a16:creationId xmlns:a16="http://schemas.microsoft.com/office/drawing/2014/main" id="{5DA40A56-06C3-4903-80D1-91594775524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6" name="Cube 1785">
                <a:extLst>
                  <a:ext uri="{FF2B5EF4-FFF2-40B4-BE49-F238E27FC236}">
                    <a16:creationId xmlns:a16="http://schemas.microsoft.com/office/drawing/2014/main" id="{8B35DEC1-6C7E-41AA-A92D-0924AE8C2AA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877" name="Group 1876">
            <a:extLst>
              <a:ext uri="{FF2B5EF4-FFF2-40B4-BE49-F238E27FC236}">
                <a16:creationId xmlns:a16="http://schemas.microsoft.com/office/drawing/2014/main" id="{0879EA39-D4E9-4583-8189-6D0899A4775A}"/>
              </a:ext>
            </a:extLst>
          </p:cNvPr>
          <p:cNvGrpSpPr/>
          <p:nvPr/>
        </p:nvGrpSpPr>
        <p:grpSpPr>
          <a:xfrm>
            <a:off x="8790992" y="3111364"/>
            <a:ext cx="935771" cy="947650"/>
            <a:chOff x="1860688" y="1261374"/>
            <a:chExt cx="2539456" cy="2512147"/>
          </a:xfrm>
        </p:grpSpPr>
        <p:grpSp>
          <p:nvGrpSpPr>
            <p:cNvPr id="1878" name="Group 1877">
              <a:extLst>
                <a:ext uri="{FF2B5EF4-FFF2-40B4-BE49-F238E27FC236}">
                  <a16:creationId xmlns:a16="http://schemas.microsoft.com/office/drawing/2014/main" id="{468F37F0-0B8D-4FC4-B87D-EC241A1763BB}"/>
                </a:ext>
              </a:extLst>
            </p:cNvPr>
            <p:cNvGrpSpPr/>
            <p:nvPr/>
          </p:nvGrpSpPr>
          <p:grpSpPr>
            <a:xfrm>
              <a:off x="1860688" y="1261374"/>
              <a:ext cx="324000" cy="2512147"/>
              <a:chOff x="4619708" y="1264319"/>
              <a:chExt cx="324000" cy="2512147"/>
            </a:xfrm>
            <a:solidFill>
              <a:srgbClr val="0070C0"/>
            </a:solidFill>
          </p:grpSpPr>
          <p:sp>
            <p:nvSpPr>
              <p:cNvPr id="1978" name="Cube 1977">
                <a:extLst>
                  <a:ext uri="{FF2B5EF4-FFF2-40B4-BE49-F238E27FC236}">
                    <a16:creationId xmlns:a16="http://schemas.microsoft.com/office/drawing/2014/main" id="{6A441D04-379B-4613-B3E4-930B0710984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9" name="Cube 1978">
                <a:extLst>
                  <a:ext uri="{FF2B5EF4-FFF2-40B4-BE49-F238E27FC236}">
                    <a16:creationId xmlns:a16="http://schemas.microsoft.com/office/drawing/2014/main" id="{FF89FED7-03B4-4F73-B37E-3745579C3DD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0" name="Cube 1979">
                <a:extLst>
                  <a:ext uri="{FF2B5EF4-FFF2-40B4-BE49-F238E27FC236}">
                    <a16:creationId xmlns:a16="http://schemas.microsoft.com/office/drawing/2014/main" id="{462DCE0A-BFB1-402E-9DC7-2001A0D3DEC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1" name="Cube 1980">
                <a:extLst>
                  <a:ext uri="{FF2B5EF4-FFF2-40B4-BE49-F238E27FC236}">
                    <a16:creationId xmlns:a16="http://schemas.microsoft.com/office/drawing/2014/main" id="{9C5E0DF0-BC60-41BF-A6A4-90EDEDF0CC3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2" name="Cube 1981">
                <a:extLst>
                  <a:ext uri="{FF2B5EF4-FFF2-40B4-BE49-F238E27FC236}">
                    <a16:creationId xmlns:a16="http://schemas.microsoft.com/office/drawing/2014/main" id="{4B57B57C-8712-4255-9C80-A6B5F741C15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3" name="Cube 1982">
                <a:extLst>
                  <a:ext uri="{FF2B5EF4-FFF2-40B4-BE49-F238E27FC236}">
                    <a16:creationId xmlns:a16="http://schemas.microsoft.com/office/drawing/2014/main" id="{5DC69194-0E5C-41E9-B6BE-28F86B6B61D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4" name="Cube 1983">
                <a:extLst>
                  <a:ext uri="{FF2B5EF4-FFF2-40B4-BE49-F238E27FC236}">
                    <a16:creationId xmlns:a16="http://schemas.microsoft.com/office/drawing/2014/main" id="{D4375B21-245D-4D8A-978D-8758C01AB60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5" name="Cube 1984">
                <a:extLst>
                  <a:ext uri="{FF2B5EF4-FFF2-40B4-BE49-F238E27FC236}">
                    <a16:creationId xmlns:a16="http://schemas.microsoft.com/office/drawing/2014/main" id="{95DC35A9-586A-42BC-B73C-E1D979CE066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6" name="Cube 1985">
                <a:extLst>
                  <a:ext uri="{FF2B5EF4-FFF2-40B4-BE49-F238E27FC236}">
                    <a16:creationId xmlns:a16="http://schemas.microsoft.com/office/drawing/2014/main" id="{52A6CDC1-89CD-4036-A9EF-16CD4D60060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7" name="Cube 1986">
                <a:extLst>
                  <a:ext uri="{FF2B5EF4-FFF2-40B4-BE49-F238E27FC236}">
                    <a16:creationId xmlns:a16="http://schemas.microsoft.com/office/drawing/2014/main" id="{E3526B25-9A16-418C-BDE8-0A85E21DE8B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79" name="Group 1878">
              <a:extLst>
                <a:ext uri="{FF2B5EF4-FFF2-40B4-BE49-F238E27FC236}">
                  <a16:creationId xmlns:a16="http://schemas.microsoft.com/office/drawing/2014/main" id="{5251F539-A9E8-4DC9-96E4-5603A53F68A1}"/>
                </a:ext>
              </a:extLst>
            </p:cNvPr>
            <p:cNvGrpSpPr/>
            <p:nvPr/>
          </p:nvGrpSpPr>
          <p:grpSpPr>
            <a:xfrm>
              <a:off x="2108074" y="1261374"/>
              <a:ext cx="324000" cy="2512147"/>
              <a:chOff x="4619708" y="1264319"/>
              <a:chExt cx="324000" cy="2512147"/>
            </a:xfrm>
            <a:solidFill>
              <a:srgbClr val="0070C0"/>
            </a:solidFill>
          </p:grpSpPr>
          <p:sp>
            <p:nvSpPr>
              <p:cNvPr id="1968" name="Cube 1967">
                <a:extLst>
                  <a:ext uri="{FF2B5EF4-FFF2-40B4-BE49-F238E27FC236}">
                    <a16:creationId xmlns:a16="http://schemas.microsoft.com/office/drawing/2014/main" id="{BFA105AC-6B4A-4045-A913-916932C7903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9" name="Cube 1968">
                <a:extLst>
                  <a:ext uri="{FF2B5EF4-FFF2-40B4-BE49-F238E27FC236}">
                    <a16:creationId xmlns:a16="http://schemas.microsoft.com/office/drawing/2014/main" id="{4CD4BDF1-85B3-46DA-8E25-1B371544B8E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0" name="Cube 1969">
                <a:extLst>
                  <a:ext uri="{FF2B5EF4-FFF2-40B4-BE49-F238E27FC236}">
                    <a16:creationId xmlns:a16="http://schemas.microsoft.com/office/drawing/2014/main" id="{B5EE4B69-A2F9-4A6C-996A-E52C4155520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1" name="Cube 1970">
                <a:extLst>
                  <a:ext uri="{FF2B5EF4-FFF2-40B4-BE49-F238E27FC236}">
                    <a16:creationId xmlns:a16="http://schemas.microsoft.com/office/drawing/2014/main" id="{475BBE1E-C40F-4379-9C45-800218E7E0B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2" name="Cube 1971">
                <a:extLst>
                  <a:ext uri="{FF2B5EF4-FFF2-40B4-BE49-F238E27FC236}">
                    <a16:creationId xmlns:a16="http://schemas.microsoft.com/office/drawing/2014/main" id="{94C77BEC-61B6-4473-89FE-2873E4C364C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3" name="Cube 1972">
                <a:extLst>
                  <a:ext uri="{FF2B5EF4-FFF2-40B4-BE49-F238E27FC236}">
                    <a16:creationId xmlns:a16="http://schemas.microsoft.com/office/drawing/2014/main" id="{62269A34-FB79-4203-BFAD-A4E6BA4A45B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4" name="Cube 1973">
                <a:extLst>
                  <a:ext uri="{FF2B5EF4-FFF2-40B4-BE49-F238E27FC236}">
                    <a16:creationId xmlns:a16="http://schemas.microsoft.com/office/drawing/2014/main" id="{1AF78154-7571-4261-B353-4788810D796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5" name="Cube 1974">
                <a:extLst>
                  <a:ext uri="{FF2B5EF4-FFF2-40B4-BE49-F238E27FC236}">
                    <a16:creationId xmlns:a16="http://schemas.microsoft.com/office/drawing/2014/main" id="{36D7C510-2EBB-40C0-8B88-2636909F573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6" name="Cube 1975">
                <a:extLst>
                  <a:ext uri="{FF2B5EF4-FFF2-40B4-BE49-F238E27FC236}">
                    <a16:creationId xmlns:a16="http://schemas.microsoft.com/office/drawing/2014/main" id="{A921246C-7F00-42AD-AAA6-FFC06B88C8B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7" name="Cube 1976">
                <a:extLst>
                  <a:ext uri="{FF2B5EF4-FFF2-40B4-BE49-F238E27FC236}">
                    <a16:creationId xmlns:a16="http://schemas.microsoft.com/office/drawing/2014/main" id="{C4ECE463-89A8-4C00-AD3D-58425E3FBD0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80" name="Group 1879">
              <a:extLst>
                <a:ext uri="{FF2B5EF4-FFF2-40B4-BE49-F238E27FC236}">
                  <a16:creationId xmlns:a16="http://schemas.microsoft.com/office/drawing/2014/main" id="{C43AA9A9-FA6E-45FF-95D2-11D51DA0A992}"/>
                </a:ext>
              </a:extLst>
            </p:cNvPr>
            <p:cNvGrpSpPr/>
            <p:nvPr/>
          </p:nvGrpSpPr>
          <p:grpSpPr>
            <a:xfrm>
              <a:off x="2355460" y="1261374"/>
              <a:ext cx="324000" cy="2512147"/>
              <a:chOff x="4619708" y="1264319"/>
              <a:chExt cx="324000" cy="2512147"/>
            </a:xfrm>
            <a:solidFill>
              <a:srgbClr val="0070C0"/>
            </a:solidFill>
          </p:grpSpPr>
          <p:sp>
            <p:nvSpPr>
              <p:cNvPr id="1958" name="Cube 1957">
                <a:extLst>
                  <a:ext uri="{FF2B5EF4-FFF2-40B4-BE49-F238E27FC236}">
                    <a16:creationId xmlns:a16="http://schemas.microsoft.com/office/drawing/2014/main" id="{64B0E91A-E70B-4ED2-9EBF-04732AB1DE5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9" name="Cube 1958">
                <a:extLst>
                  <a:ext uri="{FF2B5EF4-FFF2-40B4-BE49-F238E27FC236}">
                    <a16:creationId xmlns:a16="http://schemas.microsoft.com/office/drawing/2014/main" id="{FB3210A4-BCEA-4ABF-816D-791C4F52F28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0" name="Cube 1959">
                <a:extLst>
                  <a:ext uri="{FF2B5EF4-FFF2-40B4-BE49-F238E27FC236}">
                    <a16:creationId xmlns:a16="http://schemas.microsoft.com/office/drawing/2014/main" id="{FBEA196F-1D2E-49F6-A66D-CFF64FDADAE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1" name="Cube 1960">
                <a:extLst>
                  <a:ext uri="{FF2B5EF4-FFF2-40B4-BE49-F238E27FC236}">
                    <a16:creationId xmlns:a16="http://schemas.microsoft.com/office/drawing/2014/main" id="{47DAD161-E283-479C-8CC9-270E3676B56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2" name="Cube 1961">
                <a:extLst>
                  <a:ext uri="{FF2B5EF4-FFF2-40B4-BE49-F238E27FC236}">
                    <a16:creationId xmlns:a16="http://schemas.microsoft.com/office/drawing/2014/main" id="{4E0998CD-12A8-4C1A-A90C-C072FE35C22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3" name="Cube 1962">
                <a:extLst>
                  <a:ext uri="{FF2B5EF4-FFF2-40B4-BE49-F238E27FC236}">
                    <a16:creationId xmlns:a16="http://schemas.microsoft.com/office/drawing/2014/main" id="{D6FB402B-7C23-4C46-B65B-28FA70122B2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4" name="Cube 1963">
                <a:extLst>
                  <a:ext uri="{FF2B5EF4-FFF2-40B4-BE49-F238E27FC236}">
                    <a16:creationId xmlns:a16="http://schemas.microsoft.com/office/drawing/2014/main" id="{F8934E26-C08A-4581-BCC5-9083952461D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5" name="Cube 1964">
                <a:extLst>
                  <a:ext uri="{FF2B5EF4-FFF2-40B4-BE49-F238E27FC236}">
                    <a16:creationId xmlns:a16="http://schemas.microsoft.com/office/drawing/2014/main" id="{C68C85D3-58CE-45B0-B734-FD9C7285A77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6" name="Cube 1965">
                <a:extLst>
                  <a:ext uri="{FF2B5EF4-FFF2-40B4-BE49-F238E27FC236}">
                    <a16:creationId xmlns:a16="http://schemas.microsoft.com/office/drawing/2014/main" id="{7051B257-34AF-4B55-9B96-A5F854AF2B2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7" name="Cube 1966">
                <a:extLst>
                  <a:ext uri="{FF2B5EF4-FFF2-40B4-BE49-F238E27FC236}">
                    <a16:creationId xmlns:a16="http://schemas.microsoft.com/office/drawing/2014/main" id="{2B51C7BA-767A-4FF6-883D-724D9617A73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81" name="Group 1880">
              <a:extLst>
                <a:ext uri="{FF2B5EF4-FFF2-40B4-BE49-F238E27FC236}">
                  <a16:creationId xmlns:a16="http://schemas.microsoft.com/office/drawing/2014/main" id="{43A7A2D8-3EEE-448A-B66F-8F353A8DD413}"/>
                </a:ext>
              </a:extLst>
            </p:cNvPr>
            <p:cNvGrpSpPr/>
            <p:nvPr/>
          </p:nvGrpSpPr>
          <p:grpSpPr>
            <a:xfrm>
              <a:off x="2602846" y="1261374"/>
              <a:ext cx="324000" cy="2512147"/>
              <a:chOff x="4619708" y="1264319"/>
              <a:chExt cx="324000" cy="2512147"/>
            </a:xfrm>
            <a:solidFill>
              <a:srgbClr val="0070C0"/>
            </a:solidFill>
          </p:grpSpPr>
          <p:sp>
            <p:nvSpPr>
              <p:cNvPr id="1948" name="Cube 1947">
                <a:extLst>
                  <a:ext uri="{FF2B5EF4-FFF2-40B4-BE49-F238E27FC236}">
                    <a16:creationId xmlns:a16="http://schemas.microsoft.com/office/drawing/2014/main" id="{ED0DC521-B1B1-49D1-8312-86FD29DCD7C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9" name="Cube 1948">
                <a:extLst>
                  <a:ext uri="{FF2B5EF4-FFF2-40B4-BE49-F238E27FC236}">
                    <a16:creationId xmlns:a16="http://schemas.microsoft.com/office/drawing/2014/main" id="{C7C9AB73-94D2-4F5C-A820-9B5AF829C21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0" name="Cube 1949">
                <a:extLst>
                  <a:ext uri="{FF2B5EF4-FFF2-40B4-BE49-F238E27FC236}">
                    <a16:creationId xmlns:a16="http://schemas.microsoft.com/office/drawing/2014/main" id="{5BF67623-C533-4483-A1E0-CBB5A29244A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1" name="Cube 1950">
                <a:extLst>
                  <a:ext uri="{FF2B5EF4-FFF2-40B4-BE49-F238E27FC236}">
                    <a16:creationId xmlns:a16="http://schemas.microsoft.com/office/drawing/2014/main" id="{F263E45F-A7F8-4EE5-9406-5FAE3C1DD26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2" name="Cube 1951">
                <a:extLst>
                  <a:ext uri="{FF2B5EF4-FFF2-40B4-BE49-F238E27FC236}">
                    <a16:creationId xmlns:a16="http://schemas.microsoft.com/office/drawing/2014/main" id="{38D517EB-C6E7-4FEC-90A2-0C9EDAB3839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3" name="Cube 1952">
                <a:extLst>
                  <a:ext uri="{FF2B5EF4-FFF2-40B4-BE49-F238E27FC236}">
                    <a16:creationId xmlns:a16="http://schemas.microsoft.com/office/drawing/2014/main" id="{6502F01E-F62B-49E4-822C-4BA369D5E4B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4" name="Cube 1953">
                <a:extLst>
                  <a:ext uri="{FF2B5EF4-FFF2-40B4-BE49-F238E27FC236}">
                    <a16:creationId xmlns:a16="http://schemas.microsoft.com/office/drawing/2014/main" id="{1DB49261-1BEE-4949-9AE6-B575841ED8D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5" name="Cube 1954">
                <a:extLst>
                  <a:ext uri="{FF2B5EF4-FFF2-40B4-BE49-F238E27FC236}">
                    <a16:creationId xmlns:a16="http://schemas.microsoft.com/office/drawing/2014/main" id="{9CC26D4F-AD21-49D0-94BA-60CB3BC87AD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6" name="Cube 1955">
                <a:extLst>
                  <a:ext uri="{FF2B5EF4-FFF2-40B4-BE49-F238E27FC236}">
                    <a16:creationId xmlns:a16="http://schemas.microsoft.com/office/drawing/2014/main" id="{8C8DA3FB-3AFC-49EE-9FFD-D3A4328CDFD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7" name="Cube 1956">
                <a:extLst>
                  <a:ext uri="{FF2B5EF4-FFF2-40B4-BE49-F238E27FC236}">
                    <a16:creationId xmlns:a16="http://schemas.microsoft.com/office/drawing/2014/main" id="{60BE2FE4-5FEA-4FC7-8EA3-619B4513935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82" name="Group 1881">
              <a:extLst>
                <a:ext uri="{FF2B5EF4-FFF2-40B4-BE49-F238E27FC236}">
                  <a16:creationId xmlns:a16="http://schemas.microsoft.com/office/drawing/2014/main" id="{E50D01F1-1BAB-48D2-BD3B-A69D0BBFA80B}"/>
                </a:ext>
              </a:extLst>
            </p:cNvPr>
            <p:cNvGrpSpPr/>
            <p:nvPr/>
          </p:nvGrpSpPr>
          <p:grpSpPr>
            <a:xfrm>
              <a:off x="2850232" y="1261374"/>
              <a:ext cx="324000" cy="2512147"/>
              <a:chOff x="4619708" y="1264319"/>
              <a:chExt cx="324000" cy="2512147"/>
            </a:xfrm>
            <a:solidFill>
              <a:srgbClr val="0070C0"/>
            </a:solidFill>
          </p:grpSpPr>
          <p:sp>
            <p:nvSpPr>
              <p:cNvPr id="1938" name="Cube 1937">
                <a:extLst>
                  <a:ext uri="{FF2B5EF4-FFF2-40B4-BE49-F238E27FC236}">
                    <a16:creationId xmlns:a16="http://schemas.microsoft.com/office/drawing/2014/main" id="{E54AD37B-4FE1-4839-85EC-A6471B4F5CA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9" name="Cube 1938">
                <a:extLst>
                  <a:ext uri="{FF2B5EF4-FFF2-40B4-BE49-F238E27FC236}">
                    <a16:creationId xmlns:a16="http://schemas.microsoft.com/office/drawing/2014/main" id="{53D55DE8-694D-4962-986F-FBB1997FA39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0" name="Cube 1939">
                <a:extLst>
                  <a:ext uri="{FF2B5EF4-FFF2-40B4-BE49-F238E27FC236}">
                    <a16:creationId xmlns:a16="http://schemas.microsoft.com/office/drawing/2014/main" id="{A57E3C6B-D09B-49FD-8BE4-58AAABDF67E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1" name="Cube 1940">
                <a:extLst>
                  <a:ext uri="{FF2B5EF4-FFF2-40B4-BE49-F238E27FC236}">
                    <a16:creationId xmlns:a16="http://schemas.microsoft.com/office/drawing/2014/main" id="{F92D3480-2E08-4EA7-8889-86CB1DB1012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2" name="Cube 1941">
                <a:extLst>
                  <a:ext uri="{FF2B5EF4-FFF2-40B4-BE49-F238E27FC236}">
                    <a16:creationId xmlns:a16="http://schemas.microsoft.com/office/drawing/2014/main" id="{CF057B2D-66B7-4543-9CDE-650487A1341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3" name="Cube 1942">
                <a:extLst>
                  <a:ext uri="{FF2B5EF4-FFF2-40B4-BE49-F238E27FC236}">
                    <a16:creationId xmlns:a16="http://schemas.microsoft.com/office/drawing/2014/main" id="{9C93E613-59A1-4D0C-A42C-184845B0CFF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4" name="Cube 1943">
                <a:extLst>
                  <a:ext uri="{FF2B5EF4-FFF2-40B4-BE49-F238E27FC236}">
                    <a16:creationId xmlns:a16="http://schemas.microsoft.com/office/drawing/2014/main" id="{691DC6CF-413F-43B9-BCD7-519F98DDC79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5" name="Cube 1944">
                <a:extLst>
                  <a:ext uri="{FF2B5EF4-FFF2-40B4-BE49-F238E27FC236}">
                    <a16:creationId xmlns:a16="http://schemas.microsoft.com/office/drawing/2014/main" id="{3CC9B8EB-6165-4E8D-B68F-BF297AB22FE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6" name="Cube 1945">
                <a:extLst>
                  <a:ext uri="{FF2B5EF4-FFF2-40B4-BE49-F238E27FC236}">
                    <a16:creationId xmlns:a16="http://schemas.microsoft.com/office/drawing/2014/main" id="{EC911D98-70B0-4A79-8A73-A83201F95B1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7" name="Cube 1946">
                <a:extLst>
                  <a:ext uri="{FF2B5EF4-FFF2-40B4-BE49-F238E27FC236}">
                    <a16:creationId xmlns:a16="http://schemas.microsoft.com/office/drawing/2014/main" id="{34C7F743-6F95-4042-B456-18A5EA1B87B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83" name="Group 1882">
              <a:extLst>
                <a:ext uri="{FF2B5EF4-FFF2-40B4-BE49-F238E27FC236}">
                  <a16:creationId xmlns:a16="http://schemas.microsoft.com/office/drawing/2014/main" id="{C3F93BFA-37E7-491F-9D49-922F005DEB58}"/>
                </a:ext>
              </a:extLst>
            </p:cNvPr>
            <p:cNvGrpSpPr/>
            <p:nvPr/>
          </p:nvGrpSpPr>
          <p:grpSpPr>
            <a:xfrm>
              <a:off x="3097618" y="1261374"/>
              <a:ext cx="324000" cy="2512147"/>
              <a:chOff x="4619708" y="1264319"/>
              <a:chExt cx="324000" cy="2512147"/>
            </a:xfrm>
            <a:solidFill>
              <a:srgbClr val="0070C0"/>
            </a:solidFill>
          </p:grpSpPr>
          <p:sp>
            <p:nvSpPr>
              <p:cNvPr id="1928" name="Cube 1927">
                <a:extLst>
                  <a:ext uri="{FF2B5EF4-FFF2-40B4-BE49-F238E27FC236}">
                    <a16:creationId xmlns:a16="http://schemas.microsoft.com/office/drawing/2014/main" id="{8CA53475-ED3D-4BA7-8B36-CA6147FF0C0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9" name="Cube 1928">
                <a:extLst>
                  <a:ext uri="{FF2B5EF4-FFF2-40B4-BE49-F238E27FC236}">
                    <a16:creationId xmlns:a16="http://schemas.microsoft.com/office/drawing/2014/main" id="{E378FC50-6195-4676-8E64-36263E92272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0" name="Cube 1929">
                <a:extLst>
                  <a:ext uri="{FF2B5EF4-FFF2-40B4-BE49-F238E27FC236}">
                    <a16:creationId xmlns:a16="http://schemas.microsoft.com/office/drawing/2014/main" id="{198FB737-FC42-40B3-9293-A9550A72C4F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1" name="Cube 1930">
                <a:extLst>
                  <a:ext uri="{FF2B5EF4-FFF2-40B4-BE49-F238E27FC236}">
                    <a16:creationId xmlns:a16="http://schemas.microsoft.com/office/drawing/2014/main" id="{F01078AC-A14B-4BCA-B644-2255EC316AD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2" name="Cube 1931">
                <a:extLst>
                  <a:ext uri="{FF2B5EF4-FFF2-40B4-BE49-F238E27FC236}">
                    <a16:creationId xmlns:a16="http://schemas.microsoft.com/office/drawing/2014/main" id="{673F1F06-86C1-4F5D-AE01-BF993D18CC6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3" name="Cube 1932">
                <a:extLst>
                  <a:ext uri="{FF2B5EF4-FFF2-40B4-BE49-F238E27FC236}">
                    <a16:creationId xmlns:a16="http://schemas.microsoft.com/office/drawing/2014/main" id="{9B557DC3-7246-4B33-A08C-FDC2F14FD8E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4" name="Cube 1933">
                <a:extLst>
                  <a:ext uri="{FF2B5EF4-FFF2-40B4-BE49-F238E27FC236}">
                    <a16:creationId xmlns:a16="http://schemas.microsoft.com/office/drawing/2014/main" id="{DED9EAF6-77EA-4D04-B605-8AB0A2AA05A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5" name="Cube 1934">
                <a:extLst>
                  <a:ext uri="{FF2B5EF4-FFF2-40B4-BE49-F238E27FC236}">
                    <a16:creationId xmlns:a16="http://schemas.microsoft.com/office/drawing/2014/main" id="{3A7A13D0-8917-47FF-A7B1-A473F31B8A5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6" name="Cube 1935">
                <a:extLst>
                  <a:ext uri="{FF2B5EF4-FFF2-40B4-BE49-F238E27FC236}">
                    <a16:creationId xmlns:a16="http://schemas.microsoft.com/office/drawing/2014/main" id="{09E92757-E525-4293-847B-AFFFA4E7EF0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7" name="Cube 1936">
                <a:extLst>
                  <a:ext uri="{FF2B5EF4-FFF2-40B4-BE49-F238E27FC236}">
                    <a16:creationId xmlns:a16="http://schemas.microsoft.com/office/drawing/2014/main" id="{A2524F1C-DD96-4D4A-8F6D-5E9EEEFC578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84" name="Group 1883">
              <a:extLst>
                <a:ext uri="{FF2B5EF4-FFF2-40B4-BE49-F238E27FC236}">
                  <a16:creationId xmlns:a16="http://schemas.microsoft.com/office/drawing/2014/main" id="{7BA91101-C650-4A8C-A445-C25DDB7E2BCD}"/>
                </a:ext>
              </a:extLst>
            </p:cNvPr>
            <p:cNvGrpSpPr/>
            <p:nvPr/>
          </p:nvGrpSpPr>
          <p:grpSpPr>
            <a:xfrm>
              <a:off x="3345004" y="1261374"/>
              <a:ext cx="324000" cy="2512147"/>
              <a:chOff x="4619708" y="1264319"/>
              <a:chExt cx="324000" cy="2512147"/>
            </a:xfrm>
            <a:solidFill>
              <a:srgbClr val="0070C0"/>
            </a:solidFill>
          </p:grpSpPr>
          <p:sp>
            <p:nvSpPr>
              <p:cNvPr id="1918" name="Cube 1917">
                <a:extLst>
                  <a:ext uri="{FF2B5EF4-FFF2-40B4-BE49-F238E27FC236}">
                    <a16:creationId xmlns:a16="http://schemas.microsoft.com/office/drawing/2014/main" id="{EFF7EE64-1BD6-4AA0-8D74-C3CE5293387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9" name="Cube 1918">
                <a:extLst>
                  <a:ext uri="{FF2B5EF4-FFF2-40B4-BE49-F238E27FC236}">
                    <a16:creationId xmlns:a16="http://schemas.microsoft.com/office/drawing/2014/main" id="{6FE28571-C6A6-451B-90EE-C49F87E214B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0" name="Cube 1919">
                <a:extLst>
                  <a:ext uri="{FF2B5EF4-FFF2-40B4-BE49-F238E27FC236}">
                    <a16:creationId xmlns:a16="http://schemas.microsoft.com/office/drawing/2014/main" id="{C7C6B117-9BC1-486F-A301-7082F85C5CF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1" name="Cube 1920">
                <a:extLst>
                  <a:ext uri="{FF2B5EF4-FFF2-40B4-BE49-F238E27FC236}">
                    <a16:creationId xmlns:a16="http://schemas.microsoft.com/office/drawing/2014/main" id="{74605228-1954-44C8-84BC-3C1D092B390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2" name="Cube 1921">
                <a:extLst>
                  <a:ext uri="{FF2B5EF4-FFF2-40B4-BE49-F238E27FC236}">
                    <a16:creationId xmlns:a16="http://schemas.microsoft.com/office/drawing/2014/main" id="{A082D17B-E807-46E3-B553-4FC03288D3E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3" name="Cube 1922">
                <a:extLst>
                  <a:ext uri="{FF2B5EF4-FFF2-40B4-BE49-F238E27FC236}">
                    <a16:creationId xmlns:a16="http://schemas.microsoft.com/office/drawing/2014/main" id="{F64751E9-19EC-4C77-AFB2-064E31182ED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4" name="Cube 1923">
                <a:extLst>
                  <a:ext uri="{FF2B5EF4-FFF2-40B4-BE49-F238E27FC236}">
                    <a16:creationId xmlns:a16="http://schemas.microsoft.com/office/drawing/2014/main" id="{73495A8E-CF95-4B49-BE4F-2DC47FCE91B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5" name="Cube 1924">
                <a:extLst>
                  <a:ext uri="{FF2B5EF4-FFF2-40B4-BE49-F238E27FC236}">
                    <a16:creationId xmlns:a16="http://schemas.microsoft.com/office/drawing/2014/main" id="{C2EB6158-35A7-4B1D-A259-D1B243A0037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6" name="Cube 1925">
                <a:extLst>
                  <a:ext uri="{FF2B5EF4-FFF2-40B4-BE49-F238E27FC236}">
                    <a16:creationId xmlns:a16="http://schemas.microsoft.com/office/drawing/2014/main" id="{C7FD96DE-F09A-46A8-8140-41545A3A201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7" name="Cube 1926">
                <a:extLst>
                  <a:ext uri="{FF2B5EF4-FFF2-40B4-BE49-F238E27FC236}">
                    <a16:creationId xmlns:a16="http://schemas.microsoft.com/office/drawing/2014/main" id="{A251A7A1-FD82-4170-B14A-AB7E162415E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85" name="Group 1884">
              <a:extLst>
                <a:ext uri="{FF2B5EF4-FFF2-40B4-BE49-F238E27FC236}">
                  <a16:creationId xmlns:a16="http://schemas.microsoft.com/office/drawing/2014/main" id="{3D354924-3D6C-495B-B426-DABB610F2477}"/>
                </a:ext>
              </a:extLst>
            </p:cNvPr>
            <p:cNvGrpSpPr/>
            <p:nvPr/>
          </p:nvGrpSpPr>
          <p:grpSpPr>
            <a:xfrm>
              <a:off x="3592390" y="1261374"/>
              <a:ext cx="324000" cy="2512147"/>
              <a:chOff x="4619708" y="1264319"/>
              <a:chExt cx="324000" cy="2512147"/>
            </a:xfrm>
            <a:solidFill>
              <a:srgbClr val="0070C0"/>
            </a:solidFill>
          </p:grpSpPr>
          <p:sp>
            <p:nvSpPr>
              <p:cNvPr id="1908" name="Cube 1907">
                <a:extLst>
                  <a:ext uri="{FF2B5EF4-FFF2-40B4-BE49-F238E27FC236}">
                    <a16:creationId xmlns:a16="http://schemas.microsoft.com/office/drawing/2014/main" id="{AA62859B-D248-4611-9925-D99D39BC74A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9" name="Cube 1908">
                <a:extLst>
                  <a:ext uri="{FF2B5EF4-FFF2-40B4-BE49-F238E27FC236}">
                    <a16:creationId xmlns:a16="http://schemas.microsoft.com/office/drawing/2014/main" id="{40F5C7E5-6A55-4A31-97CE-93D8BEA59ED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0" name="Cube 1909">
                <a:extLst>
                  <a:ext uri="{FF2B5EF4-FFF2-40B4-BE49-F238E27FC236}">
                    <a16:creationId xmlns:a16="http://schemas.microsoft.com/office/drawing/2014/main" id="{CB17395D-EC6F-4152-B57A-FC5ABD5EAA5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1" name="Cube 1910">
                <a:extLst>
                  <a:ext uri="{FF2B5EF4-FFF2-40B4-BE49-F238E27FC236}">
                    <a16:creationId xmlns:a16="http://schemas.microsoft.com/office/drawing/2014/main" id="{A34C8E31-5AF1-4021-8087-817D345935C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2" name="Cube 1911">
                <a:extLst>
                  <a:ext uri="{FF2B5EF4-FFF2-40B4-BE49-F238E27FC236}">
                    <a16:creationId xmlns:a16="http://schemas.microsoft.com/office/drawing/2014/main" id="{8D92F9F6-74A7-4957-9D4D-8A5B7FBE732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3" name="Cube 1912">
                <a:extLst>
                  <a:ext uri="{FF2B5EF4-FFF2-40B4-BE49-F238E27FC236}">
                    <a16:creationId xmlns:a16="http://schemas.microsoft.com/office/drawing/2014/main" id="{883863ED-20F6-438F-94AB-A06BC679B91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4" name="Cube 1913">
                <a:extLst>
                  <a:ext uri="{FF2B5EF4-FFF2-40B4-BE49-F238E27FC236}">
                    <a16:creationId xmlns:a16="http://schemas.microsoft.com/office/drawing/2014/main" id="{09E182A0-4D3B-40E5-90B5-408AE3F2FA0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5" name="Cube 1914">
                <a:extLst>
                  <a:ext uri="{FF2B5EF4-FFF2-40B4-BE49-F238E27FC236}">
                    <a16:creationId xmlns:a16="http://schemas.microsoft.com/office/drawing/2014/main" id="{CDE707D5-AAAE-464C-A78F-23BDD0CAE26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6" name="Cube 1915">
                <a:extLst>
                  <a:ext uri="{FF2B5EF4-FFF2-40B4-BE49-F238E27FC236}">
                    <a16:creationId xmlns:a16="http://schemas.microsoft.com/office/drawing/2014/main" id="{F63F3D30-C86D-4F91-A3C2-DCEE7B49535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7" name="Cube 1916">
                <a:extLst>
                  <a:ext uri="{FF2B5EF4-FFF2-40B4-BE49-F238E27FC236}">
                    <a16:creationId xmlns:a16="http://schemas.microsoft.com/office/drawing/2014/main" id="{FE8C7692-D276-4CAD-914B-00C5E4CC07D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86" name="Group 1885">
              <a:extLst>
                <a:ext uri="{FF2B5EF4-FFF2-40B4-BE49-F238E27FC236}">
                  <a16:creationId xmlns:a16="http://schemas.microsoft.com/office/drawing/2014/main" id="{E7CC4C53-FE06-446A-A204-5C3F8B905CF0}"/>
                </a:ext>
              </a:extLst>
            </p:cNvPr>
            <p:cNvGrpSpPr/>
            <p:nvPr/>
          </p:nvGrpSpPr>
          <p:grpSpPr>
            <a:xfrm>
              <a:off x="3828759" y="1261374"/>
              <a:ext cx="324000" cy="2512147"/>
              <a:chOff x="4619708" y="1264319"/>
              <a:chExt cx="324000" cy="2512147"/>
            </a:xfrm>
            <a:solidFill>
              <a:srgbClr val="0070C0"/>
            </a:solidFill>
          </p:grpSpPr>
          <p:sp>
            <p:nvSpPr>
              <p:cNvPr id="1898" name="Cube 1897">
                <a:extLst>
                  <a:ext uri="{FF2B5EF4-FFF2-40B4-BE49-F238E27FC236}">
                    <a16:creationId xmlns:a16="http://schemas.microsoft.com/office/drawing/2014/main" id="{7BB59176-564A-44A4-8B9E-03175A957E7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9" name="Cube 1898">
                <a:extLst>
                  <a:ext uri="{FF2B5EF4-FFF2-40B4-BE49-F238E27FC236}">
                    <a16:creationId xmlns:a16="http://schemas.microsoft.com/office/drawing/2014/main" id="{4BAE39F6-3724-4C9B-A3DB-A0E638B42D9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0" name="Cube 1899">
                <a:extLst>
                  <a:ext uri="{FF2B5EF4-FFF2-40B4-BE49-F238E27FC236}">
                    <a16:creationId xmlns:a16="http://schemas.microsoft.com/office/drawing/2014/main" id="{EC29B21E-FCAA-4944-BFB4-7ABE7505683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1" name="Cube 1900">
                <a:extLst>
                  <a:ext uri="{FF2B5EF4-FFF2-40B4-BE49-F238E27FC236}">
                    <a16:creationId xmlns:a16="http://schemas.microsoft.com/office/drawing/2014/main" id="{1AB9FBCA-8ECA-48CF-B0AA-800C83DAB54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2" name="Cube 1901">
                <a:extLst>
                  <a:ext uri="{FF2B5EF4-FFF2-40B4-BE49-F238E27FC236}">
                    <a16:creationId xmlns:a16="http://schemas.microsoft.com/office/drawing/2014/main" id="{63A032C4-6746-4A7A-A8E6-933D60CBD82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3" name="Cube 1902">
                <a:extLst>
                  <a:ext uri="{FF2B5EF4-FFF2-40B4-BE49-F238E27FC236}">
                    <a16:creationId xmlns:a16="http://schemas.microsoft.com/office/drawing/2014/main" id="{397AF876-906A-405C-B464-572ECEE31EE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4" name="Cube 1903">
                <a:extLst>
                  <a:ext uri="{FF2B5EF4-FFF2-40B4-BE49-F238E27FC236}">
                    <a16:creationId xmlns:a16="http://schemas.microsoft.com/office/drawing/2014/main" id="{541DC524-51B5-4E05-8B13-CCD2AA9E5AD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5" name="Cube 1904">
                <a:extLst>
                  <a:ext uri="{FF2B5EF4-FFF2-40B4-BE49-F238E27FC236}">
                    <a16:creationId xmlns:a16="http://schemas.microsoft.com/office/drawing/2014/main" id="{A983A443-DC77-4AEA-B0AD-D2C219BAB99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6" name="Cube 1905">
                <a:extLst>
                  <a:ext uri="{FF2B5EF4-FFF2-40B4-BE49-F238E27FC236}">
                    <a16:creationId xmlns:a16="http://schemas.microsoft.com/office/drawing/2014/main" id="{1103F5FD-04C8-4423-80F8-89E1BF14860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7" name="Cube 1906">
                <a:extLst>
                  <a:ext uri="{FF2B5EF4-FFF2-40B4-BE49-F238E27FC236}">
                    <a16:creationId xmlns:a16="http://schemas.microsoft.com/office/drawing/2014/main" id="{D317FC82-2A11-4C85-87CD-F26C9C6FE25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87" name="Group 1886">
              <a:extLst>
                <a:ext uri="{FF2B5EF4-FFF2-40B4-BE49-F238E27FC236}">
                  <a16:creationId xmlns:a16="http://schemas.microsoft.com/office/drawing/2014/main" id="{E0FA16DA-5AD3-44EE-9D25-3B2ADACFF5A7}"/>
                </a:ext>
              </a:extLst>
            </p:cNvPr>
            <p:cNvGrpSpPr/>
            <p:nvPr/>
          </p:nvGrpSpPr>
          <p:grpSpPr>
            <a:xfrm>
              <a:off x="4076144" y="1261374"/>
              <a:ext cx="324000" cy="2512147"/>
              <a:chOff x="4619708" y="1264319"/>
              <a:chExt cx="324000" cy="2512147"/>
            </a:xfrm>
            <a:solidFill>
              <a:srgbClr val="0070C0"/>
            </a:solidFill>
          </p:grpSpPr>
          <p:sp>
            <p:nvSpPr>
              <p:cNvPr id="1888" name="Cube 1887">
                <a:extLst>
                  <a:ext uri="{FF2B5EF4-FFF2-40B4-BE49-F238E27FC236}">
                    <a16:creationId xmlns:a16="http://schemas.microsoft.com/office/drawing/2014/main" id="{4E22D161-E760-456E-8957-E0CDEB1C72F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9" name="Cube 1888">
                <a:extLst>
                  <a:ext uri="{FF2B5EF4-FFF2-40B4-BE49-F238E27FC236}">
                    <a16:creationId xmlns:a16="http://schemas.microsoft.com/office/drawing/2014/main" id="{DB71DF56-9144-4FAB-B353-34F9829CE6E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0" name="Cube 1889">
                <a:extLst>
                  <a:ext uri="{FF2B5EF4-FFF2-40B4-BE49-F238E27FC236}">
                    <a16:creationId xmlns:a16="http://schemas.microsoft.com/office/drawing/2014/main" id="{35FDC773-254C-4600-A481-8A07758C99A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1" name="Cube 1890">
                <a:extLst>
                  <a:ext uri="{FF2B5EF4-FFF2-40B4-BE49-F238E27FC236}">
                    <a16:creationId xmlns:a16="http://schemas.microsoft.com/office/drawing/2014/main" id="{7727CCD5-F7FE-43F8-A0D6-3707D0E1C5EC}"/>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2" name="Cube 1891">
                <a:extLst>
                  <a:ext uri="{FF2B5EF4-FFF2-40B4-BE49-F238E27FC236}">
                    <a16:creationId xmlns:a16="http://schemas.microsoft.com/office/drawing/2014/main" id="{B586C65A-B0F7-4866-B123-E0D3220F836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3" name="Cube 1892">
                <a:extLst>
                  <a:ext uri="{FF2B5EF4-FFF2-40B4-BE49-F238E27FC236}">
                    <a16:creationId xmlns:a16="http://schemas.microsoft.com/office/drawing/2014/main" id="{98DF7CD7-DA65-440F-9A58-46E751B9F75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4" name="Cube 1893">
                <a:extLst>
                  <a:ext uri="{FF2B5EF4-FFF2-40B4-BE49-F238E27FC236}">
                    <a16:creationId xmlns:a16="http://schemas.microsoft.com/office/drawing/2014/main" id="{67534356-5CB1-4024-AB1F-CF8B42CB68F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5" name="Cube 1894">
                <a:extLst>
                  <a:ext uri="{FF2B5EF4-FFF2-40B4-BE49-F238E27FC236}">
                    <a16:creationId xmlns:a16="http://schemas.microsoft.com/office/drawing/2014/main" id="{AD83581E-BA25-47CD-9D0F-26358AD1CD5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6" name="Cube 1895">
                <a:extLst>
                  <a:ext uri="{FF2B5EF4-FFF2-40B4-BE49-F238E27FC236}">
                    <a16:creationId xmlns:a16="http://schemas.microsoft.com/office/drawing/2014/main" id="{9A2FC5DC-3A4C-4BE7-96A4-BF0C7CE6621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7" name="Cube 1896">
                <a:extLst>
                  <a:ext uri="{FF2B5EF4-FFF2-40B4-BE49-F238E27FC236}">
                    <a16:creationId xmlns:a16="http://schemas.microsoft.com/office/drawing/2014/main" id="{419649EA-2012-46D8-B08B-2DE765D1DE1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988" name="Group 1987">
            <a:extLst>
              <a:ext uri="{FF2B5EF4-FFF2-40B4-BE49-F238E27FC236}">
                <a16:creationId xmlns:a16="http://schemas.microsoft.com/office/drawing/2014/main" id="{1268810B-A39C-4D99-92A3-E74D599895A5}"/>
              </a:ext>
            </a:extLst>
          </p:cNvPr>
          <p:cNvGrpSpPr/>
          <p:nvPr/>
        </p:nvGrpSpPr>
        <p:grpSpPr>
          <a:xfrm>
            <a:off x="8790992" y="3111364"/>
            <a:ext cx="935771" cy="947650"/>
            <a:chOff x="1860688" y="1261374"/>
            <a:chExt cx="2539456" cy="2512147"/>
          </a:xfrm>
        </p:grpSpPr>
        <p:grpSp>
          <p:nvGrpSpPr>
            <p:cNvPr id="1989" name="Group 1988">
              <a:extLst>
                <a:ext uri="{FF2B5EF4-FFF2-40B4-BE49-F238E27FC236}">
                  <a16:creationId xmlns:a16="http://schemas.microsoft.com/office/drawing/2014/main" id="{C209F2DA-681A-41EC-B26F-8CDFE0A3BC6B}"/>
                </a:ext>
              </a:extLst>
            </p:cNvPr>
            <p:cNvGrpSpPr/>
            <p:nvPr/>
          </p:nvGrpSpPr>
          <p:grpSpPr>
            <a:xfrm>
              <a:off x="1860688" y="1261374"/>
              <a:ext cx="324000" cy="2512147"/>
              <a:chOff x="4619708" y="1264319"/>
              <a:chExt cx="324000" cy="2512147"/>
            </a:xfrm>
            <a:solidFill>
              <a:srgbClr val="0070C0"/>
            </a:solidFill>
          </p:grpSpPr>
          <p:sp>
            <p:nvSpPr>
              <p:cNvPr id="2089" name="Cube 2088">
                <a:extLst>
                  <a:ext uri="{FF2B5EF4-FFF2-40B4-BE49-F238E27FC236}">
                    <a16:creationId xmlns:a16="http://schemas.microsoft.com/office/drawing/2014/main" id="{80391B23-F1E8-4076-8487-A0D6412338D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0" name="Cube 2089">
                <a:extLst>
                  <a:ext uri="{FF2B5EF4-FFF2-40B4-BE49-F238E27FC236}">
                    <a16:creationId xmlns:a16="http://schemas.microsoft.com/office/drawing/2014/main" id="{091F070D-96AD-4B49-872D-177FBE509EF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1" name="Cube 2090">
                <a:extLst>
                  <a:ext uri="{FF2B5EF4-FFF2-40B4-BE49-F238E27FC236}">
                    <a16:creationId xmlns:a16="http://schemas.microsoft.com/office/drawing/2014/main" id="{6D3A07B2-E22C-43EC-801F-854314E1F32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2" name="Cube 2091">
                <a:extLst>
                  <a:ext uri="{FF2B5EF4-FFF2-40B4-BE49-F238E27FC236}">
                    <a16:creationId xmlns:a16="http://schemas.microsoft.com/office/drawing/2014/main" id="{25E2DBD7-F28C-41E3-9D3B-A4B988ED525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3" name="Cube 2092">
                <a:extLst>
                  <a:ext uri="{FF2B5EF4-FFF2-40B4-BE49-F238E27FC236}">
                    <a16:creationId xmlns:a16="http://schemas.microsoft.com/office/drawing/2014/main" id="{D9EF64C5-2954-452A-9749-702B1B406B6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4" name="Cube 2093">
                <a:extLst>
                  <a:ext uri="{FF2B5EF4-FFF2-40B4-BE49-F238E27FC236}">
                    <a16:creationId xmlns:a16="http://schemas.microsoft.com/office/drawing/2014/main" id="{DEA87C80-FE9C-4BB7-95CE-726406E3FC9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5" name="Cube 2094">
                <a:extLst>
                  <a:ext uri="{FF2B5EF4-FFF2-40B4-BE49-F238E27FC236}">
                    <a16:creationId xmlns:a16="http://schemas.microsoft.com/office/drawing/2014/main" id="{D55200ED-B077-4D06-9172-A32B6F9F57F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6" name="Cube 2095">
                <a:extLst>
                  <a:ext uri="{FF2B5EF4-FFF2-40B4-BE49-F238E27FC236}">
                    <a16:creationId xmlns:a16="http://schemas.microsoft.com/office/drawing/2014/main" id="{63B4E0F0-C11D-470C-886C-F5F91053A52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7" name="Cube 2096">
                <a:extLst>
                  <a:ext uri="{FF2B5EF4-FFF2-40B4-BE49-F238E27FC236}">
                    <a16:creationId xmlns:a16="http://schemas.microsoft.com/office/drawing/2014/main" id="{EF9149E8-EE00-4084-BD93-B44813CEBE6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8" name="Cube 2097">
                <a:extLst>
                  <a:ext uri="{FF2B5EF4-FFF2-40B4-BE49-F238E27FC236}">
                    <a16:creationId xmlns:a16="http://schemas.microsoft.com/office/drawing/2014/main" id="{E8AFA361-3986-4A2C-A5EE-B6D3C6BC87A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0" name="Group 1989">
              <a:extLst>
                <a:ext uri="{FF2B5EF4-FFF2-40B4-BE49-F238E27FC236}">
                  <a16:creationId xmlns:a16="http://schemas.microsoft.com/office/drawing/2014/main" id="{6DA68881-2350-4266-B9F0-38A7FC90A68E}"/>
                </a:ext>
              </a:extLst>
            </p:cNvPr>
            <p:cNvGrpSpPr/>
            <p:nvPr/>
          </p:nvGrpSpPr>
          <p:grpSpPr>
            <a:xfrm>
              <a:off x="2108074" y="1261374"/>
              <a:ext cx="324000" cy="2512147"/>
              <a:chOff x="4619708" y="1264319"/>
              <a:chExt cx="324000" cy="2512147"/>
            </a:xfrm>
            <a:solidFill>
              <a:srgbClr val="0070C0"/>
            </a:solidFill>
          </p:grpSpPr>
          <p:sp>
            <p:nvSpPr>
              <p:cNvPr id="2079" name="Cube 2078">
                <a:extLst>
                  <a:ext uri="{FF2B5EF4-FFF2-40B4-BE49-F238E27FC236}">
                    <a16:creationId xmlns:a16="http://schemas.microsoft.com/office/drawing/2014/main" id="{58675E07-C2A3-4978-B3ED-9DCD01DC561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0" name="Cube 2079">
                <a:extLst>
                  <a:ext uri="{FF2B5EF4-FFF2-40B4-BE49-F238E27FC236}">
                    <a16:creationId xmlns:a16="http://schemas.microsoft.com/office/drawing/2014/main" id="{2DAA3FB8-8CAE-41B2-8229-B1065B533CF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1" name="Cube 2080">
                <a:extLst>
                  <a:ext uri="{FF2B5EF4-FFF2-40B4-BE49-F238E27FC236}">
                    <a16:creationId xmlns:a16="http://schemas.microsoft.com/office/drawing/2014/main" id="{A2467C2D-7EA8-4473-9F6E-4A07D7B0A03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2" name="Cube 2081">
                <a:extLst>
                  <a:ext uri="{FF2B5EF4-FFF2-40B4-BE49-F238E27FC236}">
                    <a16:creationId xmlns:a16="http://schemas.microsoft.com/office/drawing/2014/main" id="{C0191BF6-25B5-4E7E-B68E-D81BF2A9D10C}"/>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3" name="Cube 2082">
                <a:extLst>
                  <a:ext uri="{FF2B5EF4-FFF2-40B4-BE49-F238E27FC236}">
                    <a16:creationId xmlns:a16="http://schemas.microsoft.com/office/drawing/2014/main" id="{32C36851-F16F-46E7-8A72-8C9A90A705D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4" name="Cube 2083">
                <a:extLst>
                  <a:ext uri="{FF2B5EF4-FFF2-40B4-BE49-F238E27FC236}">
                    <a16:creationId xmlns:a16="http://schemas.microsoft.com/office/drawing/2014/main" id="{4728CB58-AAC1-41BE-A43C-B8D98171A3A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5" name="Cube 2084">
                <a:extLst>
                  <a:ext uri="{FF2B5EF4-FFF2-40B4-BE49-F238E27FC236}">
                    <a16:creationId xmlns:a16="http://schemas.microsoft.com/office/drawing/2014/main" id="{2847638F-88ED-4395-BE19-04CC24F6464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6" name="Cube 2085">
                <a:extLst>
                  <a:ext uri="{FF2B5EF4-FFF2-40B4-BE49-F238E27FC236}">
                    <a16:creationId xmlns:a16="http://schemas.microsoft.com/office/drawing/2014/main" id="{CF053F1F-7A0F-41C4-AA33-5F8771E4F55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7" name="Cube 2086">
                <a:extLst>
                  <a:ext uri="{FF2B5EF4-FFF2-40B4-BE49-F238E27FC236}">
                    <a16:creationId xmlns:a16="http://schemas.microsoft.com/office/drawing/2014/main" id="{16E75DD6-2777-4330-93F5-416EA154C71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8" name="Cube 2087">
                <a:extLst>
                  <a:ext uri="{FF2B5EF4-FFF2-40B4-BE49-F238E27FC236}">
                    <a16:creationId xmlns:a16="http://schemas.microsoft.com/office/drawing/2014/main" id="{74C90D14-EDE9-4C32-B8F6-16C439EB4A2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1" name="Group 1990">
              <a:extLst>
                <a:ext uri="{FF2B5EF4-FFF2-40B4-BE49-F238E27FC236}">
                  <a16:creationId xmlns:a16="http://schemas.microsoft.com/office/drawing/2014/main" id="{B8BCAC0E-FD33-40A1-8CEF-1324A7D45F74}"/>
                </a:ext>
              </a:extLst>
            </p:cNvPr>
            <p:cNvGrpSpPr/>
            <p:nvPr/>
          </p:nvGrpSpPr>
          <p:grpSpPr>
            <a:xfrm>
              <a:off x="2355460" y="1261374"/>
              <a:ext cx="324000" cy="2512147"/>
              <a:chOff x="4619708" y="1264319"/>
              <a:chExt cx="324000" cy="2512147"/>
            </a:xfrm>
            <a:solidFill>
              <a:srgbClr val="0070C0"/>
            </a:solidFill>
          </p:grpSpPr>
          <p:sp>
            <p:nvSpPr>
              <p:cNvPr id="2069" name="Cube 2068">
                <a:extLst>
                  <a:ext uri="{FF2B5EF4-FFF2-40B4-BE49-F238E27FC236}">
                    <a16:creationId xmlns:a16="http://schemas.microsoft.com/office/drawing/2014/main" id="{428BBCC8-7219-4744-9D3A-16012A3E66C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0" name="Cube 2069">
                <a:extLst>
                  <a:ext uri="{FF2B5EF4-FFF2-40B4-BE49-F238E27FC236}">
                    <a16:creationId xmlns:a16="http://schemas.microsoft.com/office/drawing/2014/main" id="{4FB4C62E-5E6B-4FAE-8716-C846CCA2B61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1" name="Cube 2070">
                <a:extLst>
                  <a:ext uri="{FF2B5EF4-FFF2-40B4-BE49-F238E27FC236}">
                    <a16:creationId xmlns:a16="http://schemas.microsoft.com/office/drawing/2014/main" id="{8F1393EB-1B5F-407B-BD4D-098E81A0D8E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2" name="Cube 2071">
                <a:extLst>
                  <a:ext uri="{FF2B5EF4-FFF2-40B4-BE49-F238E27FC236}">
                    <a16:creationId xmlns:a16="http://schemas.microsoft.com/office/drawing/2014/main" id="{A7793306-7C57-44E0-90AD-F7432FD5599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3" name="Cube 2072">
                <a:extLst>
                  <a:ext uri="{FF2B5EF4-FFF2-40B4-BE49-F238E27FC236}">
                    <a16:creationId xmlns:a16="http://schemas.microsoft.com/office/drawing/2014/main" id="{B875CB6D-F247-4E38-A2CF-F7E5CB22F66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4" name="Cube 2073">
                <a:extLst>
                  <a:ext uri="{FF2B5EF4-FFF2-40B4-BE49-F238E27FC236}">
                    <a16:creationId xmlns:a16="http://schemas.microsoft.com/office/drawing/2014/main" id="{6F9D7869-5AF8-4185-A691-5477516B19E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5" name="Cube 2074">
                <a:extLst>
                  <a:ext uri="{FF2B5EF4-FFF2-40B4-BE49-F238E27FC236}">
                    <a16:creationId xmlns:a16="http://schemas.microsoft.com/office/drawing/2014/main" id="{3EC6F8D4-8901-4B29-8DE0-B3EDDF521FB0}"/>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6" name="Cube 2075">
                <a:extLst>
                  <a:ext uri="{FF2B5EF4-FFF2-40B4-BE49-F238E27FC236}">
                    <a16:creationId xmlns:a16="http://schemas.microsoft.com/office/drawing/2014/main" id="{AF6828F8-DB70-4D72-BB67-A1EEDBBC07A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7" name="Cube 2076">
                <a:extLst>
                  <a:ext uri="{FF2B5EF4-FFF2-40B4-BE49-F238E27FC236}">
                    <a16:creationId xmlns:a16="http://schemas.microsoft.com/office/drawing/2014/main" id="{A660687C-3705-457D-8006-CDC93E89C14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8" name="Cube 2077">
                <a:extLst>
                  <a:ext uri="{FF2B5EF4-FFF2-40B4-BE49-F238E27FC236}">
                    <a16:creationId xmlns:a16="http://schemas.microsoft.com/office/drawing/2014/main" id="{EEC4C7B7-8FBC-48E0-BC89-1985C1CC7CE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2" name="Group 1991">
              <a:extLst>
                <a:ext uri="{FF2B5EF4-FFF2-40B4-BE49-F238E27FC236}">
                  <a16:creationId xmlns:a16="http://schemas.microsoft.com/office/drawing/2014/main" id="{46BAFB34-62EC-45FC-A26C-F4A4F3033491}"/>
                </a:ext>
              </a:extLst>
            </p:cNvPr>
            <p:cNvGrpSpPr/>
            <p:nvPr/>
          </p:nvGrpSpPr>
          <p:grpSpPr>
            <a:xfrm>
              <a:off x="2602846" y="1261374"/>
              <a:ext cx="324000" cy="2512147"/>
              <a:chOff x="4619708" y="1264319"/>
              <a:chExt cx="324000" cy="2512147"/>
            </a:xfrm>
            <a:solidFill>
              <a:srgbClr val="0070C0"/>
            </a:solidFill>
          </p:grpSpPr>
          <p:sp>
            <p:nvSpPr>
              <p:cNvPr id="2059" name="Cube 2058">
                <a:extLst>
                  <a:ext uri="{FF2B5EF4-FFF2-40B4-BE49-F238E27FC236}">
                    <a16:creationId xmlns:a16="http://schemas.microsoft.com/office/drawing/2014/main" id="{E363DFEF-3D00-4E30-93C3-16CD22E188A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0" name="Cube 2059">
                <a:extLst>
                  <a:ext uri="{FF2B5EF4-FFF2-40B4-BE49-F238E27FC236}">
                    <a16:creationId xmlns:a16="http://schemas.microsoft.com/office/drawing/2014/main" id="{5E81A136-D598-492D-8461-F7B439D7DD2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1" name="Cube 2060">
                <a:extLst>
                  <a:ext uri="{FF2B5EF4-FFF2-40B4-BE49-F238E27FC236}">
                    <a16:creationId xmlns:a16="http://schemas.microsoft.com/office/drawing/2014/main" id="{7D49FDEB-5446-4C76-AD86-C2792DCC675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2" name="Cube 2061">
                <a:extLst>
                  <a:ext uri="{FF2B5EF4-FFF2-40B4-BE49-F238E27FC236}">
                    <a16:creationId xmlns:a16="http://schemas.microsoft.com/office/drawing/2014/main" id="{B2B5F5D1-3466-4D40-8B2D-096056FE306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3" name="Cube 2062">
                <a:extLst>
                  <a:ext uri="{FF2B5EF4-FFF2-40B4-BE49-F238E27FC236}">
                    <a16:creationId xmlns:a16="http://schemas.microsoft.com/office/drawing/2014/main" id="{74251692-1B14-4FE4-AD73-27ED25BC020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4" name="Cube 2063">
                <a:extLst>
                  <a:ext uri="{FF2B5EF4-FFF2-40B4-BE49-F238E27FC236}">
                    <a16:creationId xmlns:a16="http://schemas.microsoft.com/office/drawing/2014/main" id="{85ED2E03-C9DE-44D3-BDC2-B71DABE3192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5" name="Cube 2064">
                <a:extLst>
                  <a:ext uri="{FF2B5EF4-FFF2-40B4-BE49-F238E27FC236}">
                    <a16:creationId xmlns:a16="http://schemas.microsoft.com/office/drawing/2014/main" id="{6894EFEE-EB6B-4DC2-9524-EFF772C22E5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6" name="Cube 2065">
                <a:extLst>
                  <a:ext uri="{FF2B5EF4-FFF2-40B4-BE49-F238E27FC236}">
                    <a16:creationId xmlns:a16="http://schemas.microsoft.com/office/drawing/2014/main" id="{CFAADC15-9B5E-49E7-BD1B-6466D43861B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7" name="Cube 2066">
                <a:extLst>
                  <a:ext uri="{FF2B5EF4-FFF2-40B4-BE49-F238E27FC236}">
                    <a16:creationId xmlns:a16="http://schemas.microsoft.com/office/drawing/2014/main" id="{DA2E3BB4-DB84-4D4D-ABC3-3F63D57320A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8" name="Cube 2067">
                <a:extLst>
                  <a:ext uri="{FF2B5EF4-FFF2-40B4-BE49-F238E27FC236}">
                    <a16:creationId xmlns:a16="http://schemas.microsoft.com/office/drawing/2014/main" id="{E548F3EC-09FA-451C-9B93-8B00201C604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3" name="Group 1992">
              <a:extLst>
                <a:ext uri="{FF2B5EF4-FFF2-40B4-BE49-F238E27FC236}">
                  <a16:creationId xmlns:a16="http://schemas.microsoft.com/office/drawing/2014/main" id="{7F657C1C-F200-490E-A1E7-E49D84E459F0}"/>
                </a:ext>
              </a:extLst>
            </p:cNvPr>
            <p:cNvGrpSpPr/>
            <p:nvPr/>
          </p:nvGrpSpPr>
          <p:grpSpPr>
            <a:xfrm>
              <a:off x="2850232" y="1261374"/>
              <a:ext cx="324000" cy="2512147"/>
              <a:chOff x="4619708" y="1264319"/>
              <a:chExt cx="324000" cy="2512147"/>
            </a:xfrm>
            <a:solidFill>
              <a:srgbClr val="0070C0"/>
            </a:solidFill>
          </p:grpSpPr>
          <p:sp>
            <p:nvSpPr>
              <p:cNvPr id="2049" name="Cube 2048">
                <a:extLst>
                  <a:ext uri="{FF2B5EF4-FFF2-40B4-BE49-F238E27FC236}">
                    <a16:creationId xmlns:a16="http://schemas.microsoft.com/office/drawing/2014/main" id="{92794E2D-48AB-4B80-A465-AED95A0386B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0" name="Cube 2049">
                <a:extLst>
                  <a:ext uri="{FF2B5EF4-FFF2-40B4-BE49-F238E27FC236}">
                    <a16:creationId xmlns:a16="http://schemas.microsoft.com/office/drawing/2014/main" id="{932E6E48-A8E3-4F79-8DF2-E750F6CA854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1" name="Cube 2050">
                <a:extLst>
                  <a:ext uri="{FF2B5EF4-FFF2-40B4-BE49-F238E27FC236}">
                    <a16:creationId xmlns:a16="http://schemas.microsoft.com/office/drawing/2014/main" id="{0CB1E3A1-EF3D-4ED1-B9F6-C2430F71828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2" name="Cube 2051">
                <a:extLst>
                  <a:ext uri="{FF2B5EF4-FFF2-40B4-BE49-F238E27FC236}">
                    <a16:creationId xmlns:a16="http://schemas.microsoft.com/office/drawing/2014/main" id="{FBEB30AC-2B95-482F-A600-10A4E550D4E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3" name="Cube 2052">
                <a:extLst>
                  <a:ext uri="{FF2B5EF4-FFF2-40B4-BE49-F238E27FC236}">
                    <a16:creationId xmlns:a16="http://schemas.microsoft.com/office/drawing/2014/main" id="{E91ABC63-E5B3-42FB-BFA6-AFA78BB2355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4" name="Cube 2053">
                <a:extLst>
                  <a:ext uri="{FF2B5EF4-FFF2-40B4-BE49-F238E27FC236}">
                    <a16:creationId xmlns:a16="http://schemas.microsoft.com/office/drawing/2014/main" id="{6EDCC73A-1B4A-4EE6-9355-E404B6C9740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5" name="Cube 2054">
                <a:extLst>
                  <a:ext uri="{FF2B5EF4-FFF2-40B4-BE49-F238E27FC236}">
                    <a16:creationId xmlns:a16="http://schemas.microsoft.com/office/drawing/2014/main" id="{A13107C0-3F34-4D31-9CE3-2D8FE0DE0C5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6" name="Cube 2055">
                <a:extLst>
                  <a:ext uri="{FF2B5EF4-FFF2-40B4-BE49-F238E27FC236}">
                    <a16:creationId xmlns:a16="http://schemas.microsoft.com/office/drawing/2014/main" id="{D5167DD4-CF34-46DB-A71F-00E4921DA63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7" name="Cube 2056">
                <a:extLst>
                  <a:ext uri="{FF2B5EF4-FFF2-40B4-BE49-F238E27FC236}">
                    <a16:creationId xmlns:a16="http://schemas.microsoft.com/office/drawing/2014/main" id="{B678B7F9-3995-4050-8025-13573A6BE60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8" name="Cube 2057">
                <a:extLst>
                  <a:ext uri="{FF2B5EF4-FFF2-40B4-BE49-F238E27FC236}">
                    <a16:creationId xmlns:a16="http://schemas.microsoft.com/office/drawing/2014/main" id="{369ACD79-1B1C-4A5B-AF4A-510128DE953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4" name="Group 1993">
              <a:extLst>
                <a:ext uri="{FF2B5EF4-FFF2-40B4-BE49-F238E27FC236}">
                  <a16:creationId xmlns:a16="http://schemas.microsoft.com/office/drawing/2014/main" id="{B56E5AAF-4050-4756-95E6-CF6D3C4B03F0}"/>
                </a:ext>
              </a:extLst>
            </p:cNvPr>
            <p:cNvGrpSpPr/>
            <p:nvPr/>
          </p:nvGrpSpPr>
          <p:grpSpPr>
            <a:xfrm>
              <a:off x="3097618" y="1261374"/>
              <a:ext cx="324000" cy="2512147"/>
              <a:chOff x="4619708" y="1264319"/>
              <a:chExt cx="324000" cy="2512147"/>
            </a:xfrm>
            <a:solidFill>
              <a:srgbClr val="0070C0"/>
            </a:solidFill>
          </p:grpSpPr>
          <p:sp>
            <p:nvSpPr>
              <p:cNvPr id="2039" name="Cube 2038">
                <a:extLst>
                  <a:ext uri="{FF2B5EF4-FFF2-40B4-BE49-F238E27FC236}">
                    <a16:creationId xmlns:a16="http://schemas.microsoft.com/office/drawing/2014/main" id="{719B06D1-5FF5-4A2F-BB74-22447BDAD09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0" name="Cube 2039">
                <a:extLst>
                  <a:ext uri="{FF2B5EF4-FFF2-40B4-BE49-F238E27FC236}">
                    <a16:creationId xmlns:a16="http://schemas.microsoft.com/office/drawing/2014/main" id="{43B2EC36-09C0-4323-9F44-2873662E4F5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1" name="Cube 2040">
                <a:extLst>
                  <a:ext uri="{FF2B5EF4-FFF2-40B4-BE49-F238E27FC236}">
                    <a16:creationId xmlns:a16="http://schemas.microsoft.com/office/drawing/2014/main" id="{117F8F72-6C7A-407C-B009-14A861E292F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2" name="Cube 2041">
                <a:extLst>
                  <a:ext uri="{FF2B5EF4-FFF2-40B4-BE49-F238E27FC236}">
                    <a16:creationId xmlns:a16="http://schemas.microsoft.com/office/drawing/2014/main" id="{E214655F-36CF-4696-9EAF-FB5FB0D5080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3" name="Cube 2042">
                <a:extLst>
                  <a:ext uri="{FF2B5EF4-FFF2-40B4-BE49-F238E27FC236}">
                    <a16:creationId xmlns:a16="http://schemas.microsoft.com/office/drawing/2014/main" id="{67C01668-5216-4344-AFF7-08DDE73DE4A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4" name="Cube 2043">
                <a:extLst>
                  <a:ext uri="{FF2B5EF4-FFF2-40B4-BE49-F238E27FC236}">
                    <a16:creationId xmlns:a16="http://schemas.microsoft.com/office/drawing/2014/main" id="{C20AE546-AEB4-4D5E-BC4E-F41605F5A73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5" name="Cube 2044">
                <a:extLst>
                  <a:ext uri="{FF2B5EF4-FFF2-40B4-BE49-F238E27FC236}">
                    <a16:creationId xmlns:a16="http://schemas.microsoft.com/office/drawing/2014/main" id="{F0C9413D-2B92-433F-86FE-F078E79ED12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6" name="Cube 2045">
                <a:extLst>
                  <a:ext uri="{FF2B5EF4-FFF2-40B4-BE49-F238E27FC236}">
                    <a16:creationId xmlns:a16="http://schemas.microsoft.com/office/drawing/2014/main" id="{B835EDA6-8F46-49CB-87DF-2A6DCC77B92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7" name="Cube 2046">
                <a:extLst>
                  <a:ext uri="{FF2B5EF4-FFF2-40B4-BE49-F238E27FC236}">
                    <a16:creationId xmlns:a16="http://schemas.microsoft.com/office/drawing/2014/main" id="{F9AD93E5-6B88-4753-8FC4-A4E3B259E76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8" name="Cube 2047">
                <a:extLst>
                  <a:ext uri="{FF2B5EF4-FFF2-40B4-BE49-F238E27FC236}">
                    <a16:creationId xmlns:a16="http://schemas.microsoft.com/office/drawing/2014/main" id="{6A0C54A2-72F9-47D9-A9A2-78922CEE347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5" name="Group 1994">
              <a:extLst>
                <a:ext uri="{FF2B5EF4-FFF2-40B4-BE49-F238E27FC236}">
                  <a16:creationId xmlns:a16="http://schemas.microsoft.com/office/drawing/2014/main" id="{FB814BB1-FB06-455E-8BE7-37FA875FD8F0}"/>
                </a:ext>
              </a:extLst>
            </p:cNvPr>
            <p:cNvGrpSpPr/>
            <p:nvPr/>
          </p:nvGrpSpPr>
          <p:grpSpPr>
            <a:xfrm>
              <a:off x="3345004" y="1261374"/>
              <a:ext cx="324000" cy="2512147"/>
              <a:chOff x="4619708" y="1264319"/>
              <a:chExt cx="324000" cy="2512147"/>
            </a:xfrm>
            <a:solidFill>
              <a:srgbClr val="0070C0"/>
            </a:solidFill>
          </p:grpSpPr>
          <p:sp>
            <p:nvSpPr>
              <p:cNvPr id="2029" name="Cube 2028">
                <a:extLst>
                  <a:ext uri="{FF2B5EF4-FFF2-40B4-BE49-F238E27FC236}">
                    <a16:creationId xmlns:a16="http://schemas.microsoft.com/office/drawing/2014/main" id="{3BA87E1A-4874-421E-8E08-AA58F5567FE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0" name="Cube 2029">
                <a:extLst>
                  <a:ext uri="{FF2B5EF4-FFF2-40B4-BE49-F238E27FC236}">
                    <a16:creationId xmlns:a16="http://schemas.microsoft.com/office/drawing/2014/main" id="{7D04DC2C-0F85-4CC8-A0BB-E721D496221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1" name="Cube 2030">
                <a:extLst>
                  <a:ext uri="{FF2B5EF4-FFF2-40B4-BE49-F238E27FC236}">
                    <a16:creationId xmlns:a16="http://schemas.microsoft.com/office/drawing/2014/main" id="{C2B417A5-D9D3-4500-A911-8EBACA4B7DA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2" name="Cube 2031">
                <a:extLst>
                  <a:ext uri="{FF2B5EF4-FFF2-40B4-BE49-F238E27FC236}">
                    <a16:creationId xmlns:a16="http://schemas.microsoft.com/office/drawing/2014/main" id="{D986EB1D-619A-40BA-BE44-016867A9EA4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3" name="Cube 2032">
                <a:extLst>
                  <a:ext uri="{FF2B5EF4-FFF2-40B4-BE49-F238E27FC236}">
                    <a16:creationId xmlns:a16="http://schemas.microsoft.com/office/drawing/2014/main" id="{84B21FE2-C211-4C69-998A-68B84A43F77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4" name="Cube 2033">
                <a:extLst>
                  <a:ext uri="{FF2B5EF4-FFF2-40B4-BE49-F238E27FC236}">
                    <a16:creationId xmlns:a16="http://schemas.microsoft.com/office/drawing/2014/main" id="{F94A883F-6A79-4AEC-8A2F-3410D14060C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5" name="Cube 2034">
                <a:extLst>
                  <a:ext uri="{FF2B5EF4-FFF2-40B4-BE49-F238E27FC236}">
                    <a16:creationId xmlns:a16="http://schemas.microsoft.com/office/drawing/2014/main" id="{C2D9C82E-D71F-4876-8A9A-70241E68F5C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6" name="Cube 2035">
                <a:extLst>
                  <a:ext uri="{FF2B5EF4-FFF2-40B4-BE49-F238E27FC236}">
                    <a16:creationId xmlns:a16="http://schemas.microsoft.com/office/drawing/2014/main" id="{466D3FF6-6043-4FA6-B11F-2DFED21F44F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7" name="Cube 2036">
                <a:extLst>
                  <a:ext uri="{FF2B5EF4-FFF2-40B4-BE49-F238E27FC236}">
                    <a16:creationId xmlns:a16="http://schemas.microsoft.com/office/drawing/2014/main" id="{E22B208A-219B-4B81-8F51-400B535648E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8" name="Cube 2037">
                <a:extLst>
                  <a:ext uri="{FF2B5EF4-FFF2-40B4-BE49-F238E27FC236}">
                    <a16:creationId xmlns:a16="http://schemas.microsoft.com/office/drawing/2014/main" id="{D1440344-389E-4C8D-8FBF-3C4034F449E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6" name="Group 1995">
              <a:extLst>
                <a:ext uri="{FF2B5EF4-FFF2-40B4-BE49-F238E27FC236}">
                  <a16:creationId xmlns:a16="http://schemas.microsoft.com/office/drawing/2014/main" id="{6461BBBF-1F87-401D-8DF8-B1B14F61C7CB}"/>
                </a:ext>
              </a:extLst>
            </p:cNvPr>
            <p:cNvGrpSpPr/>
            <p:nvPr/>
          </p:nvGrpSpPr>
          <p:grpSpPr>
            <a:xfrm>
              <a:off x="3592390" y="1261374"/>
              <a:ext cx="324000" cy="2512147"/>
              <a:chOff x="4619708" y="1264319"/>
              <a:chExt cx="324000" cy="2512147"/>
            </a:xfrm>
            <a:solidFill>
              <a:srgbClr val="0070C0"/>
            </a:solidFill>
          </p:grpSpPr>
          <p:sp>
            <p:nvSpPr>
              <p:cNvPr id="2019" name="Cube 2018">
                <a:extLst>
                  <a:ext uri="{FF2B5EF4-FFF2-40B4-BE49-F238E27FC236}">
                    <a16:creationId xmlns:a16="http://schemas.microsoft.com/office/drawing/2014/main" id="{0A5378BE-6D25-48A7-AEF8-D8EEDE2FAF3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0" name="Cube 2019">
                <a:extLst>
                  <a:ext uri="{FF2B5EF4-FFF2-40B4-BE49-F238E27FC236}">
                    <a16:creationId xmlns:a16="http://schemas.microsoft.com/office/drawing/2014/main" id="{8A059D2E-F17E-44F0-A6C9-5655C6A01F4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1" name="Cube 2020">
                <a:extLst>
                  <a:ext uri="{FF2B5EF4-FFF2-40B4-BE49-F238E27FC236}">
                    <a16:creationId xmlns:a16="http://schemas.microsoft.com/office/drawing/2014/main" id="{DA517244-B37D-46C9-8C0A-ACCAEC8B835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2" name="Cube 2021">
                <a:extLst>
                  <a:ext uri="{FF2B5EF4-FFF2-40B4-BE49-F238E27FC236}">
                    <a16:creationId xmlns:a16="http://schemas.microsoft.com/office/drawing/2014/main" id="{EB0DB410-7931-4D37-94E4-4AC459F1BD7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3" name="Cube 2022">
                <a:extLst>
                  <a:ext uri="{FF2B5EF4-FFF2-40B4-BE49-F238E27FC236}">
                    <a16:creationId xmlns:a16="http://schemas.microsoft.com/office/drawing/2014/main" id="{D3658506-0640-4389-B490-BE4BFF580F9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4" name="Cube 2023">
                <a:extLst>
                  <a:ext uri="{FF2B5EF4-FFF2-40B4-BE49-F238E27FC236}">
                    <a16:creationId xmlns:a16="http://schemas.microsoft.com/office/drawing/2014/main" id="{B998FDF6-54B6-4FC1-86B8-5C6694CC872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5" name="Cube 2024">
                <a:extLst>
                  <a:ext uri="{FF2B5EF4-FFF2-40B4-BE49-F238E27FC236}">
                    <a16:creationId xmlns:a16="http://schemas.microsoft.com/office/drawing/2014/main" id="{3DABF4A0-3031-4109-8543-4958CFB802A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6" name="Cube 2025">
                <a:extLst>
                  <a:ext uri="{FF2B5EF4-FFF2-40B4-BE49-F238E27FC236}">
                    <a16:creationId xmlns:a16="http://schemas.microsoft.com/office/drawing/2014/main" id="{21C0156D-6634-43B8-A0A8-C7BBFE5BD88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7" name="Cube 2026">
                <a:extLst>
                  <a:ext uri="{FF2B5EF4-FFF2-40B4-BE49-F238E27FC236}">
                    <a16:creationId xmlns:a16="http://schemas.microsoft.com/office/drawing/2014/main" id="{5F996127-8502-4AEE-BFA6-81F949CA0A5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8" name="Cube 2027">
                <a:extLst>
                  <a:ext uri="{FF2B5EF4-FFF2-40B4-BE49-F238E27FC236}">
                    <a16:creationId xmlns:a16="http://schemas.microsoft.com/office/drawing/2014/main" id="{75A7A4AD-717D-45C9-A159-D1559E9ED2A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7" name="Group 1996">
              <a:extLst>
                <a:ext uri="{FF2B5EF4-FFF2-40B4-BE49-F238E27FC236}">
                  <a16:creationId xmlns:a16="http://schemas.microsoft.com/office/drawing/2014/main" id="{B17411AC-A72C-4D3A-B545-81C78B693D5C}"/>
                </a:ext>
              </a:extLst>
            </p:cNvPr>
            <p:cNvGrpSpPr/>
            <p:nvPr/>
          </p:nvGrpSpPr>
          <p:grpSpPr>
            <a:xfrm>
              <a:off x="3828759" y="1261374"/>
              <a:ext cx="324000" cy="2512147"/>
              <a:chOff x="4619708" y="1264319"/>
              <a:chExt cx="324000" cy="2512147"/>
            </a:xfrm>
            <a:solidFill>
              <a:srgbClr val="0070C0"/>
            </a:solidFill>
          </p:grpSpPr>
          <p:sp>
            <p:nvSpPr>
              <p:cNvPr id="2009" name="Cube 2008">
                <a:extLst>
                  <a:ext uri="{FF2B5EF4-FFF2-40B4-BE49-F238E27FC236}">
                    <a16:creationId xmlns:a16="http://schemas.microsoft.com/office/drawing/2014/main" id="{992A8C80-033F-421A-A8DF-A4F6A276137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0" name="Cube 2009">
                <a:extLst>
                  <a:ext uri="{FF2B5EF4-FFF2-40B4-BE49-F238E27FC236}">
                    <a16:creationId xmlns:a16="http://schemas.microsoft.com/office/drawing/2014/main" id="{93654C7E-7653-487E-9389-3BDEBF9EE2F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1" name="Cube 2010">
                <a:extLst>
                  <a:ext uri="{FF2B5EF4-FFF2-40B4-BE49-F238E27FC236}">
                    <a16:creationId xmlns:a16="http://schemas.microsoft.com/office/drawing/2014/main" id="{E0B9A338-A5B2-4A24-9D61-B26F75E48C9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2" name="Cube 2011">
                <a:extLst>
                  <a:ext uri="{FF2B5EF4-FFF2-40B4-BE49-F238E27FC236}">
                    <a16:creationId xmlns:a16="http://schemas.microsoft.com/office/drawing/2014/main" id="{C05D9BCC-7025-4255-9835-A796A4637C7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3" name="Cube 2012">
                <a:extLst>
                  <a:ext uri="{FF2B5EF4-FFF2-40B4-BE49-F238E27FC236}">
                    <a16:creationId xmlns:a16="http://schemas.microsoft.com/office/drawing/2014/main" id="{4B2ABF7D-2D44-4F7A-BCF9-A260CAD02BA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4" name="Cube 2013">
                <a:extLst>
                  <a:ext uri="{FF2B5EF4-FFF2-40B4-BE49-F238E27FC236}">
                    <a16:creationId xmlns:a16="http://schemas.microsoft.com/office/drawing/2014/main" id="{6D4BE75B-8494-48AF-833A-1CDF2B26E20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5" name="Cube 2014">
                <a:extLst>
                  <a:ext uri="{FF2B5EF4-FFF2-40B4-BE49-F238E27FC236}">
                    <a16:creationId xmlns:a16="http://schemas.microsoft.com/office/drawing/2014/main" id="{C51E3691-24CB-4536-B68D-4928282E6E3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6" name="Cube 2015">
                <a:extLst>
                  <a:ext uri="{FF2B5EF4-FFF2-40B4-BE49-F238E27FC236}">
                    <a16:creationId xmlns:a16="http://schemas.microsoft.com/office/drawing/2014/main" id="{D914C1D8-E6AB-4575-9749-448D2F48D53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7" name="Cube 2016">
                <a:extLst>
                  <a:ext uri="{FF2B5EF4-FFF2-40B4-BE49-F238E27FC236}">
                    <a16:creationId xmlns:a16="http://schemas.microsoft.com/office/drawing/2014/main" id="{239A06C5-90E1-437C-BB87-E9286FD0A1E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8" name="Cube 2017">
                <a:extLst>
                  <a:ext uri="{FF2B5EF4-FFF2-40B4-BE49-F238E27FC236}">
                    <a16:creationId xmlns:a16="http://schemas.microsoft.com/office/drawing/2014/main" id="{1E8ABD63-0EBA-4A7F-A9DE-85E6E6DF388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8" name="Group 1997">
              <a:extLst>
                <a:ext uri="{FF2B5EF4-FFF2-40B4-BE49-F238E27FC236}">
                  <a16:creationId xmlns:a16="http://schemas.microsoft.com/office/drawing/2014/main" id="{EB105050-8F41-42C6-B341-B3D1FFD6AE78}"/>
                </a:ext>
              </a:extLst>
            </p:cNvPr>
            <p:cNvGrpSpPr/>
            <p:nvPr/>
          </p:nvGrpSpPr>
          <p:grpSpPr>
            <a:xfrm>
              <a:off x="4076144" y="1261374"/>
              <a:ext cx="324000" cy="2512147"/>
              <a:chOff x="4619708" y="1264319"/>
              <a:chExt cx="324000" cy="2512147"/>
            </a:xfrm>
            <a:solidFill>
              <a:srgbClr val="0070C0"/>
            </a:solidFill>
          </p:grpSpPr>
          <p:sp>
            <p:nvSpPr>
              <p:cNvPr id="1999" name="Cube 1998">
                <a:extLst>
                  <a:ext uri="{FF2B5EF4-FFF2-40B4-BE49-F238E27FC236}">
                    <a16:creationId xmlns:a16="http://schemas.microsoft.com/office/drawing/2014/main" id="{378D869D-B7C6-416F-A026-5E8DF1823DC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0" name="Cube 1999">
                <a:extLst>
                  <a:ext uri="{FF2B5EF4-FFF2-40B4-BE49-F238E27FC236}">
                    <a16:creationId xmlns:a16="http://schemas.microsoft.com/office/drawing/2014/main" id="{B2810EB7-570A-4CDA-9408-881A8A31462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1" name="Cube 2000">
                <a:extLst>
                  <a:ext uri="{FF2B5EF4-FFF2-40B4-BE49-F238E27FC236}">
                    <a16:creationId xmlns:a16="http://schemas.microsoft.com/office/drawing/2014/main" id="{2F52047D-6FA1-4A22-90EB-2A52E7F9C96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2" name="Cube 2001">
                <a:extLst>
                  <a:ext uri="{FF2B5EF4-FFF2-40B4-BE49-F238E27FC236}">
                    <a16:creationId xmlns:a16="http://schemas.microsoft.com/office/drawing/2014/main" id="{8EACB91E-4A4B-4658-8709-805A1D62401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3" name="Cube 2002">
                <a:extLst>
                  <a:ext uri="{FF2B5EF4-FFF2-40B4-BE49-F238E27FC236}">
                    <a16:creationId xmlns:a16="http://schemas.microsoft.com/office/drawing/2014/main" id="{BDB08E8C-53C0-4AC6-8A60-650B8232727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4" name="Cube 2003">
                <a:extLst>
                  <a:ext uri="{FF2B5EF4-FFF2-40B4-BE49-F238E27FC236}">
                    <a16:creationId xmlns:a16="http://schemas.microsoft.com/office/drawing/2014/main" id="{F522C3C0-4F6F-4F26-B36C-21FC543BA00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5" name="Cube 2004">
                <a:extLst>
                  <a:ext uri="{FF2B5EF4-FFF2-40B4-BE49-F238E27FC236}">
                    <a16:creationId xmlns:a16="http://schemas.microsoft.com/office/drawing/2014/main" id="{C0A92C57-E53A-4EE9-B764-BA7C60A1CF6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6" name="Cube 2005">
                <a:extLst>
                  <a:ext uri="{FF2B5EF4-FFF2-40B4-BE49-F238E27FC236}">
                    <a16:creationId xmlns:a16="http://schemas.microsoft.com/office/drawing/2014/main" id="{CFBD9957-0A93-4D04-B12E-F5D7E50A365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7" name="Cube 2006">
                <a:extLst>
                  <a:ext uri="{FF2B5EF4-FFF2-40B4-BE49-F238E27FC236}">
                    <a16:creationId xmlns:a16="http://schemas.microsoft.com/office/drawing/2014/main" id="{04559E72-D56A-457B-801D-36E47F1A297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8" name="Cube 2007">
                <a:extLst>
                  <a:ext uri="{FF2B5EF4-FFF2-40B4-BE49-F238E27FC236}">
                    <a16:creationId xmlns:a16="http://schemas.microsoft.com/office/drawing/2014/main" id="{3AAAE8E2-02FA-43E3-A0A9-BFE5E638FB6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99" name="Group 2098">
            <a:extLst>
              <a:ext uri="{FF2B5EF4-FFF2-40B4-BE49-F238E27FC236}">
                <a16:creationId xmlns:a16="http://schemas.microsoft.com/office/drawing/2014/main" id="{08A32A6B-700B-486B-9615-70A5EBADE987}"/>
              </a:ext>
            </a:extLst>
          </p:cNvPr>
          <p:cNvGrpSpPr/>
          <p:nvPr/>
        </p:nvGrpSpPr>
        <p:grpSpPr>
          <a:xfrm>
            <a:off x="8790992" y="3111364"/>
            <a:ext cx="935771" cy="947650"/>
            <a:chOff x="1860688" y="1261374"/>
            <a:chExt cx="2539456" cy="2512147"/>
          </a:xfrm>
        </p:grpSpPr>
        <p:grpSp>
          <p:nvGrpSpPr>
            <p:cNvPr id="2100" name="Group 2099">
              <a:extLst>
                <a:ext uri="{FF2B5EF4-FFF2-40B4-BE49-F238E27FC236}">
                  <a16:creationId xmlns:a16="http://schemas.microsoft.com/office/drawing/2014/main" id="{7589C221-03CB-4A50-AB60-6653FEA01897}"/>
                </a:ext>
              </a:extLst>
            </p:cNvPr>
            <p:cNvGrpSpPr/>
            <p:nvPr/>
          </p:nvGrpSpPr>
          <p:grpSpPr>
            <a:xfrm>
              <a:off x="1860688" y="1261374"/>
              <a:ext cx="324000" cy="2512147"/>
              <a:chOff x="4619708" y="1264319"/>
              <a:chExt cx="324000" cy="2512147"/>
            </a:xfrm>
            <a:solidFill>
              <a:srgbClr val="0070C0"/>
            </a:solidFill>
          </p:grpSpPr>
          <p:sp>
            <p:nvSpPr>
              <p:cNvPr id="2200" name="Cube 2199">
                <a:extLst>
                  <a:ext uri="{FF2B5EF4-FFF2-40B4-BE49-F238E27FC236}">
                    <a16:creationId xmlns:a16="http://schemas.microsoft.com/office/drawing/2014/main" id="{6BC7060B-DA2A-45E8-9194-987729BE7A7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1" name="Cube 2200">
                <a:extLst>
                  <a:ext uri="{FF2B5EF4-FFF2-40B4-BE49-F238E27FC236}">
                    <a16:creationId xmlns:a16="http://schemas.microsoft.com/office/drawing/2014/main" id="{7333CEA8-B966-47C0-8184-47E4AA4E9B9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2" name="Cube 2201">
                <a:extLst>
                  <a:ext uri="{FF2B5EF4-FFF2-40B4-BE49-F238E27FC236}">
                    <a16:creationId xmlns:a16="http://schemas.microsoft.com/office/drawing/2014/main" id="{0EC2CA83-A1B7-436F-934A-0BEC4048B00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3" name="Cube 2202">
                <a:extLst>
                  <a:ext uri="{FF2B5EF4-FFF2-40B4-BE49-F238E27FC236}">
                    <a16:creationId xmlns:a16="http://schemas.microsoft.com/office/drawing/2014/main" id="{6C401A76-1D0C-4873-8916-BA2F82B4B17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4" name="Cube 2203">
                <a:extLst>
                  <a:ext uri="{FF2B5EF4-FFF2-40B4-BE49-F238E27FC236}">
                    <a16:creationId xmlns:a16="http://schemas.microsoft.com/office/drawing/2014/main" id="{7F83B871-B11E-4CD7-B0B5-A97F975DEFD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5" name="Cube 2204">
                <a:extLst>
                  <a:ext uri="{FF2B5EF4-FFF2-40B4-BE49-F238E27FC236}">
                    <a16:creationId xmlns:a16="http://schemas.microsoft.com/office/drawing/2014/main" id="{7B65CD41-109A-4032-A3AB-4FB109F0525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6" name="Cube 2205">
                <a:extLst>
                  <a:ext uri="{FF2B5EF4-FFF2-40B4-BE49-F238E27FC236}">
                    <a16:creationId xmlns:a16="http://schemas.microsoft.com/office/drawing/2014/main" id="{3C5CBDE4-1793-4F2F-B6F5-E42569E7B56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7" name="Cube 2206">
                <a:extLst>
                  <a:ext uri="{FF2B5EF4-FFF2-40B4-BE49-F238E27FC236}">
                    <a16:creationId xmlns:a16="http://schemas.microsoft.com/office/drawing/2014/main" id="{9AA45DB6-2493-4527-9F68-31C7163342F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8" name="Cube 2207">
                <a:extLst>
                  <a:ext uri="{FF2B5EF4-FFF2-40B4-BE49-F238E27FC236}">
                    <a16:creationId xmlns:a16="http://schemas.microsoft.com/office/drawing/2014/main" id="{9ACBD342-AB36-412B-9E7E-1CECB49E985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9" name="Cube 2208">
                <a:extLst>
                  <a:ext uri="{FF2B5EF4-FFF2-40B4-BE49-F238E27FC236}">
                    <a16:creationId xmlns:a16="http://schemas.microsoft.com/office/drawing/2014/main" id="{4DA3780A-9DF2-4184-830A-E81308DBE01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01" name="Group 2100">
              <a:extLst>
                <a:ext uri="{FF2B5EF4-FFF2-40B4-BE49-F238E27FC236}">
                  <a16:creationId xmlns:a16="http://schemas.microsoft.com/office/drawing/2014/main" id="{C2745B98-3283-4353-89F1-02B29CC87B5F}"/>
                </a:ext>
              </a:extLst>
            </p:cNvPr>
            <p:cNvGrpSpPr/>
            <p:nvPr/>
          </p:nvGrpSpPr>
          <p:grpSpPr>
            <a:xfrm>
              <a:off x="2108074" y="1261374"/>
              <a:ext cx="324000" cy="2512147"/>
              <a:chOff x="4619708" y="1264319"/>
              <a:chExt cx="324000" cy="2512147"/>
            </a:xfrm>
            <a:solidFill>
              <a:srgbClr val="0070C0"/>
            </a:solidFill>
          </p:grpSpPr>
          <p:sp>
            <p:nvSpPr>
              <p:cNvPr id="2190" name="Cube 2189">
                <a:extLst>
                  <a:ext uri="{FF2B5EF4-FFF2-40B4-BE49-F238E27FC236}">
                    <a16:creationId xmlns:a16="http://schemas.microsoft.com/office/drawing/2014/main" id="{D44B9EBC-7019-4911-ACD0-03672E831F8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1" name="Cube 2190">
                <a:extLst>
                  <a:ext uri="{FF2B5EF4-FFF2-40B4-BE49-F238E27FC236}">
                    <a16:creationId xmlns:a16="http://schemas.microsoft.com/office/drawing/2014/main" id="{42C83E24-55BA-47F4-AB7E-61B03D5FDB8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2" name="Cube 2191">
                <a:extLst>
                  <a:ext uri="{FF2B5EF4-FFF2-40B4-BE49-F238E27FC236}">
                    <a16:creationId xmlns:a16="http://schemas.microsoft.com/office/drawing/2014/main" id="{584E23DC-CE97-4510-AB8C-D0F8B1D92B2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3" name="Cube 2192">
                <a:extLst>
                  <a:ext uri="{FF2B5EF4-FFF2-40B4-BE49-F238E27FC236}">
                    <a16:creationId xmlns:a16="http://schemas.microsoft.com/office/drawing/2014/main" id="{78479DC0-57B0-4DE4-BA93-6E6F514BA2E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4" name="Cube 2193">
                <a:extLst>
                  <a:ext uri="{FF2B5EF4-FFF2-40B4-BE49-F238E27FC236}">
                    <a16:creationId xmlns:a16="http://schemas.microsoft.com/office/drawing/2014/main" id="{A4566F15-A0BC-4351-A8D3-7380FEBD227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5" name="Cube 2194">
                <a:extLst>
                  <a:ext uri="{FF2B5EF4-FFF2-40B4-BE49-F238E27FC236}">
                    <a16:creationId xmlns:a16="http://schemas.microsoft.com/office/drawing/2014/main" id="{91975EDC-E4FB-4908-8FE0-25640752449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6" name="Cube 2195">
                <a:extLst>
                  <a:ext uri="{FF2B5EF4-FFF2-40B4-BE49-F238E27FC236}">
                    <a16:creationId xmlns:a16="http://schemas.microsoft.com/office/drawing/2014/main" id="{2759E16C-05A6-481F-84D3-6C47E487A09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7" name="Cube 2196">
                <a:extLst>
                  <a:ext uri="{FF2B5EF4-FFF2-40B4-BE49-F238E27FC236}">
                    <a16:creationId xmlns:a16="http://schemas.microsoft.com/office/drawing/2014/main" id="{6C620D35-2917-4BCF-A146-B0F20E310FF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8" name="Cube 2197">
                <a:extLst>
                  <a:ext uri="{FF2B5EF4-FFF2-40B4-BE49-F238E27FC236}">
                    <a16:creationId xmlns:a16="http://schemas.microsoft.com/office/drawing/2014/main" id="{FF2405D2-39B9-4A23-BB86-A87552D9009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9" name="Cube 2198">
                <a:extLst>
                  <a:ext uri="{FF2B5EF4-FFF2-40B4-BE49-F238E27FC236}">
                    <a16:creationId xmlns:a16="http://schemas.microsoft.com/office/drawing/2014/main" id="{2A924B0D-E126-4814-828A-62D5E55620E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02" name="Group 2101">
              <a:extLst>
                <a:ext uri="{FF2B5EF4-FFF2-40B4-BE49-F238E27FC236}">
                  <a16:creationId xmlns:a16="http://schemas.microsoft.com/office/drawing/2014/main" id="{A66CFFBA-180B-4428-A6A9-3D9C8600E927}"/>
                </a:ext>
              </a:extLst>
            </p:cNvPr>
            <p:cNvGrpSpPr/>
            <p:nvPr/>
          </p:nvGrpSpPr>
          <p:grpSpPr>
            <a:xfrm>
              <a:off x="2355460" y="1261374"/>
              <a:ext cx="324000" cy="2512147"/>
              <a:chOff x="4619708" y="1264319"/>
              <a:chExt cx="324000" cy="2512147"/>
            </a:xfrm>
            <a:solidFill>
              <a:srgbClr val="0070C0"/>
            </a:solidFill>
          </p:grpSpPr>
          <p:sp>
            <p:nvSpPr>
              <p:cNvPr id="2180" name="Cube 2179">
                <a:extLst>
                  <a:ext uri="{FF2B5EF4-FFF2-40B4-BE49-F238E27FC236}">
                    <a16:creationId xmlns:a16="http://schemas.microsoft.com/office/drawing/2014/main" id="{1B175563-1F98-4287-8719-1EF80101073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1" name="Cube 2180">
                <a:extLst>
                  <a:ext uri="{FF2B5EF4-FFF2-40B4-BE49-F238E27FC236}">
                    <a16:creationId xmlns:a16="http://schemas.microsoft.com/office/drawing/2014/main" id="{4020F791-1940-4BEC-9DF3-30AC7E6EC65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2" name="Cube 2181">
                <a:extLst>
                  <a:ext uri="{FF2B5EF4-FFF2-40B4-BE49-F238E27FC236}">
                    <a16:creationId xmlns:a16="http://schemas.microsoft.com/office/drawing/2014/main" id="{854F4FB7-B4B2-41A8-83B4-30D5C99DDF88}"/>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3" name="Cube 2182">
                <a:extLst>
                  <a:ext uri="{FF2B5EF4-FFF2-40B4-BE49-F238E27FC236}">
                    <a16:creationId xmlns:a16="http://schemas.microsoft.com/office/drawing/2014/main" id="{F57B8B07-1C52-4697-941B-4650D189686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4" name="Cube 2183">
                <a:extLst>
                  <a:ext uri="{FF2B5EF4-FFF2-40B4-BE49-F238E27FC236}">
                    <a16:creationId xmlns:a16="http://schemas.microsoft.com/office/drawing/2014/main" id="{ABD9E02B-CF22-4D39-B473-402CCFF3AE1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5" name="Cube 2184">
                <a:extLst>
                  <a:ext uri="{FF2B5EF4-FFF2-40B4-BE49-F238E27FC236}">
                    <a16:creationId xmlns:a16="http://schemas.microsoft.com/office/drawing/2014/main" id="{363FB4B9-EE79-4A29-974A-441AC7FF73E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6" name="Cube 2185">
                <a:extLst>
                  <a:ext uri="{FF2B5EF4-FFF2-40B4-BE49-F238E27FC236}">
                    <a16:creationId xmlns:a16="http://schemas.microsoft.com/office/drawing/2014/main" id="{7601D4B1-FBC2-48D0-AB95-AAA30951642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7" name="Cube 2186">
                <a:extLst>
                  <a:ext uri="{FF2B5EF4-FFF2-40B4-BE49-F238E27FC236}">
                    <a16:creationId xmlns:a16="http://schemas.microsoft.com/office/drawing/2014/main" id="{9503E44E-CAB1-43CC-B113-0A5177EC6AF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8" name="Cube 2187">
                <a:extLst>
                  <a:ext uri="{FF2B5EF4-FFF2-40B4-BE49-F238E27FC236}">
                    <a16:creationId xmlns:a16="http://schemas.microsoft.com/office/drawing/2014/main" id="{BE8650B0-73C3-4590-8E6D-9E0E6CE1AF0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9" name="Cube 2188">
                <a:extLst>
                  <a:ext uri="{FF2B5EF4-FFF2-40B4-BE49-F238E27FC236}">
                    <a16:creationId xmlns:a16="http://schemas.microsoft.com/office/drawing/2014/main" id="{2B9574F5-EB1D-4E91-B942-A1D6DED8BCF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03" name="Group 2102">
              <a:extLst>
                <a:ext uri="{FF2B5EF4-FFF2-40B4-BE49-F238E27FC236}">
                  <a16:creationId xmlns:a16="http://schemas.microsoft.com/office/drawing/2014/main" id="{CFC346F4-DFB2-4758-AA43-0BB3A48FE15C}"/>
                </a:ext>
              </a:extLst>
            </p:cNvPr>
            <p:cNvGrpSpPr/>
            <p:nvPr/>
          </p:nvGrpSpPr>
          <p:grpSpPr>
            <a:xfrm>
              <a:off x="2602846" y="1261374"/>
              <a:ext cx="324000" cy="2512147"/>
              <a:chOff x="4619708" y="1264319"/>
              <a:chExt cx="324000" cy="2512147"/>
            </a:xfrm>
            <a:solidFill>
              <a:srgbClr val="0070C0"/>
            </a:solidFill>
          </p:grpSpPr>
          <p:sp>
            <p:nvSpPr>
              <p:cNvPr id="2170" name="Cube 2169">
                <a:extLst>
                  <a:ext uri="{FF2B5EF4-FFF2-40B4-BE49-F238E27FC236}">
                    <a16:creationId xmlns:a16="http://schemas.microsoft.com/office/drawing/2014/main" id="{D8AFDA74-4932-43DA-B92A-21484D90F07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1" name="Cube 2170">
                <a:extLst>
                  <a:ext uri="{FF2B5EF4-FFF2-40B4-BE49-F238E27FC236}">
                    <a16:creationId xmlns:a16="http://schemas.microsoft.com/office/drawing/2014/main" id="{63E8DA96-84A4-4FC9-BF68-9384530DEB9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2" name="Cube 2171">
                <a:extLst>
                  <a:ext uri="{FF2B5EF4-FFF2-40B4-BE49-F238E27FC236}">
                    <a16:creationId xmlns:a16="http://schemas.microsoft.com/office/drawing/2014/main" id="{07896FDA-C7F9-4FF9-8653-9227C4AAECA8}"/>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3" name="Cube 2172">
                <a:extLst>
                  <a:ext uri="{FF2B5EF4-FFF2-40B4-BE49-F238E27FC236}">
                    <a16:creationId xmlns:a16="http://schemas.microsoft.com/office/drawing/2014/main" id="{726CB649-FB6F-4EC6-A536-3F719B8FB3B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4" name="Cube 2173">
                <a:extLst>
                  <a:ext uri="{FF2B5EF4-FFF2-40B4-BE49-F238E27FC236}">
                    <a16:creationId xmlns:a16="http://schemas.microsoft.com/office/drawing/2014/main" id="{464B6D82-739B-431B-8A92-66C54A3063C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5" name="Cube 2174">
                <a:extLst>
                  <a:ext uri="{FF2B5EF4-FFF2-40B4-BE49-F238E27FC236}">
                    <a16:creationId xmlns:a16="http://schemas.microsoft.com/office/drawing/2014/main" id="{5B5FE61A-16C9-4AE3-826D-243FF3339A3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6" name="Cube 2175">
                <a:extLst>
                  <a:ext uri="{FF2B5EF4-FFF2-40B4-BE49-F238E27FC236}">
                    <a16:creationId xmlns:a16="http://schemas.microsoft.com/office/drawing/2014/main" id="{7F78F658-7CAA-44C3-A08E-91E275462CD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7" name="Cube 2176">
                <a:extLst>
                  <a:ext uri="{FF2B5EF4-FFF2-40B4-BE49-F238E27FC236}">
                    <a16:creationId xmlns:a16="http://schemas.microsoft.com/office/drawing/2014/main" id="{FF3B5533-0F7F-444A-BE6E-421653031A6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8" name="Cube 2177">
                <a:extLst>
                  <a:ext uri="{FF2B5EF4-FFF2-40B4-BE49-F238E27FC236}">
                    <a16:creationId xmlns:a16="http://schemas.microsoft.com/office/drawing/2014/main" id="{79E48EA8-EA15-4691-886A-1499669FD52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9" name="Cube 2178">
                <a:extLst>
                  <a:ext uri="{FF2B5EF4-FFF2-40B4-BE49-F238E27FC236}">
                    <a16:creationId xmlns:a16="http://schemas.microsoft.com/office/drawing/2014/main" id="{F5CE39CC-A850-41F7-91B7-02179CFF16B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04" name="Group 2103">
              <a:extLst>
                <a:ext uri="{FF2B5EF4-FFF2-40B4-BE49-F238E27FC236}">
                  <a16:creationId xmlns:a16="http://schemas.microsoft.com/office/drawing/2014/main" id="{4455DFE3-784A-4F10-877A-8691C486ACF3}"/>
                </a:ext>
              </a:extLst>
            </p:cNvPr>
            <p:cNvGrpSpPr/>
            <p:nvPr/>
          </p:nvGrpSpPr>
          <p:grpSpPr>
            <a:xfrm>
              <a:off x="2850232" y="1261374"/>
              <a:ext cx="324000" cy="2512147"/>
              <a:chOff x="4619708" y="1264319"/>
              <a:chExt cx="324000" cy="2512147"/>
            </a:xfrm>
            <a:solidFill>
              <a:srgbClr val="0070C0"/>
            </a:solidFill>
          </p:grpSpPr>
          <p:sp>
            <p:nvSpPr>
              <p:cNvPr id="2160" name="Cube 2159">
                <a:extLst>
                  <a:ext uri="{FF2B5EF4-FFF2-40B4-BE49-F238E27FC236}">
                    <a16:creationId xmlns:a16="http://schemas.microsoft.com/office/drawing/2014/main" id="{ECD77BC3-8256-43C3-B27E-3A0EA4EB3C6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1" name="Cube 2160">
                <a:extLst>
                  <a:ext uri="{FF2B5EF4-FFF2-40B4-BE49-F238E27FC236}">
                    <a16:creationId xmlns:a16="http://schemas.microsoft.com/office/drawing/2014/main" id="{A5001EBA-DD81-4800-84A4-7AFE092604E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2" name="Cube 2161">
                <a:extLst>
                  <a:ext uri="{FF2B5EF4-FFF2-40B4-BE49-F238E27FC236}">
                    <a16:creationId xmlns:a16="http://schemas.microsoft.com/office/drawing/2014/main" id="{3EDCBC8E-8FDA-43C1-A2AF-65791DDB301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3" name="Cube 2162">
                <a:extLst>
                  <a:ext uri="{FF2B5EF4-FFF2-40B4-BE49-F238E27FC236}">
                    <a16:creationId xmlns:a16="http://schemas.microsoft.com/office/drawing/2014/main" id="{8E4163DD-7D18-41AD-A561-44217956831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4" name="Cube 2163">
                <a:extLst>
                  <a:ext uri="{FF2B5EF4-FFF2-40B4-BE49-F238E27FC236}">
                    <a16:creationId xmlns:a16="http://schemas.microsoft.com/office/drawing/2014/main" id="{2C2D8C9B-1F10-412D-865B-B29F8479E52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5" name="Cube 2164">
                <a:extLst>
                  <a:ext uri="{FF2B5EF4-FFF2-40B4-BE49-F238E27FC236}">
                    <a16:creationId xmlns:a16="http://schemas.microsoft.com/office/drawing/2014/main" id="{03C1A12F-62AC-4564-9B63-A131111C3DE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6" name="Cube 2165">
                <a:extLst>
                  <a:ext uri="{FF2B5EF4-FFF2-40B4-BE49-F238E27FC236}">
                    <a16:creationId xmlns:a16="http://schemas.microsoft.com/office/drawing/2014/main" id="{9BEDC408-D4F4-4396-A964-6627AAEAD2B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7" name="Cube 2166">
                <a:extLst>
                  <a:ext uri="{FF2B5EF4-FFF2-40B4-BE49-F238E27FC236}">
                    <a16:creationId xmlns:a16="http://schemas.microsoft.com/office/drawing/2014/main" id="{3AE99EC7-E3B8-40D6-A4BE-FCD03F06869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8" name="Cube 2167">
                <a:extLst>
                  <a:ext uri="{FF2B5EF4-FFF2-40B4-BE49-F238E27FC236}">
                    <a16:creationId xmlns:a16="http://schemas.microsoft.com/office/drawing/2014/main" id="{1DCAF7CF-2D7F-4445-AFF2-F25A75CF88A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9" name="Cube 2168">
                <a:extLst>
                  <a:ext uri="{FF2B5EF4-FFF2-40B4-BE49-F238E27FC236}">
                    <a16:creationId xmlns:a16="http://schemas.microsoft.com/office/drawing/2014/main" id="{4A4550D6-CAB5-43DA-A033-251F247EEB6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05" name="Group 2104">
              <a:extLst>
                <a:ext uri="{FF2B5EF4-FFF2-40B4-BE49-F238E27FC236}">
                  <a16:creationId xmlns:a16="http://schemas.microsoft.com/office/drawing/2014/main" id="{814B9B12-BBFC-4A2B-8EED-F352FB61C428}"/>
                </a:ext>
              </a:extLst>
            </p:cNvPr>
            <p:cNvGrpSpPr/>
            <p:nvPr/>
          </p:nvGrpSpPr>
          <p:grpSpPr>
            <a:xfrm>
              <a:off x="3097618" y="1261374"/>
              <a:ext cx="324000" cy="2512147"/>
              <a:chOff x="4619708" y="1264319"/>
              <a:chExt cx="324000" cy="2512147"/>
            </a:xfrm>
            <a:solidFill>
              <a:srgbClr val="0070C0"/>
            </a:solidFill>
          </p:grpSpPr>
          <p:sp>
            <p:nvSpPr>
              <p:cNvPr id="2150" name="Cube 2149">
                <a:extLst>
                  <a:ext uri="{FF2B5EF4-FFF2-40B4-BE49-F238E27FC236}">
                    <a16:creationId xmlns:a16="http://schemas.microsoft.com/office/drawing/2014/main" id="{C07FF629-1C82-4B3F-9BAB-A4F073AE68B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1" name="Cube 2150">
                <a:extLst>
                  <a:ext uri="{FF2B5EF4-FFF2-40B4-BE49-F238E27FC236}">
                    <a16:creationId xmlns:a16="http://schemas.microsoft.com/office/drawing/2014/main" id="{117621F6-AF87-4A50-BA26-87AC978E527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2" name="Cube 2151">
                <a:extLst>
                  <a:ext uri="{FF2B5EF4-FFF2-40B4-BE49-F238E27FC236}">
                    <a16:creationId xmlns:a16="http://schemas.microsoft.com/office/drawing/2014/main" id="{948A3981-E2A1-4B6F-B9F2-9C6F3A22AE4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3" name="Cube 2152">
                <a:extLst>
                  <a:ext uri="{FF2B5EF4-FFF2-40B4-BE49-F238E27FC236}">
                    <a16:creationId xmlns:a16="http://schemas.microsoft.com/office/drawing/2014/main" id="{52C4CABD-71EA-4F09-8EE8-1A2E64F086C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4" name="Cube 2153">
                <a:extLst>
                  <a:ext uri="{FF2B5EF4-FFF2-40B4-BE49-F238E27FC236}">
                    <a16:creationId xmlns:a16="http://schemas.microsoft.com/office/drawing/2014/main" id="{A646B2E4-06B3-4033-8C6A-D398358F42A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5" name="Cube 2154">
                <a:extLst>
                  <a:ext uri="{FF2B5EF4-FFF2-40B4-BE49-F238E27FC236}">
                    <a16:creationId xmlns:a16="http://schemas.microsoft.com/office/drawing/2014/main" id="{D5F75726-17CD-4D15-87DF-6639EF0769A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6" name="Cube 2155">
                <a:extLst>
                  <a:ext uri="{FF2B5EF4-FFF2-40B4-BE49-F238E27FC236}">
                    <a16:creationId xmlns:a16="http://schemas.microsoft.com/office/drawing/2014/main" id="{182AD15E-4FC3-4AB6-9C61-72170E03EB2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7" name="Cube 2156">
                <a:extLst>
                  <a:ext uri="{FF2B5EF4-FFF2-40B4-BE49-F238E27FC236}">
                    <a16:creationId xmlns:a16="http://schemas.microsoft.com/office/drawing/2014/main" id="{B6CAD486-0EB7-479A-97A7-876A2F1FDA2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8" name="Cube 2157">
                <a:extLst>
                  <a:ext uri="{FF2B5EF4-FFF2-40B4-BE49-F238E27FC236}">
                    <a16:creationId xmlns:a16="http://schemas.microsoft.com/office/drawing/2014/main" id="{4B0D90E9-BC93-4BDD-B5C6-ADAA8A197BC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9" name="Cube 2158">
                <a:extLst>
                  <a:ext uri="{FF2B5EF4-FFF2-40B4-BE49-F238E27FC236}">
                    <a16:creationId xmlns:a16="http://schemas.microsoft.com/office/drawing/2014/main" id="{DB2DEF01-5918-4810-ADB9-F31B3D04A95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06" name="Group 2105">
              <a:extLst>
                <a:ext uri="{FF2B5EF4-FFF2-40B4-BE49-F238E27FC236}">
                  <a16:creationId xmlns:a16="http://schemas.microsoft.com/office/drawing/2014/main" id="{35982835-1DE2-4233-BD61-69F423C9C6D0}"/>
                </a:ext>
              </a:extLst>
            </p:cNvPr>
            <p:cNvGrpSpPr/>
            <p:nvPr/>
          </p:nvGrpSpPr>
          <p:grpSpPr>
            <a:xfrm>
              <a:off x="3345004" y="1261374"/>
              <a:ext cx="324000" cy="2512147"/>
              <a:chOff x="4619708" y="1264319"/>
              <a:chExt cx="324000" cy="2512147"/>
            </a:xfrm>
            <a:solidFill>
              <a:srgbClr val="0070C0"/>
            </a:solidFill>
          </p:grpSpPr>
          <p:sp>
            <p:nvSpPr>
              <p:cNvPr id="2140" name="Cube 2139">
                <a:extLst>
                  <a:ext uri="{FF2B5EF4-FFF2-40B4-BE49-F238E27FC236}">
                    <a16:creationId xmlns:a16="http://schemas.microsoft.com/office/drawing/2014/main" id="{F0A55000-B388-4137-AAA2-5FF8AAA9B8F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1" name="Cube 2140">
                <a:extLst>
                  <a:ext uri="{FF2B5EF4-FFF2-40B4-BE49-F238E27FC236}">
                    <a16:creationId xmlns:a16="http://schemas.microsoft.com/office/drawing/2014/main" id="{3757AAF6-35A1-4AA5-9BFD-50E6D83FEFB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2" name="Cube 2141">
                <a:extLst>
                  <a:ext uri="{FF2B5EF4-FFF2-40B4-BE49-F238E27FC236}">
                    <a16:creationId xmlns:a16="http://schemas.microsoft.com/office/drawing/2014/main" id="{519CE09C-C2BD-4476-8771-E8F3FB5DCB2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3" name="Cube 2142">
                <a:extLst>
                  <a:ext uri="{FF2B5EF4-FFF2-40B4-BE49-F238E27FC236}">
                    <a16:creationId xmlns:a16="http://schemas.microsoft.com/office/drawing/2014/main" id="{A6483017-4A70-46D8-9AFF-75130B15417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4" name="Cube 2143">
                <a:extLst>
                  <a:ext uri="{FF2B5EF4-FFF2-40B4-BE49-F238E27FC236}">
                    <a16:creationId xmlns:a16="http://schemas.microsoft.com/office/drawing/2014/main" id="{FA2578EC-B889-4D94-AB87-7713802D4D7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5" name="Cube 2144">
                <a:extLst>
                  <a:ext uri="{FF2B5EF4-FFF2-40B4-BE49-F238E27FC236}">
                    <a16:creationId xmlns:a16="http://schemas.microsoft.com/office/drawing/2014/main" id="{F30884FD-10AC-447B-849F-40D336E297D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6" name="Cube 2145">
                <a:extLst>
                  <a:ext uri="{FF2B5EF4-FFF2-40B4-BE49-F238E27FC236}">
                    <a16:creationId xmlns:a16="http://schemas.microsoft.com/office/drawing/2014/main" id="{4056D431-FF6F-4858-8E29-736B0B2585E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7" name="Cube 2146">
                <a:extLst>
                  <a:ext uri="{FF2B5EF4-FFF2-40B4-BE49-F238E27FC236}">
                    <a16:creationId xmlns:a16="http://schemas.microsoft.com/office/drawing/2014/main" id="{A074A359-95BB-4F2B-AD49-F9A81804BB9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8" name="Cube 2147">
                <a:extLst>
                  <a:ext uri="{FF2B5EF4-FFF2-40B4-BE49-F238E27FC236}">
                    <a16:creationId xmlns:a16="http://schemas.microsoft.com/office/drawing/2014/main" id="{56369D15-6AD2-4AC2-A290-0B834AD3E4A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9" name="Cube 2148">
                <a:extLst>
                  <a:ext uri="{FF2B5EF4-FFF2-40B4-BE49-F238E27FC236}">
                    <a16:creationId xmlns:a16="http://schemas.microsoft.com/office/drawing/2014/main" id="{B7AF45D0-92B7-405B-8F64-2ACA0C20114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07" name="Group 2106">
              <a:extLst>
                <a:ext uri="{FF2B5EF4-FFF2-40B4-BE49-F238E27FC236}">
                  <a16:creationId xmlns:a16="http://schemas.microsoft.com/office/drawing/2014/main" id="{1EA9C9FA-3556-434D-9F60-80DCF0924C4D}"/>
                </a:ext>
              </a:extLst>
            </p:cNvPr>
            <p:cNvGrpSpPr/>
            <p:nvPr/>
          </p:nvGrpSpPr>
          <p:grpSpPr>
            <a:xfrm>
              <a:off x="3592390" y="1261374"/>
              <a:ext cx="324000" cy="2512147"/>
              <a:chOff x="4619708" y="1264319"/>
              <a:chExt cx="324000" cy="2512147"/>
            </a:xfrm>
            <a:solidFill>
              <a:srgbClr val="0070C0"/>
            </a:solidFill>
          </p:grpSpPr>
          <p:sp>
            <p:nvSpPr>
              <p:cNvPr id="2130" name="Cube 2129">
                <a:extLst>
                  <a:ext uri="{FF2B5EF4-FFF2-40B4-BE49-F238E27FC236}">
                    <a16:creationId xmlns:a16="http://schemas.microsoft.com/office/drawing/2014/main" id="{016D613C-9468-4FD4-8322-242F7E76156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1" name="Cube 2130">
                <a:extLst>
                  <a:ext uri="{FF2B5EF4-FFF2-40B4-BE49-F238E27FC236}">
                    <a16:creationId xmlns:a16="http://schemas.microsoft.com/office/drawing/2014/main" id="{642E1CFA-4BFC-442C-9891-217C5025456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2" name="Cube 2131">
                <a:extLst>
                  <a:ext uri="{FF2B5EF4-FFF2-40B4-BE49-F238E27FC236}">
                    <a16:creationId xmlns:a16="http://schemas.microsoft.com/office/drawing/2014/main" id="{90B62EFA-DDA1-4E2C-AE29-5F33C34E4A3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3" name="Cube 2132">
                <a:extLst>
                  <a:ext uri="{FF2B5EF4-FFF2-40B4-BE49-F238E27FC236}">
                    <a16:creationId xmlns:a16="http://schemas.microsoft.com/office/drawing/2014/main" id="{ECA1CFFE-BE63-4063-9322-87DFD6A73E9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4" name="Cube 2133">
                <a:extLst>
                  <a:ext uri="{FF2B5EF4-FFF2-40B4-BE49-F238E27FC236}">
                    <a16:creationId xmlns:a16="http://schemas.microsoft.com/office/drawing/2014/main" id="{B26CFE7F-9405-45A6-93C6-F436FE81152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5" name="Cube 2134">
                <a:extLst>
                  <a:ext uri="{FF2B5EF4-FFF2-40B4-BE49-F238E27FC236}">
                    <a16:creationId xmlns:a16="http://schemas.microsoft.com/office/drawing/2014/main" id="{2F201EB0-8ADF-4515-8C66-E46BB0508A5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6" name="Cube 2135">
                <a:extLst>
                  <a:ext uri="{FF2B5EF4-FFF2-40B4-BE49-F238E27FC236}">
                    <a16:creationId xmlns:a16="http://schemas.microsoft.com/office/drawing/2014/main" id="{55B4C347-5963-4C6A-ABEF-BA7FC12D816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7" name="Cube 2136">
                <a:extLst>
                  <a:ext uri="{FF2B5EF4-FFF2-40B4-BE49-F238E27FC236}">
                    <a16:creationId xmlns:a16="http://schemas.microsoft.com/office/drawing/2014/main" id="{3F36FBC6-1459-4AD2-A640-BDA3EC86F1C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8" name="Cube 2137">
                <a:extLst>
                  <a:ext uri="{FF2B5EF4-FFF2-40B4-BE49-F238E27FC236}">
                    <a16:creationId xmlns:a16="http://schemas.microsoft.com/office/drawing/2014/main" id="{52520798-4499-41EF-9A86-1200E26EAD0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9" name="Cube 2138">
                <a:extLst>
                  <a:ext uri="{FF2B5EF4-FFF2-40B4-BE49-F238E27FC236}">
                    <a16:creationId xmlns:a16="http://schemas.microsoft.com/office/drawing/2014/main" id="{DB8331E1-8F2D-4499-975A-6D9CC773A9C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08" name="Group 2107">
              <a:extLst>
                <a:ext uri="{FF2B5EF4-FFF2-40B4-BE49-F238E27FC236}">
                  <a16:creationId xmlns:a16="http://schemas.microsoft.com/office/drawing/2014/main" id="{8C3E65F0-035B-41A4-B394-43B5F7879970}"/>
                </a:ext>
              </a:extLst>
            </p:cNvPr>
            <p:cNvGrpSpPr/>
            <p:nvPr/>
          </p:nvGrpSpPr>
          <p:grpSpPr>
            <a:xfrm>
              <a:off x="3828759" y="1261374"/>
              <a:ext cx="324000" cy="2512147"/>
              <a:chOff x="4619708" y="1264319"/>
              <a:chExt cx="324000" cy="2512147"/>
            </a:xfrm>
            <a:solidFill>
              <a:srgbClr val="0070C0"/>
            </a:solidFill>
          </p:grpSpPr>
          <p:sp>
            <p:nvSpPr>
              <p:cNvPr id="2120" name="Cube 2119">
                <a:extLst>
                  <a:ext uri="{FF2B5EF4-FFF2-40B4-BE49-F238E27FC236}">
                    <a16:creationId xmlns:a16="http://schemas.microsoft.com/office/drawing/2014/main" id="{9063758F-6996-4548-9664-5A57C2EBCD1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1" name="Cube 2120">
                <a:extLst>
                  <a:ext uri="{FF2B5EF4-FFF2-40B4-BE49-F238E27FC236}">
                    <a16:creationId xmlns:a16="http://schemas.microsoft.com/office/drawing/2014/main" id="{0869CED5-EA7F-4512-8E9B-2302CAF1EC8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2" name="Cube 2121">
                <a:extLst>
                  <a:ext uri="{FF2B5EF4-FFF2-40B4-BE49-F238E27FC236}">
                    <a16:creationId xmlns:a16="http://schemas.microsoft.com/office/drawing/2014/main" id="{290B6E4E-6C02-4A6B-9773-1C4F80D1D5F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3" name="Cube 2122">
                <a:extLst>
                  <a:ext uri="{FF2B5EF4-FFF2-40B4-BE49-F238E27FC236}">
                    <a16:creationId xmlns:a16="http://schemas.microsoft.com/office/drawing/2014/main" id="{034918F5-3EAF-4F5A-B975-B65C4ED1476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4" name="Cube 2123">
                <a:extLst>
                  <a:ext uri="{FF2B5EF4-FFF2-40B4-BE49-F238E27FC236}">
                    <a16:creationId xmlns:a16="http://schemas.microsoft.com/office/drawing/2014/main" id="{F1B8F448-A616-4BDA-8C1F-770820A251A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5" name="Cube 2124">
                <a:extLst>
                  <a:ext uri="{FF2B5EF4-FFF2-40B4-BE49-F238E27FC236}">
                    <a16:creationId xmlns:a16="http://schemas.microsoft.com/office/drawing/2014/main" id="{750242E6-0370-4F51-9A9C-1AA7D16DAF1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6" name="Cube 2125">
                <a:extLst>
                  <a:ext uri="{FF2B5EF4-FFF2-40B4-BE49-F238E27FC236}">
                    <a16:creationId xmlns:a16="http://schemas.microsoft.com/office/drawing/2014/main" id="{85267AF1-3AAF-4613-A8A3-E124E39A113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7" name="Cube 2126">
                <a:extLst>
                  <a:ext uri="{FF2B5EF4-FFF2-40B4-BE49-F238E27FC236}">
                    <a16:creationId xmlns:a16="http://schemas.microsoft.com/office/drawing/2014/main" id="{A37405F5-FB3E-4FFC-BEFA-C3B5B09DE75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8" name="Cube 2127">
                <a:extLst>
                  <a:ext uri="{FF2B5EF4-FFF2-40B4-BE49-F238E27FC236}">
                    <a16:creationId xmlns:a16="http://schemas.microsoft.com/office/drawing/2014/main" id="{8B985291-F1EE-4715-86FE-1305E1A655A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9" name="Cube 2128">
                <a:extLst>
                  <a:ext uri="{FF2B5EF4-FFF2-40B4-BE49-F238E27FC236}">
                    <a16:creationId xmlns:a16="http://schemas.microsoft.com/office/drawing/2014/main" id="{50545744-B6A0-4F51-A63D-8DFEFEA7A22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09" name="Group 2108">
              <a:extLst>
                <a:ext uri="{FF2B5EF4-FFF2-40B4-BE49-F238E27FC236}">
                  <a16:creationId xmlns:a16="http://schemas.microsoft.com/office/drawing/2014/main" id="{DF431E85-E9D6-4366-ACEC-F0432806288F}"/>
                </a:ext>
              </a:extLst>
            </p:cNvPr>
            <p:cNvGrpSpPr/>
            <p:nvPr/>
          </p:nvGrpSpPr>
          <p:grpSpPr>
            <a:xfrm>
              <a:off x="4076144" y="1261374"/>
              <a:ext cx="324000" cy="2512147"/>
              <a:chOff x="4619708" y="1264319"/>
              <a:chExt cx="324000" cy="2512147"/>
            </a:xfrm>
            <a:solidFill>
              <a:srgbClr val="0070C0"/>
            </a:solidFill>
          </p:grpSpPr>
          <p:sp>
            <p:nvSpPr>
              <p:cNvPr id="2110" name="Cube 2109">
                <a:extLst>
                  <a:ext uri="{FF2B5EF4-FFF2-40B4-BE49-F238E27FC236}">
                    <a16:creationId xmlns:a16="http://schemas.microsoft.com/office/drawing/2014/main" id="{E457449C-A9BB-4CD3-B0E2-6CBB4F23F49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1" name="Cube 2110">
                <a:extLst>
                  <a:ext uri="{FF2B5EF4-FFF2-40B4-BE49-F238E27FC236}">
                    <a16:creationId xmlns:a16="http://schemas.microsoft.com/office/drawing/2014/main" id="{CC87C6DD-30DD-4369-BAF5-16D4ED6206F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2" name="Cube 2111">
                <a:extLst>
                  <a:ext uri="{FF2B5EF4-FFF2-40B4-BE49-F238E27FC236}">
                    <a16:creationId xmlns:a16="http://schemas.microsoft.com/office/drawing/2014/main" id="{AE351F4B-C795-48DF-AA3E-94ADE4B6E4E8}"/>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3" name="Cube 2112">
                <a:extLst>
                  <a:ext uri="{FF2B5EF4-FFF2-40B4-BE49-F238E27FC236}">
                    <a16:creationId xmlns:a16="http://schemas.microsoft.com/office/drawing/2014/main" id="{1E2BC1E0-6F22-4171-8A1D-3C5191DFA85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4" name="Cube 2113">
                <a:extLst>
                  <a:ext uri="{FF2B5EF4-FFF2-40B4-BE49-F238E27FC236}">
                    <a16:creationId xmlns:a16="http://schemas.microsoft.com/office/drawing/2014/main" id="{44BBB627-4C8A-4580-A78A-26D36329A3B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5" name="Cube 2114">
                <a:extLst>
                  <a:ext uri="{FF2B5EF4-FFF2-40B4-BE49-F238E27FC236}">
                    <a16:creationId xmlns:a16="http://schemas.microsoft.com/office/drawing/2014/main" id="{3F8C59DC-C155-41B8-B9F6-8C0D573ADB9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6" name="Cube 2115">
                <a:extLst>
                  <a:ext uri="{FF2B5EF4-FFF2-40B4-BE49-F238E27FC236}">
                    <a16:creationId xmlns:a16="http://schemas.microsoft.com/office/drawing/2014/main" id="{7F95CE30-266C-4C83-9B7D-8286D5EC554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7" name="Cube 2116">
                <a:extLst>
                  <a:ext uri="{FF2B5EF4-FFF2-40B4-BE49-F238E27FC236}">
                    <a16:creationId xmlns:a16="http://schemas.microsoft.com/office/drawing/2014/main" id="{5966F639-BA9B-406F-8C6D-9368B6F8EDB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8" name="Cube 2117">
                <a:extLst>
                  <a:ext uri="{FF2B5EF4-FFF2-40B4-BE49-F238E27FC236}">
                    <a16:creationId xmlns:a16="http://schemas.microsoft.com/office/drawing/2014/main" id="{9A1BDC87-E138-4415-B025-C0999EEFFCC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9" name="Cube 2118">
                <a:extLst>
                  <a:ext uri="{FF2B5EF4-FFF2-40B4-BE49-F238E27FC236}">
                    <a16:creationId xmlns:a16="http://schemas.microsoft.com/office/drawing/2014/main" id="{F868E582-5F13-4598-B0BB-A4BE35D95FB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210" name="Group 2209">
            <a:extLst>
              <a:ext uri="{FF2B5EF4-FFF2-40B4-BE49-F238E27FC236}">
                <a16:creationId xmlns:a16="http://schemas.microsoft.com/office/drawing/2014/main" id="{466EDB9A-85B3-405F-82A9-CCAAF4E58F9A}"/>
              </a:ext>
            </a:extLst>
          </p:cNvPr>
          <p:cNvGrpSpPr/>
          <p:nvPr/>
        </p:nvGrpSpPr>
        <p:grpSpPr>
          <a:xfrm>
            <a:off x="8790992" y="3111364"/>
            <a:ext cx="935771" cy="947650"/>
            <a:chOff x="1860688" y="1261374"/>
            <a:chExt cx="2539456" cy="2512147"/>
          </a:xfrm>
        </p:grpSpPr>
        <p:grpSp>
          <p:nvGrpSpPr>
            <p:cNvPr id="2211" name="Group 2210">
              <a:extLst>
                <a:ext uri="{FF2B5EF4-FFF2-40B4-BE49-F238E27FC236}">
                  <a16:creationId xmlns:a16="http://schemas.microsoft.com/office/drawing/2014/main" id="{46E62654-282E-4F6D-BE89-142B215E185D}"/>
                </a:ext>
              </a:extLst>
            </p:cNvPr>
            <p:cNvGrpSpPr/>
            <p:nvPr/>
          </p:nvGrpSpPr>
          <p:grpSpPr>
            <a:xfrm>
              <a:off x="1860688" y="1261374"/>
              <a:ext cx="324000" cy="2512147"/>
              <a:chOff x="4619708" y="1264319"/>
              <a:chExt cx="324000" cy="2512147"/>
            </a:xfrm>
            <a:solidFill>
              <a:srgbClr val="0070C0"/>
            </a:solidFill>
          </p:grpSpPr>
          <p:sp>
            <p:nvSpPr>
              <p:cNvPr id="2311" name="Cube 2310">
                <a:extLst>
                  <a:ext uri="{FF2B5EF4-FFF2-40B4-BE49-F238E27FC236}">
                    <a16:creationId xmlns:a16="http://schemas.microsoft.com/office/drawing/2014/main" id="{FC09C513-BD4D-4782-A368-0EFE36F7309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2" name="Cube 2311">
                <a:extLst>
                  <a:ext uri="{FF2B5EF4-FFF2-40B4-BE49-F238E27FC236}">
                    <a16:creationId xmlns:a16="http://schemas.microsoft.com/office/drawing/2014/main" id="{3CD095B4-ACFB-418C-99E7-5834D133624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3" name="Cube 2312">
                <a:extLst>
                  <a:ext uri="{FF2B5EF4-FFF2-40B4-BE49-F238E27FC236}">
                    <a16:creationId xmlns:a16="http://schemas.microsoft.com/office/drawing/2014/main" id="{389DE8A4-E2E6-463E-80A9-5013288A865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4" name="Cube 2313">
                <a:extLst>
                  <a:ext uri="{FF2B5EF4-FFF2-40B4-BE49-F238E27FC236}">
                    <a16:creationId xmlns:a16="http://schemas.microsoft.com/office/drawing/2014/main" id="{F8943224-B70C-47BB-A673-6E97C74CF46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5" name="Cube 2314">
                <a:extLst>
                  <a:ext uri="{FF2B5EF4-FFF2-40B4-BE49-F238E27FC236}">
                    <a16:creationId xmlns:a16="http://schemas.microsoft.com/office/drawing/2014/main" id="{6A51EAB7-EEC1-4439-BE05-C76BA4E8D07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6" name="Cube 2315">
                <a:extLst>
                  <a:ext uri="{FF2B5EF4-FFF2-40B4-BE49-F238E27FC236}">
                    <a16:creationId xmlns:a16="http://schemas.microsoft.com/office/drawing/2014/main" id="{B7A07CA6-99C8-4998-A784-7E743433F6D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7" name="Cube 2316">
                <a:extLst>
                  <a:ext uri="{FF2B5EF4-FFF2-40B4-BE49-F238E27FC236}">
                    <a16:creationId xmlns:a16="http://schemas.microsoft.com/office/drawing/2014/main" id="{4998942A-A7A5-4442-A33A-C83D28DA69F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8" name="Cube 2317">
                <a:extLst>
                  <a:ext uri="{FF2B5EF4-FFF2-40B4-BE49-F238E27FC236}">
                    <a16:creationId xmlns:a16="http://schemas.microsoft.com/office/drawing/2014/main" id="{A450B847-79F2-43C3-8F42-706D43CAAFF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9" name="Cube 2318">
                <a:extLst>
                  <a:ext uri="{FF2B5EF4-FFF2-40B4-BE49-F238E27FC236}">
                    <a16:creationId xmlns:a16="http://schemas.microsoft.com/office/drawing/2014/main" id="{07652743-855E-469C-88E4-6E951E0FBB6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0" name="Cube 2319">
                <a:extLst>
                  <a:ext uri="{FF2B5EF4-FFF2-40B4-BE49-F238E27FC236}">
                    <a16:creationId xmlns:a16="http://schemas.microsoft.com/office/drawing/2014/main" id="{90A01D96-2E39-496B-92C6-D3D543948C4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2" name="Group 2211">
              <a:extLst>
                <a:ext uri="{FF2B5EF4-FFF2-40B4-BE49-F238E27FC236}">
                  <a16:creationId xmlns:a16="http://schemas.microsoft.com/office/drawing/2014/main" id="{90AB7FE4-23DC-4247-B847-C2440F2E7B92}"/>
                </a:ext>
              </a:extLst>
            </p:cNvPr>
            <p:cNvGrpSpPr/>
            <p:nvPr/>
          </p:nvGrpSpPr>
          <p:grpSpPr>
            <a:xfrm>
              <a:off x="2108074" y="1261374"/>
              <a:ext cx="324000" cy="2512147"/>
              <a:chOff x="4619708" y="1264319"/>
              <a:chExt cx="324000" cy="2512147"/>
            </a:xfrm>
            <a:solidFill>
              <a:srgbClr val="0070C0"/>
            </a:solidFill>
          </p:grpSpPr>
          <p:sp>
            <p:nvSpPr>
              <p:cNvPr id="2301" name="Cube 2300">
                <a:extLst>
                  <a:ext uri="{FF2B5EF4-FFF2-40B4-BE49-F238E27FC236}">
                    <a16:creationId xmlns:a16="http://schemas.microsoft.com/office/drawing/2014/main" id="{6AF95003-C922-43D2-A0A3-1CA72974FFA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2" name="Cube 2301">
                <a:extLst>
                  <a:ext uri="{FF2B5EF4-FFF2-40B4-BE49-F238E27FC236}">
                    <a16:creationId xmlns:a16="http://schemas.microsoft.com/office/drawing/2014/main" id="{C8043359-5A99-42BA-885C-D829F109889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3" name="Cube 2302">
                <a:extLst>
                  <a:ext uri="{FF2B5EF4-FFF2-40B4-BE49-F238E27FC236}">
                    <a16:creationId xmlns:a16="http://schemas.microsoft.com/office/drawing/2014/main" id="{53453BEF-53E8-4D79-8E78-34FC944B576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4" name="Cube 2303">
                <a:extLst>
                  <a:ext uri="{FF2B5EF4-FFF2-40B4-BE49-F238E27FC236}">
                    <a16:creationId xmlns:a16="http://schemas.microsoft.com/office/drawing/2014/main" id="{5B3A68C8-60F8-478E-8BA1-90B24EF1365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5" name="Cube 2304">
                <a:extLst>
                  <a:ext uri="{FF2B5EF4-FFF2-40B4-BE49-F238E27FC236}">
                    <a16:creationId xmlns:a16="http://schemas.microsoft.com/office/drawing/2014/main" id="{5D9BFCBA-91AF-4436-B8D5-F72D7989561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6" name="Cube 2305">
                <a:extLst>
                  <a:ext uri="{FF2B5EF4-FFF2-40B4-BE49-F238E27FC236}">
                    <a16:creationId xmlns:a16="http://schemas.microsoft.com/office/drawing/2014/main" id="{9A6B9C90-DB0F-421C-929E-618B2A6C395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7" name="Cube 2306">
                <a:extLst>
                  <a:ext uri="{FF2B5EF4-FFF2-40B4-BE49-F238E27FC236}">
                    <a16:creationId xmlns:a16="http://schemas.microsoft.com/office/drawing/2014/main" id="{AE1C9E91-0386-4F09-8713-CDE83286087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8" name="Cube 2307">
                <a:extLst>
                  <a:ext uri="{FF2B5EF4-FFF2-40B4-BE49-F238E27FC236}">
                    <a16:creationId xmlns:a16="http://schemas.microsoft.com/office/drawing/2014/main" id="{CE99737D-0283-4BC7-AFFA-A7726EAD058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9" name="Cube 2308">
                <a:extLst>
                  <a:ext uri="{FF2B5EF4-FFF2-40B4-BE49-F238E27FC236}">
                    <a16:creationId xmlns:a16="http://schemas.microsoft.com/office/drawing/2014/main" id="{8E22C1ED-D473-4687-A229-53A09015627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0" name="Cube 2309">
                <a:extLst>
                  <a:ext uri="{FF2B5EF4-FFF2-40B4-BE49-F238E27FC236}">
                    <a16:creationId xmlns:a16="http://schemas.microsoft.com/office/drawing/2014/main" id="{E9EA54F1-A1B9-49A7-AEC1-30DE41E0380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3" name="Group 2212">
              <a:extLst>
                <a:ext uri="{FF2B5EF4-FFF2-40B4-BE49-F238E27FC236}">
                  <a16:creationId xmlns:a16="http://schemas.microsoft.com/office/drawing/2014/main" id="{7ADB78EA-03DE-4C0A-8ED3-0CB8A5F921CD}"/>
                </a:ext>
              </a:extLst>
            </p:cNvPr>
            <p:cNvGrpSpPr/>
            <p:nvPr/>
          </p:nvGrpSpPr>
          <p:grpSpPr>
            <a:xfrm>
              <a:off x="2355460" y="1261374"/>
              <a:ext cx="324000" cy="2512147"/>
              <a:chOff x="4619708" y="1264319"/>
              <a:chExt cx="324000" cy="2512147"/>
            </a:xfrm>
            <a:solidFill>
              <a:srgbClr val="0070C0"/>
            </a:solidFill>
          </p:grpSpPr>
          <p:sp>
            <p:nvSpPr>
              <p:cNvPr id="2291" name="Cube 2290">
                <a:extLst>
                  <a:ext uri="{FF2B5EF4-FFF2-40B4-BE49-F238E27FC236}">
                    <a16:creationId xmlns:a16="http://schemas.microsoft.com/office/drawing/2014/main" id="{EDAC5D6A-7B2C-4F69-8489-3FB4EA6F4DC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2" name="Cube 2291">
                <a:extLst>
                  <a:ext uri="{FF2B5EF4-FFF2-40B4-BE49-F238E27FC236}">
                    <a16:creationId xmlns:a16="http://schemas.microsoft.com/office/drawing/2014/main" id="{8549BAB4-5DBF-4062-8047-56FC6BB2477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3" name="Cube 2292">
                <a:extLst>
                  <a:ext uri="{FF2B5EF4-FFF2-40B4-BE49-F238E27FC236}">
                    <a16:creationId xmlns:a16="http://schemas.microsoft.com/office/drawing/2014/main" id="{CD32C3AD-710D-4C5F-8AE3-A676F2E6144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4" name="Cube 2293">
                <a:extLst>
                  <a:ext uri="{FF2B5EF4-FFF2-40B4-BE49-F238E27FC236}">
                    <a16:creationId xmlns:a16="http://schemas.microsoft.com/office/drawing/2014/main" id="{B2D39D5A-8D16-40DB-B659-41FEE03019D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5" name="Cube 2294">
                <a:extLst>
                  <a:ext uri="{FF2B5EF4-FFF2-40B4-BE49-F238E27FC236}">
                    <a16:creationId xmlns:a16="http://schemas.microsoft.com/office/drawing/2014/main" id="{F757F805-0200-4076-A9ED-0A47082848E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6" name="Cube 2295">
                <a:extLst>
                  <a:ext uri="{FF2B5EF4-FFF2-40B4-BE49-F238E27FC236}">
                    <a16:creationId xmlns:a16="http://schemas.microsoft.com/office/drawing/2014/main" id="{1D5C3EAA-5F8D-4862-9F13-FA357AE9655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7" name="Cube 2296">
                <a:extLst>
                  <a:ext uri="{FF2B5EF4-FFF2-40B4-BE49-F238E27FC236}">
                    <a16:creationId xmlns:a16="http://schemas.microsoft.com/office/drawing/2014/main" id="{1BE9D9E9-1758-4512-ADB2-E2697FDB786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8" name="Cube 2297">
                <a:extLst>
                  <a:ext uri="{FF2B5EF4-FFF2-40B4-BE49-F238E27FC236}">
                    <a16:creationId xmlns:a16="http://schemas.microsoft.com/office/drawing/2014/main" id="{D97F10E2-E749-40FA-901E-56A49DD5204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9" name="Cube 2298">
                <a:extLst>
                  <a:ext uri="{FF2B5EF4-FFF2-40B4-BE49-F238E27FC236}">
                    <a16:creationId xmlns:a16="http://schemas.microsoft.com/office/drawing/2014/main" id="{135AE946-4B45-48FD-A842-623231971EF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0" name="Cube 2299">
                <a:extLst>
                  <a:ext uri="{FF2B5EF4-FFF2-40B4-BE49-F238E27FC236}">
                    <a16:creationId xmlns:a16="http://schemas.microsoft.com/office/drawing/2014/main" id="{3B819858-6BBF-4FBE-85A4-443C5473AE5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4" name="Group 2213">
              <a:extLst>
                <a:ext uri="{FF2B5EF4-FFF2-40B4-BE49-F238E27FC236}">
                  <a16:creationId xmlns:a16="http://schemas.microsoft.com/office/drawing/2014/main" id="{81A32573-FF97-4162-BA5A-4D0FD78293A7}"/>
                </a:ext>
              </a:extLst>
            </p:cNvPr>
            <p:cNvGrpSpPr/>
            <p:nvPr/>
          </p:nvGrpSpPr>
          <p:grpSpPr>
            <a:xfrm>
              <a:off x="2602846" y="1261374"/>
              <a:ext cx="324000" cy="2512147"/>
              <a:chOff x="4619708" y="1264319"/>
              <a:chExt cx="324000" cy="2512147"/>
            </a:xfrm>
            <a:solidFill>
              <a:srgbClr val="0070C0"/>
            </a:solidFill>
          </p:grpSpPr>
          <p:sp>
            <p:nvSpPr>
              <p:cNvPr id="2281" name="Cube 2280">
                <a:extLst>
                  <a:ext uri="{FF2B5EF4-FFF2-40B4-BE49-F238E27FC236}">
                    <a16:creationId xmlns:a16="http://schemas.microsoft.com/office/drawing/2014/main" id="{1E1D02E3-45DF-4176-8FD5-AD553F0EC82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2" name="Cube 2281">
                <a:extLst>
                  <a:ext uri="{FF2B5EF4-FFF2-40B4-BE49-F238E27FC236}">
                    <a16:creationId xmlns:a16="http://schemas.microsoft.com/office/drawing/2014/main" id="{8333E0D9-9666-46F9-AD67-E3131B2D5F9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3" name="Cube 2282">
                <a:extLst>
                  <a:ext uri="{FF2B5EF4-FFF2-40B4-BE49-F238E27FC236}">
                    <a16:creationId xmlns:a16="http://schemas.microsoft.com/office/drawing/2014/main" id="{C0BA00F5-4F7B-43FD-AD59-1636E1FFB5C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4" name="Cube 2283">
                <a:extLst>
                  <a:ext uri="{FF2B5EF4-FFF2-40B4-BE49-F238E27FC236}">
                    <a16:creationId xmlns:a16="http://schemas.microsoft.com/office/drawing/2014/main" id="{3DDFF510-115B-43DC-B1E0-214D262DC3B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5" name="Cube 2284">
                <a:extLst>
                  <a:ext uri="{FF2B5EF4-FFF2-40B4-BE49-F238E27FC236}">
                    <a16:creationId xmlns:a16="http://schemas.microsoft.com/office/drawing/2014/main" id="{DE9B06AC-1AF6-4646-856A-FC40A77B546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6" name="Cube 2285">
                <a:extLst>
                  <a:ext uri="{FF2B5EF4-FFF2-40B4-BE49-F238E27FC236}">
                    <a16:creationId xmlns:a16="http://schemas.microsoft.com/office/drawing/2014/main" id="{A0FAE1A0-2B14-4074-8E41-7704195F54D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7" name="Cube 2286">
                <a:extLst>
                  <a:ext uri="{FF2B5EF4-FFF2-40B4-BE49-F238E27FC236}">
                    <a16:creationId xmlns:a16="http://schemas.microsoft.com/office/drawing/2014/main" id="{21AB51E8-71FB-44CE-B44A-A090EF3C34F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8" name="Cube 2287">
                <a:extLst>
                  <a:ext uri="{FF2B5EF4-FFF2-40B4-BE49-F238E27FC236}">
                    <a16:creationId xmlns:a16="http://schemas.microsoft.com/office/drawing/2014/main" id="{9DDF5C17-FD19-4808-A0C8-4DECD96BDD8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9" name="Cube 2288">
                <a:extLst>
                  <a:ext uri="{FF2B5EF4-FFF2-40B4-BE49-F238E27FC236}">
                    <a16:creationId xmlns:a16="http://schemas.microsoft.com/office/drawing/2014/main" id="{BF5049E1-4F5B-453B-97CC-F76DB58BAD8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0" name="Cube 2289">
                <a:extLst>
                  <a:ext uri="{FF2B5EF4-FFF2-40B4-BE49-F238E27FC236}">
                    <a16:creationId xmlns:a16="http://schemas.microsoft.com/office/drawing/2014/main" id="{319DB82E-8285-4139-A7DA-22098586C70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5" name="Group 2214">
              <a:extLst>
                <a:ext uri="{FF2B5EF4-FFF2-40B4-BE49-F238E27FC236}">
                  <a16:creationId xmlns:a16="http://schemas.microsoft.com/office/drawing/2014/main" id="{64495B27-7522-473D-9CB4-695A879B41D7}"/>
                </a:ext>
              </a:extLst>
            </p:cNvPr>
            <p:cNvGrpSpPr/>
            <p:nvPr/>
          </p:nvGrpSpPr>
          <p:grpSpPr>
            <a:xfrm>
              <a:off x="2850232" y="1261374"/>
              <a:ext cx="324000" cy="2512147"/>
              <a:chOff x="4619708" y="1264319"/>
              <a:chExt cx="324000" cy="2512147"/>
            </a:xfrm>
            <a:solidFill>
              <a:srgbClr val="0070C0"/>
            </a:solidFill>
          </p:grpSpPr>
          <p:sp>
            <p:nvSpPr>
              <p:cNvPr id="2271" name="Cube 2270">
                <a:extLst>
                  <a:ext uri="{FF2B5EF4-FFF2-40B4-BE49-F238E27FC236}">
                    <a16:creationId xmlns:a16="http://schemas.microsoft.com/office/drawing/2014/main" id="{4D8E6054-29A4-483F-BCCF-810DD2A7460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2" name="Cube 2271">
                <a:extLst>
                  <a:ext uri="{FF2B5EF4-FFF2-40B4-BE49-F238E27FC236}">
                    <a16:creationId xmlns:a16="http://schemas.microsoft.com/office/drawing/2014/main" id="{7BF285C6-8D92-4BD2-BEFF-C85902FB405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3" name="Cube 2272">
                <a:extLst>
                  <a:ext uri="{FF2B5EF4-FFF2-40B4-BE49-F238E27FC236}">
                    <a16:creationId xmlns:a16="http://schemas.microsoft.com/office/drawing/2014/main" id="{CBAA6877-D0B4-487C-B6D2-64763A03734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4" name="Cube 2273">
                <a:extLst>
                  <a:ext uri="{FF2B5EF4-FFF2-40B4-BE49-F238E27FC236}">
                    <a16:creationId xmlns:a16="http://schemas.microsoft.com/office/drawing/2014/main" id="{B8D02BB1-45E3-44B7-9835-398F863E27F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5" name="Cube 2274">
                <a:extLst>
                  <a:ext uri="{FF2B5EF4-FFF2-40B4-BE49-F238E27FC236}">
                    <a16:creationId xmlns:a16="http://schemas.microsoft.com/office/drawing/2014/main" id="{42E25875-9F9B-4A51-AD00-0258D89E1ED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6" name="Cube 2275">
                <a:extLst>
                  <a:ext uri="{FF2B5EF4-FFF2-40B4-BE49-F238E27FC236}">
                    <a16:creationId xmlns:a16="http://schemas.microsoft.com/office/drawing/2014/main" id="{3B1C59D1-8FE6-4B0C-AD54-9C9206C8C5F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7" name="Cube 2276">
                <a:extLst>
                  <a:ext uri="{FF2B5EF4-FFF2-40B4-BE49-F238E27FC236}">
                    <a16:creationId xmlns:a16="http://schemas.microsoft.com/office/drawing/2014/main" id="{737CFBB6-B323-4C80-B1BB-69B152259CE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8" name="Cube 2277">
                <a:extLst>
                  <a:ext uri="{FF2B5EF4-FFF2-40B4-BE49-F238E27FC236}">
                    <a16:creationId xmlns:a16="http://schemas.microsoft.com/office/drawing/2014/main" id="{C345C192-7E27-413B-B1D4-C954107C389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9" name="Cube 2278">
                <a:extLst>
                  <a:ext uri="{FF2B5EF4-FFF2-40B4-BE49-F238E27FC236}">
                    <a16:creationId xmlns:a16="http://schemas.microsoft.com/office/drawing/2014/main" id="{9921F8DA-8A34-4C40-BB7D-FEA45A2DA6D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0" name="Cube 2279">
                <a:extLst>
                  <a:ext uri="{FF2B5EF4-FFF2-40B4-BE49-F238E27FC236}">
                    <a16:creationId xmlns:a16="http://schemas.microsoft.com/office/drawing/2014/main" id="{E1AB206E-1D2F-46DC-868D-8CCEE282BE4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6" name="Group 2215">
              <a:extLst>
                <a:ext uri="{FF2B5EF4-FFF2-40B4-BE49-F238E27FC236}">
                  <a16:creationId xmlns:a16="http://schemas.microsoft.com/office/drawing/2014/main" id="{231DB61E-4647-4C9E-847D-91F6D50743CC}"/>
                </a:ext>
              </a:extLst>
            </p:cNvPr>
            <p:cNvGrpSpPr/>
            <p:nvPr/>
          </p:nvGrpSpPr>
          <p:grpSpPr>
            <a:xfrm>
              <a:off x="3097618" y="1261374"/>
              <a:ext cx="324000" cy="2512147"/>
              <a:chOff x="4619708" y="1264319"/>
              <a:chExt cx="324000" cy="2512147"/>
            </a:xfrm>
            <a:solidFill>
              <a:srgbClr val="0070C0"/>
            </a:solidFill>
          </p:grpSpPr>
          <p:sp>
            <p:nvSpPr>
              <p:cNvPr id="2261" name="Cube 2260">
                <a:extLst>
                  <a:ext uri="{FF2B5EF4-FFF2-40B4-BE49-F238E27FC236}">
                    <a16:creationId xmlns:a16="http://schemas.microsoft.com/office/drawing/2014/main" id="{41070D8A-15E3-4B8F-B342-12659C2360C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2" name="Cube 2261">
                <a:extLst>
                  <a:ext uri="{FF2B5EF4-FFF2-40B4-BE49-F238E27FC236}">
                    <a16:creationId xmlns:a16="http://schemas.microsoft.com/office/drawing/2014/main" id="{FB73056D-56B4-4464-826D-23739AA22AD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3" name="Cube 2262">
                <a:extLst>
                  <a:ext uri="{FF2B5EF4-FFF2-40B4-BE49-F238E27FC236}">
                    <a16:creationId xmlns:a16="http://schemas.microsoft.com/office/drawing/2014/main" id="{A7A82BF6-2585-40B5-8BBF-94101B020F6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4" name="Cube 2263">
                <a:extLst>
                  <a:ext uri="{FF2B5EF4-FFF2-40B4-BE49-F238E27FC236}">
                    <a16:creationId xmlns:a16="http://schemas.microsoft.com/office/drawing/2014/main" id="{38135A3C-0FC3-41E9-9E4E-B1F9649F37D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5" name="Cube 2264">
                <a:extLst>
                  <a:ext uri="{FF2B5EF4-FFF2-40B4-BE49-F238E27FC236}">
                    <a16:creationId xmlns:a16="http://schemas.microsoft.com/office/drawing/2014/main" id="{2F38ADCF-E1F2-421A-9821-FD3AF7C5E27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6" name="Cube 2265">
                <a:extLst>
                  <a:ext uri="{FF2B5EF4-FFF2-40B4-BE49-F238E27FC236}">
                    <a16:creationId xmlns:a16="http://schemas.microsoft.com/office/drawing/2014/main" id="{30A7739E-0B4F-41AF-B197-95513C1D6BE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7" name="Cube 2266">
                <a:extLst>
                  <a:ext uri="{FF2B5EF4-FFF2-40B4-BE49-F238E27FC236}">
                    <a16:creationId xmlns:a16="http://schemas.microsoft.com/office/drawing/2014/main" id="{DB8988DD-A87E-4D4F-B4F3-4EA16B8C2D3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8" name="Cube 2267">
                <a:extLst>
                  <a:ext uri="{FF2B5EF4-FFF2-40B4-BE49-F238E27FC236}">
                    <a16:creationId xmlns:a16="http://schemas.microsoft.com/office/drawing/2014/main" id="{CECB7F04-C5B1-4CDC-B00D-E8FD544997E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9" name="Cube 2268">
                <a:extLst>
                  <a:ext uri="{FF2B5EF4-FFF2-40B4-BE49-F238E27FC236}">
                    <a16:creationId xmlns:a16="http://schemas.microsoft.com/office/drawing/2014/main" id="{FE0204D5-237A-4DFC-9829-03E030C25CD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0" name="Cube 2269">
                <a:extLst>
                  <a:ext uri="{FF2B5EF4-FFF2-40B4-BE49-F238E27FC236}">
                    <a16:creationId xmlns:a16="http://schemas.microsoft.com/office/drawing/2014/main" id="{7E1591E4-BE84-4264-BB4B-A2271EC1AB3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7" name="Group 2216">
              <a:extLst>
                <a:ext uri="{FF2B5EF4-FFF2-40B4-BE49-F238E27FC236}">
                  <a16:creationId xmlns:a16="http://schemas.microsoft.com/office/drawing/2014/main" id="{0BF9EA2C-A71E-42D6-B311-5F47B9D862E0}"/>
                </a:ext>
              </a:extLst>
            </p:cNvPr>
            <p:cNvGrpSpPr/>
            <p:nvPr/>
          </p:nvGrpSpPr>
          <p:grpSpPr>
            <a:xfrm>
              <a:off x="3345004" y="1261374"/>
              <a:ext cx="324000" cy="2512147"/>
              <a:chOff x="4619708" y="1264319"/>
              <a:chExt cx="324000" cy="2512147"/>
            </a:xfrm>
            <a:solidFill>
              <a:srgbClr val="0070C0"/>
            </a:solidFill>
          </p:grpSpPr>
          <p:sp>
            <p:nvSpPr>
              <p:cNvPr id="2251" name="Cube 2250">
                <a:extLst>
                  <a:ext uri="{FF2B5EF4-FFF2-40B4-BE49-F238E27FC236}">
                    <a16:creationId xmlns:a16="http://schemas.microsoft.com/office/drawing/2014/main" id="{E2EA4265-87F6-4D3C-91DF-D513DACEBFD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2" name="Cube 2251">
                <a:extLst>
                  <a:ext uri="{FF2B5EF4-FFF2-40B4-BE49-F238E27FC236}">
                    <a16:creationId xmlns:a16="http://schemas.microsoft.com/office/drawing/2014/main" id="{00746049-8589-470A-9A3F-F4C7909D216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3" name="Cube 2252">
                <a:extLst>
                  <a:ext uri="{FF2B5EF4-FFF2-40B4-BE49-F238E27FC236}">
                    <a16:creationId xmlns:a16="http://schemas.microsoft.com/office/drawing/2014/main" id="{B0D649F7-FFD1-4787-837E-73C3C54A0E1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4" name="Cube 2253">
                <a:extLst>
                  <a:ext uri="{FF2B5EF4-FFF2-40B4-BE49-F238E27FC236}">
                    <a16:creationId xmlns:a16="http://schemas.microsoft.com/office/drawing/2014/main" id="{E07F10E8-075A-4F61-822E-B52E1B8601A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5" name="Cube 2254">
                <a:extLst>
                  <a:ext uri="{FF2B5EF4-FFF2-40B4-BE49-F238E27FC236}">
                    <a16:creationId xmlns:a16="http://schemas.microsoft.com/office/drawing/2014/main" id="{FA04EAAD-8897-4ED7-90DC-AD18A9A7194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6" name="Cube 2255">
                <a:extLst>
                  <a:ext uri="{FF2B5EF4-FFF2-40B4-BE49-F238E27FC236}">
                    <a16:creationId xmlns:a16="http://schemas.microsoft.com/office/drawing/2014/main" id="{D6BDCD00-DB0D-4835-B5DD-3D0E06012A2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7" name="Cube 2256">
                <a:extLst>
                  <a:ext uri="{FF2B5EF4-FFF2-40B4-BE49-F238E27FC236}">
                    <a16:creationId xmlns:a16="http://schemas.microsoft.com/office/drawing/2014/main" id="{3A8F6095-6A43-4173-993F-9DF17B5F863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8" name="Cube 2257">
                <a:extLst>
                  <a:ext uri="{FF2B5EF4-FFF2-40B4-BE49-F238E27FC236}">
                    <a16:creationId xmlns:a16="http://schemas.microsoft.com/office/drawing/2014/main" id="{E1FB5D91-3152-49F5-BEDC-7BD55633136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9" name="Cube 2258">
                <a:extLst>
                  <a:ext uri="{FF2B5EF4-FFF2-40B4-BE49-F238E27FC236}">
                    <a16:creationId xmlns:a16="http://schemas.microsoft.com/office/drawing/2014/main" id="{6FE9A9B3-9CAD-4F06-92D3-96A0A8D8BCB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0" name="Cube 2259">
                <a:extLst>
                  <a:ext uri="{FF2B5EF4-FFF2-40B4-BE49-F238E27FC236}">
                    <a16:creationId xmlns:a16="http://schemas.microsoft.com/office/drawing/2014/main" id="{A1D5DD41-4D25-429B-BA2B-0B50A0BF054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8" name="Group 2217">
              <a:extLst>
                <a:ext uri="{FF2B5EF4-FFF2-40B4-BE49-F238E27FC236}">
                  <a16:creationId xmlns:a16="http://schemas.microsoft.com/office/drawing/2014/main" id="{A5BB0733-FB86-4C49-B604-7CBEB685F832}"/>
                </a:ext>
              </a:extLst>
            </p:cNvPr>
            <p:cNvGrpSpPr/>
            <p:nvPr/>
          </p:nvGrpSpPr>
          <p:grpSpPr>
            <a:xfrm>
              <a:off x="3592390" y="1261374"/>
              <a:ext cx="324000" cy="2512147"/>
              <a:chOff x="4619708" y="1264319"/>
              <a:chExt cx="324000" cy="2512147"/>
            </a:xfrm>
            <a:solidFill>
              <a:srgbClr val="0070C0"/>
            </a:solidFill>
          </p:grpSpPr>
          <p:sp>
            <p:nvSpPr>
              <p:cNvPr id="2241" name="Cube 2240">
                <a:extLst>
                  <a:ext uri="{FF2B5EF4-FFF2-40B4-BE49-F238E27FC236}">
                    <a16:creationId xmlns:a16="http://schemas.microsoft.com/office/drawing/2014/main" id="{44D1685A-E0F9-42ED-99BD-3C3CDFB9FD9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2" name="Cube 2241">
                <a:extLst>
                  <a:ext uri="{FF2B5EF4-FFF2-40B4-BE49-F238E27FC236}">
                    <a16:creationId xmlns:a16="http://schemas.microsoft.com/office/drawing/2014/main" id="{2FEE9A3F-42A5-4AAE-AAE6-49C41FE681B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3" name="Cube 2242">
                <a:extLst>
                  <a:ext uri="{FF2B5EF4-FFF2-40B4-BE49-F238E27FC236}">
                    <a16:creationId xmlns:a16="http://schemas.microsoft.com/office/drawing/2014/main" id="{955B259D-F16A-49A8-90E0-8B2CD385469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4" name="Cube 2243">
                <a:extLst>
                  <a:ext uri="{FF2B5EF4-FFF2-40B4-BE49-F238E27FC236}">
                    <a16:creationId xmlns:a16="http://schemas.microsoft.com/office/drawing/2014/main" id="{9ABED715-B1D4-43D1-9B86-FAD76E044D5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5" name="Cube 2244">
                <a:extLst>
                  <a:ext uri="{FF2B5EF4-FFF2-40B4-BE49-F238E27FC236}">
                    <a16:creationId xmlns:a16="http://schemas.microsoft.com/office/drawing/2014/main" id="{91507390-97E8-474A-9C71-20DC1C52DF8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6" name="Cube 2245">
                <a:extLst>
                  <a:ext uri="{FF2B5EF4-FFF2-40B4-BE49-F238E27FC236}">
                    <a16:creationId xmlns:a16="http://schemas.microsoft.com/office/drawing/2014/main" id="{44F121A7-F43B-450E-952D-57AB68F6B71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7" name="Cube 2246">
                <a:extLst>
                  <a:ext uri="{FF2B5EF4-FFF2-40B4-BE49-F238E27FC236}">
                    <a16:creationId xmlns:a16="http://schemas.microsoft.com/office/drawing/2014/main" id="{8A282364-268A-43FF-B0C3-7BE9F3D7BC6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8" name="Cube 2247">
                <a:extLst>
                  <a:ext uri="{FF2B5EF4-FFF2-40B4-BE49-F238E27FC236}">
                    <a16:creationId xmlns:a16="http://schemas.microsoft.com/office/drawing/2014/main" id="{1A024BB5-04D3-4F2C-845E-ACCB9CA3753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9" name="Cube 2248">
                <a:extLst>
                  <a:ext uri="{FF2B5EF4-FFF2-40B4-BE49-F238E27FC236}">
                    <a16:creationId xmlns:a16="http://schemas.microsoft.com/office/drawing/2014/main" id="{BC08D082-5D05-4920-BDE4-8D309CE456B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0" name="Cube 2249">
                <a:extLst>
                  <a:ext uri="{FF2B5EF4-FFF2-40B4-BE49-F238E27FC236}">
                    <a16:creationId xmlns:a16="http://schemas.microsoft.com/office/drawing/2014/main" id="{B71C794A-C3C0-43A7-9344-06FB1C505FA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19" name="Group 2218">
              <a:extLst>
                <a:ext uri="{FF2B5EF4-FFF2-40B4-BE49-F238E27FC236}">
                  <a16:creationId xmlns:a16="http://schemas.microsoft.com/office/drawing/2014/main" id="{424FFCA3-4E57-47C7-A74C-FA53C19E6493}"/>
                </a:ext>
              </a:extLst>
            </p:cNvPr>
            <p:cNvGrpSpPr/>
            <p:nvPr/>
          </p:nvGrpSpPr>
          <p:grpSpPr>
            <a:xfrm>
              <a:off x="3828759" y="1261374"/>
              <a:ext cx="324000" cy="2512147"/>
              <a:chOff x="4619708" y="1264319"/>
              <a:chExt cx="324000" cy="2512147"/>
            </a:xfrm>
            <a:solidFill>
              <a:srgbClr val="0070C0"/>
            </a:solidFill>
          </p:grpSpPr>
          <p:sp>
            <p:nvSpPr>
              <p:cNvPr id="2231" name="Cube 2230">
                <a:extLst>
                  <a:ext uri="{FF2B5EF4-FFF2-40B4-BE49-F238E27FC236}">
                    <a16:creationId xmlns:a16="http://schemas.microsoft.com/office/drawing/2014/main" id="{D82BB96E-1D1B-431A-BB25-622201BEBFD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2" name="Cube 2231">
                <a:extLst>
                  <a:ext uri="{FF2B5EF4-FFF2-40B4-BE49-F238E27FC236}">
                    <a16:creationId xmlns:a16="http://schemas.microsoft.com/office/drawing/2014/main" id="{B6164C3A-A3FF-40CD-8C46-CA56B117316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3" name="Cube 2232">
                <a:extLst>
                  <a:ext uri="{FF2B5EF4-FFF2-40B4-BE49-F238E27FC236}">
                    <a16:creationId xmlns:a16="http://schemas.microsoft.com/office/drawing/2014/main" id="{951AA62B-E70D-4412-9939-726AEFEE2F8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4" name="Cube 2233">
                <a:extLst>
                  <a:ext uri="{FF2B5EF4-FFF2-40B4-BE49-F238E27FC236}">
                    <a16:creationId xmlns:a16="http://schemas.microsoft.com/office/drawing/2014/main" id="{812D2362-7E35-4145-B821-039C4A6B67E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5" name="Cube 2234">
                <a:extLst>
                  <a:ext uri="{FF2B5EF4-FFF2-40B4-BE49-F238E27FC236}">
                    <a16:creationId xmlns:a16="http://schemas.microsoft.com/office/drawing/2014/main" id="{3804FD6E-B6A2-4F98-8E66-2279CDEF859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6" name="Cube 2235">
                <a:extLst>
                  <a:ext uri="{FF2B5EF4-FFF2-40B4-BE49-F238E27FC236}">
                    <a16:creationId xmlns:a16="http://schemas.microsoft.com/office/drawing/2014/main" id="{9ADE84AF-4D29-4E25-A297-5B34849FD4A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7" name="Cube 2236">
                <a:extLst>
                  <a:ext uri="{FF2B5EF4-FFF2-40B4-BE49-F238E27FC236}">
                    <a16:creationId xmlns:a16="http://schemas.microsoft.com/office/drawing/2014/main" id="{5FF9DA94-B3D3-4D89-B0B2-1BC3EBA58F9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8" name="Cube 2237">
                <a:extLst>
                  <a:ext uri="{FF2B5EF4-FFF2-40B4-BE49-F238E27FC236}">
                    <a16:creationId xmlns:a16="http://schemas.microsoft.com/office/drawing/2014/main" id="{3A885424-9485-4553-B11A-A64DA474651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9" name="Cube 2238">
                <a:extLst>
                  <a:ext uri="{FF2B5EF4-FFF2-40B4-BE49-F238E27FC236}">
                    <a16:creationId xmlns:a16="http://schemas.microsoft.com/office/drawing/2014/main" id="{0144D00C-2175-4CA6-9195-9567CA8DDAD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0" name="Cube 2239">
                <a:extLst>
                  <a:ext uri="{FF2B5EF4-FFF2-40B4-BE49-F238E27FC236}">
                    <a16:creationId xmlns:a16="http://schemas.microsoft.com/office/drawing/2014/main" id="{63BED9E7-E992-45C7-B31D-1C94EB24FEE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20" name="Group 2219">
              <a:extLst>
                <a:ext uri="{FF2B5EF4-FFF2-40B4-BE49-F238E27FC236}">
                  <a16:creationId xmlns:a16="http://schemas.microsoft.com/office/drawing/2014/main" id="{342F9A3B-B820-4B77-BA0C-09DF83E8E1B1}"/>
                </a:ext>
              </a:extLst>
            </p:cNvPr>
            <p:cNvGrpSpPr/>
            <p:nvPr/>
          </p:nvGrpSpPr>
          <p:grpSpPr>
            <a:xfrm>
              <a:off x="4076144" y="1261374"/>
              <a:ext cx="324000" cy="2512147"/>
              <a:chOff x="4619708" y="1264319"/>
              <a:chExt cx="324000" cy="2512147"/>
            </a:xfrm>
            <a:solidFill>
              <a:srgbClr val="0070C0"/>
            </a:solidFill>
          </p:grpSpPr>
          <p:sp>
            <p:nvSpPr>
              <p:cNvPr id="2221" name="Cube 2220">
                <a:extLst>
                  <a:ext uri="{FF2B5EF4-FFF2-40B4-BE49-F238E27FC236}">
                    <a16:creationId xmlns:a16="http://schemas.microsoft.com/office/drawing/2014/main" id="{BB36FBE8-6677-45A6-9E84-641261B8453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2" name="Cube 2221">
                <a:extLst>
                  <a:ext uri="{FF2B5EF4-FFF2-40B4-BE49-F238E27FC236}">
                    <a16:creationId xmlns:a16="http://schemas.microsoft.com/office/drawing/2014/main" id="{D6E872C9-1843-44B8-A0A2-0122B012461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3" name="Cube 2222">
                <a:extLst>
                  <a:ext uri="{FF2B5EF4-FFF2-40B4-BE49-F238E27FC236}">
                    <a16:creationId xmlns:a16="http://schemas.microsoft.com/office/drawing/2014/main" id="{CD7E8BD0-253B-4683-AA3F-F79E97BEB15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4" name="Cube 2223">
                <a:extLst>
                  <a:ext uri="{FF2B5EF4-FFF2-40B4-BE49-F238E27FC236}">
                    <a16:creationId xmlns:a16="http://schemas.microsoft.com/office/drawing/2014/main" id="{A5A94DAA-4F63-4254-8916-FFBC51F6C95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5" name="Cube 2224">
                <a:extLst>
                  <a:ext uri="{FF2B5EF4-FFF2-40B4-BE49-F238E27FC236}">
                    <a16:creationId xmlns:a16="http://schemas.microsoft.com/office/drawing/2014/main" id="{A415914D-10EF-47BF-AC5B-0031851927A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6" name="Cube 2225">
                <a:extLst>
                  <a:ext uri="{FF2B5EF4-FFF2-40B4-BE49-F238E27FC236}">
                    <a16:creationId xmlns:a16="http://schemas.microsoft.com/office/drawing/2014/main" id="{298738C4-D13E-4663-851F-F1DA0D01081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7" name="Cube 2226">
                <a:extLst>
                  <a:ext uri="{FF2B5EF4-FFF2-40B4-BE49-F238E27FC236}">
                    <a16:creationId xmlns:a16="http://schemas.microsoft.com/office/drawing/2014/main" id="{CB0B16B3-A53B-4F22-AC65-C0FB7BBB6CC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8" name="Cube 2227">
                <a:extLst>
                  <a:ext uri="{FF2B5EF4-FFF2-40B4-BE49-F238E27FC236}">
                    <a16:creationId xmlns:a16="http://schemas.microsoft.com/office/drawing/2014/main" id="{3C856C32-A5AA-40B9-8223-F6DBCBF2E1A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9" name="Cube 2228">
                <a:extLst>
                  <a:ext uri="{FF2B5EF4-FFF2-40B4-BE49-F238E27FC236}">
                    <a16:creationId xmlns:a16="http://schemas.microsoft.com/office/drawing/2014/main" id="{B3DEE333-3486-49C8-91D0-BDC973DD776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0" name="Cube 2229">
                <a:extLst>
                  <a:ext uri="{FF2B5EF4-FFF2-40B4-BE49-F238E27FC236}">
                    <a16:creationId xmlns:a16="http://schemas.microsoft.com/office/drawing/2014/main" id="{C62B35E8-BD42-44E5-8C3C-50B8BD323EA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21" name="Group 2320">
            <a:extLst>
              <a:ext uri="{FF2B5EF4-FFF2-40B4-BE49-F238E27FC236}">
                <a16:creationId xmlns:a16="http://schemas.microsoft.com/office/drawing/2014/main" id="{F67EE112-C52D-47FA-A221-766017E10F92}"/>
              </a:ext>
            </a:extLst>
          </p:cNvPr>
          <p:cNvGrpSpPr/>
          <p:nvPr/>
        </p:nvGrpSpPr>
        <p:grpSpPr>
          <a:xfrm>
            <a:off x="8790992" y="3111364"/>
            <a:ext cx="935771" cy="947650"/>
            <a:chOff x="1860688" y="1261374"/>
            <a:chExt cx="2539456" cy="2512147"/>
          </a:xfrm>
        </p:grpSpPr>
        <p:grpSp>
          <p:nvGrpSpPr>
            <p:cNvPr id="2322" name="Group 2321">
              <a:extLst>
                <a:ext uri="{FF2B5EF4-FFF2-40B4-BE49-F238E27FC236}">
                  <a16:creationId xmlns:a16="http://schemas.microsoft.com/office/drawing/2014/main" id="{20065EA8-8B3E-453F-92ED-EAF8AE93392F}"/>
                </a:ext>
              </a:extLst>
            </p:cNvPr>
            <p:cNvGrpSpPr/>
            <p:nvPr/>
          </p:nvGrpSpPr>
          <p:grpSpPr>
            <a:xfrm>
              <a:off x="1860688" y="1261374"/>
              <a:ext cx="324000" cy="2512147"/>
              <a:chOff x="4619708" y="1264319"/>
              <a:chExt cx="324000" cy="2512147"/>
            </a:xfrm>
            <a:solidFill>
              <a:srgbClr val="0070C0"/>
            </a:solidFill>
          </p:grpSpPr>
          <p:sp>
            <p:nvSpPr>
              <p:cNvPr id="2422" name="Cube 2421">
                <a:extLst>
                  <a:ext uri="{FF2B5EF4-FFF2-40B4-BE49-F238E27FC236}">
                    <a16:creationId xmlns:a16="http://schemas.microsoft.com/office/drawing/2014/main" id="{8D89CBC4-AC00-48EE-A9C5-E11A61D4B50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3" name="Cube 2422">
                <a:extLst>
                  <a:ext uri="{FF2B5EF4-FFF2-40B4-BE49-F238E27FC236}">
                    <a16:creationId xmlns:a16="http://schemas.microsoft.com/office/drawing/2014/main" id="{08D1DEBD-FEFE-49A6-9786-79E6FB1073D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4" name="Cube 2423">
                <a:extLst>
                  <a:ext uri="{FF2B5EF4-FFF2-40B4-BE49-F238E27FC236}">
                    <a16:creationId xmlns:a16="http://schemas.microsoft.com/office/drawing/2014/main" id="{F1E1D0CF-5F76-4E50-9F02-5DDB73B30B6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5" name="Cube 2424">
                <a:extLst>
                  <a:ext uri="{FF2B5EF4-FFF2-40B4-BE49-F238E27FC236}">
                    <a16:creationId xmlns:a16="http://schemas.microsoft.com/office/drawing/2014/main" id="{EBA0E25D-2352-4AA9-89E6-F6FF17750FF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6" name="Cube 2425">
                <a:extLst>
                  <a:ext uri="{FF2B5EF4-FFF2-40B4-BE49-F238E27FC236}">
                    <a16:creationId xmlns:a16="http://schemas.microsoft.com/office/drawing/2014/main" id="{2341AAE6-81DF-4739-918E-EEB80ED616F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7" name="Cube 2426">
                <a:extLst>
                  <a:ext uri="{FF2B5EF4-FFF2-40B4-BE49-F238E27FC236}">
                    <a16:creationId xmlns:a16="http://schemas.microsoft.com/office/drawing/2014/main" id="{35964EFA-1681-4CDB-BDE6-4EFD6740C1E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8" name="Cube 2427">
                <a:extLst>
                  <a:ext uri="{FF2B5EF4-FFF2-40B4-BE49-F238E27FC236}">
                    <a16:creationId xmlns:a16="http://schemas.microsoft.com/office/drawing/2014/main" id="{F7294A74-80C1-4771-8C95-2640EAE09F6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9" name="Cube 2428">
                <a:extLst>
                  <a:ext uri="{FF2B5EF4-FFF2-40B4-BE49-F238E27FC236}">
                    <a16:creationId xmlns:a16="http://schemas.microsoft.com/office/drawing/2014/main" id="{AA7E8E62-0F89-4333-BAF6-B5E27CE7331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0" name="Cube 2429">
                <a:extLst>
                  <a:ext uri="{FF2B5EF4-FFF2-40B4-BE49-F238E27FC236}">
                    <a16:creationId xmlns:a16="http://schemas.microsoft.com/office/drawing/2014/main" id="{0432009C-2A01-444A-8460-FB29B6DCDFA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1" name="Cube 2430">
                <a:extLst>
                  <a:ext uri="{FF2B5EF4-FFF2-40B4-BE49-F238E27FC236}">
                    <a16:creationId xmlns:a16="http://schemas.microsoft.com/office/drawing/2014/main" id="{680C73D3-E349-4803-914D-36EFEB144DD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3" name="Group 2322">
              <a:extLst>
                <a:ext uri="{FF2B5EF4-FFF2-40B4-BE49-F238E27FC236}">
                  <a16:creationId xmlns:a16="http://schemas.microsoft.com/office/drawing/2014/main" id="{1EB27EA8-21EF-48CD-A315-D50EC0670432}"/>
                </a:ext>
              </a:extLst>
            </p:cNvPr>
            <p:cNvGrpSpPr/>
            <p:nvPr/>
          </p:nvGrpSpPr>
          <p:grpSpPr>
            <a:xfrm>
              <a:off x="2108074" y="1261374"/>
              <a:ext cx="324000" cy="2512147"/>
              <a:chOff x="4619708" y="1264319"/>
              <a:chExt cx="324000" cy="2512147"/>
            </a:xfrm>
            <a:solidFill>
              <a:srgbClr val="0070C0"/>
            </a:solidFill>
          </p:grpSpPr>
          <p:sp>
            <p:nvSpPr>
              <p:cNvPr id="2412" name="Cube 2411">
                <a:extLst>
                  <a:ext uri="{FF2B5EF4-FFF2-40B4-BE49-F238E27FC236}">
                    <a16:creationId xmlns:a16="http://schemas.microsoft.com/office/drawing/2014/main" id="{1D9316B6-AA88-4972-9A02-F862CFFBD13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3" name="Cube 2412">
                <a:extLst>
                  <a:ext uri="{FF2B5EF4-FFF2-40B4-BE49-F238E27FC236}">
                    <a16:creationId xmlns:a16="http://schemas.microsoft.com/office/drawing/2014/main" id="{435C2DD3-3CC4-442B-B2CB-DD7063C2FE5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4" name="Cube 2413">
                <a:extLst>
                  <a:ext uri="{FF2B5EF4-FFF2-40B4-BE49-F238E27FC236}">
                    <a16:creationId xmlns:a16="http://schemas.microsoft.com/office/drawing/2014/main" id="{84D228FE-33B6-4443-96D4-01BC6F83FDC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5" name="Cube 2414">
                <a:extLst>
                  <a:ext uri="{FF2B5EF4-FFF2-40B4-BE49-F238E27FC236}">
                    <a16:creationId xmlns:a16="http://schemas.microsoft.com/office/drawing/2014/main" id="{04A2D68D-D522-4CA8-8704-0626730D924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6" name="Cube 2415">
                <a:extLst>
                  <a:ext uri="{FF2B5EF4-FFF2-40B4-BE49-F238E27FC236}">
                    <a16:creationId xmlns:a16="http://schemas.microsoft.com/office/drawing/2014/main" id="{CC680962-0279-43FF-848E-4E0E31F823B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7" name="Cube 2416">
                <a:extLst>
                  <a:ext uri="{FF2B5EF4-FFF2-40B4-BE49-F238E27FC236}">
                    <a16:creationId xmlns:a16="http://schemas.microsoft.com/office/drawing/2014/main" id="{5AED5A1B-EB52-4B42-8EC2-7FC254EC64F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8" name="Cube 2417">
                <a:extLst>
                  <a:ext uri="{FF2B5EF4-FFF2-40B4-BE49-F238E27FC236}">
                    <a16:creationId xmlns:a16="http://schemas.microsoft.com/office/drawing/2014/main" id="{4C524C15-26C8-40F0-874D-E7E3281C68A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9" name="Cube 2418">
                <a:extLst>
                  <a:ext uri="{FF2B5EF4-FFF2-40B4-BE49-F238E27FC236}">
                    <a16:creationId xmlns:a16="http://schemas.microsoft.com/office/drawing/2014/main" id="{07C3197D-B514-4C92-A191-6AC822F892B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0" name="Cube 2419">
                <a:extLst>
                  <a:ext uri="{FF2B5EF4-FFF2-40B4-BE49-F238E27FC236}">
                    <a16:creationId xmlns:a16="http://schemas.microsoft.com/office/drawing/2014/main" id="{32E9A667-A475-4745-9C73-C7A4F25619A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1" name="Cube 2420">
                <a:extLst>
                  <a:ext uri="{FF2B5EF4-FFF2-40B4-BE49-F238E27FC236}">
                    <a16:creationId xmlns:a16="http://schemas.microsoft.com/office/drawing/2014/main" id="{69F71CCB-EA39-450C-A9D1-C180153EB9E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4" name="Group 2323">
              <a:extLst>
                <a:ext uri="{FF2B5EF4-FFF2-40B4-BE49-F238E27FC236}">
                  <a16:creationId xmlns:a16="http://schemas.microsoft.com/office/drawing/2014/main" id="{343327C3-5FFA-465D-B257-22529F1FC931}"/>
                </a:ext>
              </a:extLst>
            </p:cNvPr>
            <p:cNvGrpSpPr/>
            <p:nvPr/>
          </p:nvGrpSpPr>
          <p:grpSpPr>
            <a:xfrm>
              <a:off x="2355460" y="1261374"/>
              <a:ext cx="324000" cy="2512147"/>
              <a:chOff x="4619708" y="1264319"/>
              <a:chExt cx="324000" cy="2512147"/>
            </a:xfrm>
            <a:solidFill>
              <a:srgbClr val="0070C0"/>
            </a:solidFill>
          </p:grpSpPr>
          <p:sp>
            <p:nvSpPr>
              <p:cNvPr id="2402" name="Cube 2401">
                <a:extLst>
                  <a:ext uri="{FF2B5EF4-FFF2-40B4-BE49-F238E27FC236}">
                    <a16:creationId xmlns:a16="http://schemas.microsoft.com/office/drawing/2014/main" id="{FB04576D-63B3-4BCF-83E6-2218423E7C2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3" name="Cube 2402">
                <a:extLst>
                  <a:ext uri="{FF2B5EF4-FFF2-40B4-BE49-F238E27FC236}">
                    <a16:creationId xmlns:a16="http://schemas.microsoft.com/office/drawing/2014/main" id="{41DA290D-91F8-4A4D-8ED9-CD6853F7BDF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4" name="Cube 2403">
                <a:extLst>
                  <a:ext uri="{FF2B5EF4-FFF2-40B4-BE49-F238E27FC236}">
                    <a16:creationId xmlns:a16="http://schemas.microsoft.com/office/drawing/2014/main" id="{C357E1F2-C131-4AEB-ABC7-41E45E2D10F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5" name="Cube 2404">
                <a:extLst>
                  <a:ext uri="{FF2B5EF4-FFF2-40B4-BE49-F238E27FC236}">
                    <a16:creationId xmlns:a16="http://schemas.microsoft.com/office/drawing/2014/main" id="{D7E8BC57-1B92-4FFE-AC83-C852E62FA4A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6" name="Cube 2405">
                <a:extLst>
                  <a:ext uri="{FF2B5EF4-FFF2-40B4-BE49-F238E27FC236}">
                    <a16:creationId xmlns:a16="http://schemas.microsoft.com/office/drawing/2014/main" id="{26A62D21-2C15-4103-B411-694C7319461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7" name="Cube 2406">
                <a:extLst>
                  <a:ext uri="{FF2B5EF4-FFF2-40B4-BE49-F238E27FC236}">
                    <a16:creationId xmlns:a16="http://schemas.microsoft.com/office/drawing/2014/main" id="{95A6C129-FBC7-49F8-ACA0-F8E6E526F3B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8" name="Cube 2407">
                <a:extLst>
                  <a:ext uri="{FF2B5EF4-FFF2-40B4-BE49-F238E27FC236}">
                    <a16:creationId xmlns:a16="http://schemas.microsoft.com/office/drawing/2014/main" id="{556C71CF-966E-405E-8FBF-33461136CB7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9" name="Cube 2408">
                <a:extLst>
                  <a:ext uri="{FF2B5EF4-FFF2-40B4-BE49-F238E27FC236}">
                    <a16:creationId xmlns:a16="http://schemas.microsoft.com/office/drawing/2014/main" id="{BE35ABE7-784E-4675-8E16-45A589C347D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0" name="Cube 2409">
                <a:extLst>
                  <a:ext uri="{FF2B5EF4-FFF2-40B4-BE49-F238E27FC236}">
                    <a16:creationId xmlns:a16="http://schemas.microsoft.com/office/drawing/2014/main" id="{B3820B8D-99FC-4177-871E-A90864B6C52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1" name="Cube 2410">
                <a:extLst>
                  <a:ext uri="{FF2B5EF4-FFF2-40B4-BE49-F238E27FC236}">
                    <a16:creationId xmlns:a16="http://schemas.microsoft.com/office/drawing/2014/main" id="{9DA859A5-9143-4BC3-853D-FBC05B2B6CE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5" name="Group 2324">
              <a:extLst>
                <a:ext uri="{FF2B5EF4-FFF2-40B4-BE49-F238E27FC236}">
                  <a16:creationId xmlns:a16="http://schemas.microsoft.com/office/drawing/2014/main" id="{6D688793-780F-4C60-887C-4362BD7EF095}"/>
                </a:ext>
              </a:extLst>
            </p:cNvPr>
            <p:cNvGrpSpPr/>
            <p:nvPr/>
          </p:nvGrpSpPr>
          <p:grpSpPr>
            <a:xfrm>
              <a:off x="2602846" y="1261374"/>
              <a:ext cx="324000" cy="2512147"/>
              <a:chOff x="4619708" y="1264319"/>
              <a:chExt cx="324000" cy="2512147"/>
            </a:xfrm>
            <a:solidFill>
              <a:srgbClr val="0070C0"/>
            </a:solidFill>
          </p:grpSpPr>
          <p:sp>
            <p:nvSpPr>
              <p:cNvPr id="2392" name="Cube 2391">
                <a:extLst>
                  <a:ext uri="{FF2B5EF4-FFF2-40B4-BE49-F238E27FC236}">
                    <a16:creationId xmlns:a16="http://schemas.microsoft.com/office/drawing/2014/main" id="{650227EA-BAE0-4B68-8594-70069DC0EF6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3" name="Cube 2392">
                <a:extLst>
                  <a:ext uri="{FF2B5EF4-FFF2-40B4-BE49-F238E27FC236}">
                    <a16:creationId xmlns:a16="http://schemas.microsoft.com/office/drawing/2014/main" id="{B9E0E4A1-C0C7-43B0-BC34-F65C0FA80DC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4" name="Cube 2393">
                <a:extLst>
                  <a:ext uri="{FF2B5EF4-FFF2-40B4-BE49-F238E27FC236}">
                    <a16:creationId xmlns:a16="http://schemas.microsoft.com/office/drawing/2014/main" id="{BA7870BD-050D-41E6-9183-98F81C0430B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5" name="Cube 2394">
                <a:extLst>
                  <a:ext uri="{FF2B5EF4-FFF2-40B4-BE49-F238E27FC236}">
                    <a16:creationId xmlns:a16="http://schemas.microsoft.com/office/drawing/2014/main" id="{1023E556-96E2-4FF2-AB35-32E6398CD07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6" name="Cube 2395">
                <a:extLst>
                  <a:ext uri="{FF2B5EF4-FFF2-40B4-BE49-F238E27FC236}">
                    <a16:creationId xmlns:a16="http://schemas.microsoft.com/office/drawing/2014/main" id="{72702DC3-ECAC-4370-B627-A9ECD2756EE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7" name="Cube 2396">
                <a:extLst>
                  <a:ext uri="{FF2B5EF4-FFF2-40B4-BE49-F238E27FC236}">
                    <a16:creationId xmlns:a16="http://schemas.microsoft.com/office/drawing/2014/main" id="{0EF94F28-90E2-4DDD-B49B-EAD4EF3D531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8" name="Cube 2397">
                <a:extLst>
                  <a:ext uri="{FF2B5EF4-FFF2-40B4-BE49-F238E27FC236}">
                    <a16:creationId xmlns:a16="http://schemas.microsoft.com/office/drawing/2014/main" id="{21C22FB8-4F02-4BA9-8BB0-1BF67006DE7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9" name="Cube 2398">
                <a:extLst>
                  <a:ext uri="{FF2B5EF4-FFF2-40B4-BE49-F238E27FC236}">
                    <a16:creationId xmlns:a16="http://schemas.microsoft.com/office/drawing/2014/main" id="{759C1F63-4EF7-4794-B875-11075706370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0" name="Cube 2399">
                <a:extLst>
                  <a:ext uri="{FF2B5EF4-FFF2-40B4-BE49-F238E27FC236}">
                    <a16:creationId xmlns:a16="http://schemas.microsoft.com/office/drawing/2014/main" id="{2D287AF6-426E-40EB-8558-FBC5BCA22A9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1" name="Cube 2400">
                <a:extLst>
                  <a:ext uri="{FF2B5EF4-FFF2-40B4-BE49-F238E27FC236}">
                    <a16:creationId xmlns:a16="http://schemas.microsoft.com/office/drawing/2014/main" id="{8FF8E1B0-3CEA-4830-825E-87A59745EFB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6" name="Group 2325">
              <a:extLst>
                <a:ext uri="{FF2B5EF4-FFF2-40B4-BE49-F238E27FC236}">
                  <a16:creationId xmlns:a16="http://schemas.microsoft.com/office/drawing/2014/main" id="{71AE3890-088D-492E-8654-373015682635}"/>
                </a:ext>
              </a:extLst>
            </p:cNvPr>
            <p:cNvGrpSpPr/>
            <p:nvPr/>
          </p:nvGrpSpPr>
          <p:grpSpPr>
            <a:xfrm>
              <a:off x="2850232" y="1261374"/>
              <a:ext cx="324000" cy="2512147"/>
              <a:chOff x="4619708" y="1264319"/>
              <a:chExt cx="324000" cy="2512147"/>
            </a:xfrm>
            <a:solidFill>
              <a:srgbClr val="0070C0"/>
            </a:solidFill>
          </p:grpSpPr>
          <p:sp>
            <p:nvSpPr>
              <p:cNvPr id="2382" name="Cube 2381">
                <a:extLst>
                  <a:ext uri="{FF2B5EF4-FFF2-40B4-BE49-F238E27FC236}">
                    <a16:creationId xmlns:a16="http://schemas.microsoft.com/office/drawing/2014/main" id="{DDBDACFC-73DC-49D9-8367-0DA95A7A9304}"/>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3" name="Cube 2382">
                <a:extLst>
                  <a:ext uri="{FF2B5EF4-FFF2-40B4-BE49-F238E27FC236}">
                    <a16:creationId xmlns:a16="http://schemas.microsoft.com/office/drawing/2014/main" id="{7D26E406-85D8-4ED7-BB80-897441ED97B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4" name="Cube 2383">
                <a:extLst>
                  <a:ext uri="{FF2B5EF4-FFF2-40B4-BE49-F238E27FC236}">
                    <a16:creationId xmlns:a16="http://schemas.microsoft.com/office/drawing/2014/main" id="{CABC3755-F159-4ADE-A04A-0154260D193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5" name="Cube 2384">
                <a:extLst>
                  <a:ext uri="{FF2B5EF4-FFF2-40B4-BE49-F238E27FC236}">
                    <a16:creationId xmlns:a16="http://schemas.microsoft.com/office/drawing/2014/main" id="{3C1D5E33-F37A-4DEB-8E92-C596BD38C33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6" name="Cube 2385">
                <a:extLst>
                  <a:ext uri="{FF2B5EF4-FFF2-40B4-BE49-F238E27FC236}">
                    <a16:creationId xmlns:a16="http://schemas.microsoft.com/office/drawing/2014/main" id="{4A0559F8-31D2-4C67-B4FF-4350E147C4B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7" name="Cube 2386">
                <a:extLst>
                  <a:ext uri="{FF2B5EF4-FFF2-40B4-BE49-F238E27FC236}">
                    <a16:creationId xmlns:a16="http://schemas.microsoft.com/office/drawing/2014/main" id="{84D0A821-DE31-4B7F-9017-91208D5CECD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8" name="Cube 2387">
                <a:extLst>
                  <a:ext uri="{FF2B5EF4-FFF2-40B4-BE49-F238E27FC236}">
                    <a16:creationId xmlns:a16="http://schemas.microsoft.com/office/drawing/2014/main" id="{3A34299D-DB0B-43B9-A292-DF052911B40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9" name="Cube 2388">
                <a:extLst>
                  <a:ext uri="{FF2B5EF4-FFF2-40B4-BE49-F238E27FC236}">
                    <a16:creationId xmlns:a16="http://schemas.microsoft.com/office/drawing/2014/main" id="{F7585290-D157-470B-AB54-7BB493440E4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0" name="Cube 2389">
                <a:extLst>
                  <a:ext uri="{FF2B5EF4-FFF2-40B4-BE49-F238E27FC236}">
                    <a16:creationId xmlns:a16="http://schemas.microsoft.com/office/drawing/2014/main" id="{3599152C-5FED-422D-842C-35B8A4CC1FE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1" name="Cube 2390">
                <a:extLst>
                  <a:ext uri="{FF2B5EF4-FFF2-40B4-BE49-F238E27FC236}">
                    <a16:creationId xmlns:a16="http://schemas.microsoft.com/office/drawing/2014/main" id="{73FF2933-8F6E-4F4E-98A1-2BD02B0439E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7" name="Group 2326">
              <a:extLst>
                <a:ext uri="{FF2B5EF4-FFF2-40B4-BE49-F238E27FC236}">
                  <a16:creationId xmlns:a16="http://schemas.microsoft.com/office/drawing/2014/main" id="{631ED29D-C2F6-4A0D-9D97-28575401B6FC}"/>
                </a:ext>
              </a:extLst>
            </p:cNvPr>
            <p:cNvGrpSpPr/>
            <p:nvPr/>
          </p:nvGrpSpPr>
          <p:grpSpPr>
            <a:xfrm>
              <a:off x="3097618" y="1261374"/>
              <a:ext cx="324000" cy="2512147"/>
              <a:chOff x="4619708" y="1264319"/>
              <a:chExt cx="324000" cy="2512147"/>
            </a:xfrm>
            <a:solidFill>
              <a:srgbClr val="0070C0"/>
            </a:solidFill>
          </p:grpSpPr>
          <p:sp>
            <p:nvSpPr>
              <p:cNvPr id="2372" name="Cube 2371">
                <a:extLst>
                  <a:ext uri="{FF2B5EF4-FFF2-40B4-BE49-F238E27FC236}">
                    <a16:creationId xmlns:a16="http://schemas.microsoft.com/office/drawing/2014/main" id="{4868169B-3510-4E50-9041-B9B2C64CEAC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3" name="Cube 2372">
                <a:extLst>
                  <a:ext uri="{FF2B5EF4-FFF2-40B4-BE49-F238E27FC236}">
                    <a16:creationId xmlns:a16="http://schemas.microsoft.com/office/drawing/2014/main" id="{2C22C708-28A7-4868-A2A2-B07F89955D0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4" name="Cube 2373">
                <a:extLst>
                  <a:ext uri="{FF2B5EF4-FFF2-40B4-BE49-F238E27FC236}">
                    <a16:creationId xmlns:a16="http://schemas.microsoft.com/office/drawing/2014/main" id="{B48AE69F-6976-415D-A653-3C395348E13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5" name="Cube 2374">
                <a:extLst>
                  <a:ext uri="{FF2B5EF4-FFF2-40B4-BE49-F238E27FC236}">
                    <a16:creationId xmlns:a16="http://schemas.microsoft.com/office/drawing/2014/main" id="{53D4428E-A5B2-4514-B745-3B6280983FE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6" name="Cube 2375">
                <a:extLst>
                  <a:ext uri="{FF2B5EF4-FFF2-40B4-BE49-F238E27FC236}">
                    <a16:creationId xmlns:a16="http://schemas.microsoft.com/office/drawing/2014/main" id="{41F24327-4233-4F22-B0B0-6C04AE8E228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7" name="Cube 2376">
                <a:extLst>
                  <a:ext uri="{FF2B5EF4-FFF2-40B4-BE49-F238E27FC236}">
                    <a16:creationId xmlns:a16="http://schemas.microsoft.com/office/drawing/2014/main" id="{9FEFDBFE-ABAE-49D2-AA05-C36DE16D76F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8" name="Cube 2377">
                <a:extLst>
                  <a:ext uri="{FF2B5EF4-FFF2-40B4-BE49-F238E27FC236}">
                    <a16:creationId xmlns:a16="http://schemas.microsoft.com/office/drawing/2014/main" id="{911914BF-713B-4C87-B19A-628ED512431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9" name="Cube 2378">
                <a:extLst>
                  <a:ext uri="{FF2B5EF4-FFF2-40B4-BE49-F238E27FC236}">
                    <a16:creationId xmlns:a16="http://schemas.microsoft.com/office/drawing/2014/main" id="{A7E977FD-4973-4D40-82A3-02FB51FF25D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0" name="Cube 2379">
                <a:extLst>
                  <a:ext uri="{FF2B5EF4-FFF2-40B4-BE49-F238E27FC236}">
                    <a16:creationId xmlns:a16="http://schemas.microsoft.com/office/drawing/2014/main" id="{66C9D564-118F-48E6-ACDD-743AD999723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1" name="Cube 2380">
                <a:extLst>
                  <a:ext uri="{FF2B5EF4-FFF2-40B4-BE49-F238E27FC236}">
                    <a16:creationId xmlns:a16="http://schemas.microsoft.com/office/drawing/2014/main" id="{6B34836F-695F-4F60-B298-CFD3B254ABB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8" name="Group 2327">
              <a:extLst>
                <a:ext uri="{FF2B5EF4-FFF2-40B4-BE49-F238E27FC236}">
                  <a16:creationId xmlns:a16="http://schemas.microsoft.com/office/drawing/2014/main" id="{887E9EC8-9BEF-410F-915A-0D006479D311}"/>
                </a:ext>
              </a:extLst>
            </p:cNvPr>
            <p:cNvGrpSpPr/>
            <p:nvPr/>
          </p:nvGrpSpPr>
          <p:grpSpPr>
            <a:xfrm>
              <a:off x="3345004" y="1261374"/>
              <a:ext cx="324000" cy="2512147"/>
              <a:chOff x="4619708" y="1264319"/>
              <a:chExt cx="324000" cy="2512147"/>
            </a:xfrm>
            <a:solidFill>
              <a:srgbClr val="0070C0"/>
            </a:solidFill>
          </p:grpSpPr>
          <p:sp>
            <p:nvSpPr>
              <p:cNvPr id="2362" name="Cube 2361">
                <a:extLst>
                  <a:ext uri="{FF2B5EF4-FFF2-40B4-BE49-F238E27FC236}">
                    <a16:creationId xmlns:a16="http://schemas.microsoft.com/office/drawing/2014/main" id="{750F395A-FF71-422A-86E3-362757C2071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3" name="Cube 2362">
                <a:extLst>
                  <a:ext uri="{FF2B5EF4-FFF2-40B4-BE49-F238E27FC236}">
                    <a16:creationId xmlns:a16="http://schemas.microsoft.com/office/drawing/2014/main" id="{3EF558BF-FB29-406F-86B0-7D242FBC3F0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4" name="Cube 2363">
                <a:extLst>
                  <a:ext uri="{FF2B5EF4-FFF2-40B4-BE49-F238E27FC236}">
                    <a16:creationId xmlns:a16="http://schemas.microsoft.com/office/drawing/2014/main" id="{66258079-039F-4E14-B030-910D907E452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5" name="Cube 2364">
                <a:extLst>
                  <a:ext uri="{FF2B5EF4-FFF2-40B4-BE49-F238E27FC236}">
                    <a16:creationId xmlns:a16="http://schemas.microsoft.com/office/drawing/2014/main" id="{2DEF6F4A-8EBD-4627-9311-E68A6DFB162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6" name="Cube 2365">
                <a:extLst>
                  <a:ext uri="{FF2B5EF4-FFF2-40B4-BE49-F238E27FC236}">
                    <a16:creationId xmlns:a16="http://schemas.microsoft.com/office/drawing/2014/main" id="{1EDA268A-32A0-4087-9812-24B94A14734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7" name="Cube 2366">
                <a:extLst>
                  <a:ext uri="{FF2B5EF4-FFF2-40B4-BE49-F238E27FC236}">
                    <a16:creationId xmlns:a16="http://schemas.microsoft.com/office/drawing/2014/main" id="{FB54829C-ED34-4C6E-9AE3-BDF2C7C3755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8" name="Cube 2367">
                <a:extLst>
                  <a:ext uri="{FF2B5EF4-FFF2-40B4-BE49-F238E27FC236}">
                    <a16:creationId xmlns:a16="http://schemas.microsoft.com/office/drawing/2014/main" id="{814D21DF-EDB3-4D36-8981-5F7903BC131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9" name="Cube 2368">
                <a:extLst>
                  <a:ext uri="{FF2B5EF4-FFF2-40B4-BE49-F238E27FC236}">
                    <a16:creationId xmlns:a16="http://schemas.microsoft.com/office/drawing/2014/main" id="{2D558680-6D92-4514-98C4-853420B6389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0" name="Cube 2369">
                <a:extLst>
                  <a:ext uri="{FF2B5EF4-FFF2-40B4-BE49-F238E27FC236}">
                    <a16:creationId xmlns:a16="http://schemas.microsoft.com/office/drawing/2014/main" id="{C54C6439-A27F-4B48-BADB-6A040A16759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1" name="Cube 2370">
                <a:extLst>
                  <a:ext uri="{FF2B5EF4-FFF2-40B4-BE49-F238E27FC236}">
                    <a16:creationId xmlns:a16="http://schemas.microsoft.com/office/drawing/2014/main" id="{BB014BAC-9F03-4477-99F1-98E6FAE6545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9" name="Group 2328">
              <a:extLst>
                <a:ext uri="{FF2B5EF4-FFF2-40B4-BE49-F238E27FC236}">
                  <a16:creationId xmlns:a16="http://schemas.microsoft.com/office/drawing/2014/main" id="{8810C299-2DC7-4000-8A55-A53FA4D68D4F}"/>
                </a:ext>
              </a:extLst>
            </p:cNvPr>
            <p:cNvGrpSpPr/>
            <p:nvPr/>
          </p:nvGrpSpPr>
          <p:grpSpPr>
            <a:xfrm>
              <a:off x="3592390" y="1261374"/>
              <a:ext cx="324000" cy="2512147"/>
              <a:chOff x="4619708" y="1264319"/>
              <a:chExt cx="324000" cy="2512147"/>
            </a:xfrm>
            <a:solidFill>
              <a:srgbClr val="0070C0"/>
            </a:solidFill>
          </p:grpSpPr>
          <p:sp>
            <p:nvSpPr>
              <p:cNvPr id="2352" name="Cube 2351">
                <a:extLst>
                  <a:ext uri="{FF2B5EF4-FFF2-40B4-BE49-F238E27FC236}">
                    <a16:creationId xmlns:a16="http://schemas.microsoft.com/office/drawing/2014/main" id="{9936A53D-A4BB-45CF-BBDC-9E0455F71E4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3" name="Cube 2352">
                <a:extLst>
                  <a:ext uri="{FF2B5EF4-FFF2-40B4-BE49-F238E27FC236}">
                    <a16:creationId xmlns:a16="http://schemas.microsoft.com/office/drawing/2014/main" id="{28C97A2D-09CB-4809-9C88-B7D0785921A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4" name="Cube 2353">
                <a:extLst>
                  <a:ext uri="{FF2B5EF4-FFF2-40B4-BE49-F238E27FC236}">
                    <a16:creationId xmlns:a16="http://schemas.microsoft.com/office/drawing/2014/main" id="{DDE5EB6B-CFE0-46E8-8443-3E49117DC3B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5" name="Cube 2354">
                <a:extLst>
                  <a:ext uri="{FF2B5EF4-FFF2-40B4-BE49-F238E27FC236}">
                    <a16:creationId xmlns:a16="http://schemas.microsoft.com/office/drawing/2014/main" id="{94A450E6-CE7E-4B8F-94D7-20994AEA854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6" name="Cube 2355">
                <a:extLst>
                  <a:ext uri="{FF2B5EF4-FFF2-40B4-BE49-F238E27FC236}">
                    <a16:creationId xmlns:a16="http://schemas.microsoft.com/office/drawing/2014/main" id="{548C3BE1-6A98-417E-8D9E-C46BAFA4086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7" name="Cube 2356">
                <a:extLst>
                  <a:ext uri="{FF2B5EF4-FFF2-40B4-BE49-F238E27FC236}">
                    <a16:creationId xmlns:a16="http://schemas.microsoft.com/office/drawing/2014/main" id="{AFAD23BE-17ED-461B-B7D5-38CF2D0A8B5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8" name="Cube 2357">
                <a:extLst>
                  <a:ext uri="{FF2B5EF4-FFF2-40B4-BE49-F238E27FC236}">
                    <a16:creationId xmlns:a16="http://schemas.microsoft.com/office/drawing/2014/main" id="{CF59BA98-5565-481C-86B5-0A1A6979894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9" name="Cube 2358">
                <a:extLst>
                  <a:ext uri="{FF2B5EF4-FFF2-40B4-BE49-F238E27FC236}">
                    <a16:creationId xmlns:a16="http://schemas.microsoft.com/office/drawing/2014/main" id="{56096AD1-E3BD-45C7-9051-5ABE4A978C6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0" name="Cube 2359">
                <a:extLst>
                  <a:ext uri="{FF2B5EF4-FFF2-40B4-BE49-F238E27FC236}">
                    <a16:creationId xmlns:a16="http://schemas.microsoft.com/office/drawing/2014/main" id="{547D7741-C1A3-4401-9818-881398EEA51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1" name="Cube 2360">
                <a:extLst>
                  <a:ext uri="{FF2B5EF4-FFF2-40B4-BE49-F238E27FC236}">
                    <a16:creationId xmlns:a16="http://schemas.microsoft.com/office/drawing/2014/main" id="{4C2C4406-3A15-4B9E-8D94-4EDDE880981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0" name="Group 2329">
              <a:extLst>
                <a:ext uri="{FF2B5EF4-FFF2-40B4-BE49-F238E27FC236}">
                  <a16:creationId xmlns:a16="http://schemas.microsoft.com/office/drawing/2014/main" id="{D3FAF227-D453-47A4-ACF0-B0B265828223}"/>
                </a:ext>
              </a:extLst>
            </p:cNvPr>
            <p:cNvGrpSpPr/>
            <p:nvPr/>
          </p:nvGrpSpPr>
          <p:grpSpPr>
            <a:xfrm>
              <a:off x="3828759" y="1261374"/>
              <a:ext cx="324000" cy="2512147"/>
              <a:chOff x="4619708" y="1264319"/>
              <a:chExt cx="324000" cy="2512147"/>
            </a:xfrm>
            <a:solidFill>
              <a:srgbClr val="0070C0"/>
            </a:solidFill>
          </p:grpSpPr>
          <p:sp>
            <p:nvSpPr>
              <p:cNvPr id="2342" name="Cube 2341">
                <a:extLst>
                  <a:ext uri="{FF2B5EF4-FFF2-40B4-BE49-F238E27FC236}">
                    <a16:creationId xmlns:a16="http://schemas.microsoft.com/office/drawing/2014/main" id="{7573A112-C9F6-4A24-9724-EBB5C23364B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3" name="Cube 2342">
                <a:extLst>
                  <a:ext uri="{FF2B5EF4-FFF2-40B4-BE49-F238E27FC236}">
                    <a16:creationId xmlns:a16="http://schemas.microsoft.com/office/drawing/2014/main" id="{CA301692-8DA5-417A-B518-F1253D1ED75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4" name="Cube 2343">
                <a:extLst>
                  <a:ext uri="{FF2B5EF4-FFF2-40B4-BE49-F238E27FC236}">
                    <a16:creationId xmlns:a16="http://schemas.microsoft.com/office/drawing/2014/main" id="{F5C5BAE1-0903-46D1-AA64-D5559D1E895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5" name="Cube 2344">
                <a:extLst>
                  <a:ext uri="{FF2B5EF4-FFF2-40B4-BE49-F238E27FC236}">
                    <a16:creationId xmlns:a16="http://schemas.microsoft.com/office/drawing/2014/main" id="{1776717A-E8F2-486E-B926-86393A557B1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6" name="Cube 2345">
                <a:extLst>
                  <a:ext uri="{FF2B5EF4-FFF2-40B4-BE49-F238E27FC236}">
                    <a16:creationId xmlns:a16="http://schemas.microsoft.com/office/drawing/2014/main" id="{C0862496-D827-498C-84ED-E42B1D2B066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7" name="Cube 2346">
                <a:extLst>
                  <a:ext uri="{FF2B5EF4-FFF2-40B4-BE49-F238E27FC236}">
                    <a16:creationId xmlns:a16="http://schemas.microsoft.com/office/drawing/2014/main" id="{F1C37D21-9CAC-4657-AB1C-A0001188624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8" name="Cube 2347">
                <a:extLst>
                  <a:ext uri="{FF2B5EF4-FFF2-40B4-BE49-F238E27FC236}">
                    <a16:creationId xmlns:a16="http://schemas.microsoft.com/office/drawing/2014/main" id="{D1F781D2-AB6E-4895-845E-866A21C6060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9" name="Cube 2348">
                <a:extLst>
                  <a:ext uri="{FF2B5EF4-FFF2-40B4-BE49-F238E27FC236}">
                    <a16:creationId xmlns:a16="http://schemas.microsoft.com/office/drawing/2014/main" id="{4DFC549F-D4BF-421E-BC8B-4A3DAEE7A23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0" name="Cube 2349">
                <a:extLst>
                  <a:ext uri="{FF2B5EF4-FFF2-40B4-BE49-F238E27FC236}">
                    <a16:creationId xmlns:a16="http://schemas.microsoft.com/office/drawing/2014/main" id="{8BCBDFFE-9DD1-4E07-8B21-2F3702B11AF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1" name="Cube 2350">
                <a:extLst>
                  <a:ext uri="{FF2B5EF4-FFF2-40B4-BE49-F238E27FC236}">
                    <a16:creationId xmlns:a16="http://schemas.microsoft.com/office/drawing/2014/main" id="{D208FED0-D8D1-48C3-929D-33B8A844AB6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1" name="Group 2330">
              <a:extLst>
                <a:ext uri="{FF2B5EF4-FFF2-40B4-BE49-F238E27FC236}">
                  <a16:creationId xmlns:a16="http://schemas.microsoft.com/office/drawing/2014/main" id="{01AF105A-8A87-47E9-B1CA-ED34503E20DA}"/>
                </a:ext>
              </a:extLst>
            </p:cNvPr>
            <p:cNvGrpSpPr/>
            <p:nvPr/>
          </p:nvGrpSpPr>
          <p:grpSpPr>
            <a:xfrm>
              <a:off x="4076144" y="1261374"/>
              <a:ext cx="324000" cy="2512147"/>
              <a:chOff x="4619708" y="1264319"/>
              <a:chExt cx="324000" cy="2512147"/>
            </a:xfrm>
            <a:solidFill>
              <a:srgbClr val="0070C0"/>
            </a:solidFill>
          </p:grpSpPr>
          <p:sp>
            <p:nvSpPr>
              <p:cNvPr id="2332" name="Cube 2331">
                <a:extLst>
                  <a:ext uri="{FF2B5EF4-FFF2-40B4-BE49-F238E27FC236}">
                    <a16:creationId xmlns:a16="http://schemas.microsoft.com/office/drawing/2014/main" id="{EAB43232-E406-4D76-8DA6-9616E817BB1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3" name="Cube 2332">
                <a:extLst>
                  <a:ext uri="{FF2B5EF4-FFF2-40B4-BE49-F238E27FC236}">
                    <a16:creationId xmlns:a16="http://schemas.microsoft.com/office/drawing/2014/main" id="{8B5F1EEC-FDDC-433C-BCBB-ECC131B53D1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4" name="Cube 2333">
                <a:extLst>
                  <a:ext uri="{FF2B5EF4-FFF2-40B4-BE49-F238E27FC236}">
                    <a16:creationId xmlns:a16="http://schemas.microsoft.com/office/drawing/2014/main" id="{01363EB5-8AF2-4AA8-9627-5A9E1D0622D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5" name="Cube 2334">
                <a:extLst>
                  <a:ext uri="{FF2B5EF4-FFF2-40B4-BE49-F238E27FC236}">
                    <a16:creationId xmlns:a16="http://schemas.microsoft.com/office/drawing/2014/main" id="{0CBE1744-8384-4173-B8FD-B64FA67363D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6" name="Cube 2335">
                <a:extLst>
                  <a:ext uri="{FF2B5EF4-FFF2-40B4-BE49-F238E27FC236}">
                    <a16:creationId xmlns:a16="http://schemas.microsoft.com/office/drawing/2014/main" id="{07C08C2B-B018-40AD-9393-3E5994A71B8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7" name="Cube 2336">
                <a:extLst>
                  <a:ext uri="{FF2B5EF4-FFF2-40B4-BE49-F238E27FC236}">
                    <a16:creationId xmlns:a16="http://schemas.microsoft.com/office/drawing/2014/main" id="{150588D4-3411-45C3-BA14-CFDE18E6AF2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8" name="Cube 2337">
                <a:extLst>
                  <a:ext uri="{FF2B5EF4-FFF2-40B4-BE49-F238E27FC236}">
                    <a16:creationId xmlns:a16="http://schemas.microsoft.com/office/drawing/2014/main" id="{78A6AE52-29F0-44A9-B991-78E4C2959CA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9" name="Cube 2338">
                <a:extLst>
                  <a:ext uri="{FF2B5EF4-FFF2-40B4-BE49-F238E27FC236}">
                    <a16:creationId xmlns:a16="http://schemas.microsoft.com/office/drawing/2014/main" id="{25246C88-E878-4135-ACD4-DFB32EE8317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0" name="Cube 2339">
                <a:extLst>
                  <a:ext uri="{FF2B5EF4-FFF2-40B4-BE49-F238E27FC236}">
                    <a16:creationId xmlns:a16="http://schemas.microsoft.com/office/drawing/2014/main" id="{58C6C4F4-3538-484C-BFF4-34FEB156488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1" name="Cube 2340">
                <a:extLst>
                  <a:ext uri="{FF2B5EF4-FFF2-40B4-BE49-F238E27FC236}">
                    <a16:creationId xmlns:a16="http://schemas.microsoft.com/office/drawing/2014/main" id="{648E48B6-D9F9-494F-803C-EEE92538789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3" name="TextBox 12">
            <a:extLst>
              <a:ext uri="{FF2B5EF4-FFF2-40B4-BE49-F238E27FC236}">
                <a16:creationId xmlns:a16="http://schemas.microsoft.com/office/drawing/2014/main" id="{C6519BDB-BFAB-4FF6-B3A1-B15CF83FEEDB}"/>
              </a:ext>
            </a:extLst>
          </p:cNvPr>
          <p:cNvSpPr txBox="1"/>
          <p:nvPr/>
        </p:nvSpPr>
        <p:spPr>
          <a:xfrm>
            <a:off x="1347384" y="3059668"/>
            <a:ext cx="1076128" cy="369332"/>
          </a:xfrm>
          <a:prstGeom prst="rect">
            <a:avLst/>
          </a:prstGeom>
          <a:noFill/>
        </p:spPr>
        <p:txBody>
          <a:bodyPr wrap="none" rtlCol="0">
            <a:spAutoFit/>
          </a:bodyPr>
          <a:lstStyle/>
          <a:p>
            <a:r>
              <a:rPr lang="en-GB"/>
              <a:t>hundreds</a:t>
            </a:r>
          </a:p>
        </p:txBody>
      </p:sp>
      <p:sp>
        <p:nvSpPr>
          <p:cNvPr id="2432" name="TextBox 2431">
            <a:extLst>
              <a:ext uri="{FF2B5EF4-FFF2-40B4-BE49-F238E27FC236}">
                <a16:creationId xmlns:a16="http://schemas.microsoft.com/office/drawing/2014/main" id="{DB274426-06C9-4EA0-A8C7-99583765C578}"/>
              </a:ext>
            </a:extLst>
          </p:cNvPr>
          <p:cNvSpPr txBox="1"/>
          <p:nvPr/>
        </p:nvSpPr>
        <p:spPr>
          <a:xfrm>
            <a:off x="3013864" y="3059668"/>
            <a:ext cx="586122" cy="369332"/>
          </a:xfrm>
          <a:prstGeom prst="rect">
            <a:avLst/>
          </a:prstGeom>
          <a:noFill/>
        </p:spPr>
        <p:txBody>
          <a:bodyPr wrap="none" rtlCol="0">
            <a:spAutoFit/>
          </a:bodyPr>
          <a:lstStyle/>
          <a:p>
            <a:r>
              <a:rPr lang="en-GB"/>
              <a:t>tens</a:t>
            </a:r>
          </a:p>
        </p:txBody>
      </p:sp>
      <p:sp>
        <p:nvSpPr>
          <p:cNvPr id="2433" name="TextBox 2432">
            <a:extLst>
              <a:ext uri="{FF2B5EF4-FFF2-40B4-BE49-F238E27FC236}">
                <a16:creationId xmlns:a16="http://schemas.microsoft.com/office/drawing/2014/main" id="{0F50BC16-04E0-496B-9454-D44F5FE50CD2}"/>
              </a:ext>
            </a:extLst>
          </p:cNvPr>
          <p:cNvSpPr txBox="1"/>
          <p:nvPr/>
        </p:nvSpPr>
        <p:spPr>
          <a:xfrm>
            <a:off x="4336206" y="3059668"/>
            <a:ext cx="633507" cy="369332"/>
          </a:xfrm>
          <a:prstGeom prst="rect">
            <a:avLst/>
          </a:prstGeom>
          <a:noFill/>
        </p:spPr>
        <p:txBody>
          <a:bodyPr wrap="none" rtlCol="0">
            <a:spAutoFit/>
          </a:bodyPr>
          <a:lstStyle/>
          <a:p>
            <a:r>
              <a:rPr lang="en-GB"/>
              <a:t>ones</a:t>
            </a:r>
          </a:p>
        </p:txBody>
      </p:sp>
      <p:sp>
        <p:nvSpPr>
          <p:cNvPr id="15" name="Rectangle 14">
            <a:extLst>
              <a:ext uri="{FF2B5EF4-FFF2-40B4-BE49-F238E27FC236}">
                <a16:creationId xmlns:a16="http://schemas.microsoft.com/office/drawing/2014/main" id="{51705758-A170-4340-9095-58A437C6A722}"/>
              </a:ext>
            </a:extLst>
          </p:cNvPr>
          <p:cNvSpPr/>
          <p:nvPr/>
        </p:nvSpPr>
        <p:spPr>
          <a:xfrm>
            <a:off x="5402034" y="1336127"/>
            <a:ext cx="2298099" cy="769441"/>
          </a:xfrm>
          <a:prstGeom prst="rect">
            <a:avLst/>
          </a:prstGeom>
        </p:spPr>
        <p:txBody>
          <a:bodyPr wrap="square">
            <a:spAutoFit/>
          </a:bodyPr>
          <a:lstStyle/>
          <a:p>
            <a:r>
              <a:rPr lang="en-GB" sz="4400"/>
              <a:t>245</a:t>
            </a:r>
          </a:p>
        </p:txBody>
      </p:sp>
    </p:spTree>
    <p:extLst>
      <p:ext uri="{BB962C8B-B14F-4D97-AF65-F5344CB8AC3E}">
        <p14:creationId xmlns:p14="http://schemas.microsoft.com/office/powerpoint/2010/main" val="2296150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5208285" cy="584775"/>
          </a:xfrm>
          <a:prstGeom prst="rect">
            <a:avLst/>
          </a:prstGeom>
          <a:noFill/>
        </p:spPr>
        <p:txBody>
          <a:bodyPr wrap="none" rtlCol="0">
            <a:spAutoFit/>
          </a:bodyPr>
          <a:lstStyle/>
          <a:p>
            <a:r>
              <a:rPr lang="en-GB" sz="3200" b="1">
                <a:solidFill>
                  <a:schemeClr val="bg1"/>
                </a:solidFill>
              </a:rPr>
              <a:t>Representing 3-digit numbers</a:t>
            </a:r>
          </a:p>
        </p:txBody>
      </p:sp>
      <p:pic>
        <p:nvPicPr>
          <p:cNvPr id="14" name="Picture 13">
            <a:extLst>
              <a:ext uri="{FF2B5EF4-FFF2-40B4-BE49-F238E27FC236}">
                <a16:creationId xmlns:a16="http://schemas.microsoft.com/office/drawing/2014/main" id="{8110DFDF-6009-40DC-B64D-730E4ED43DA2}"/>
              </a:ext>
            </a:extLst>
          </p:cNvPr>
          <p:cNvPicPr>
            <a:picLocks noChangeAspect="1"/>
          </p:cNvPicPr>
          <p:nvPr/>
        </p:nvPicPr>
        <p:blipFill>
          <a:blip r:embed="rId3"/>
          <a:stretch>
            <a:fillRect/>
          </a:stretch>
        </p:blipFill>
        <p:spPr>
          <a:xfrm>
            <a:off x="1516890" y="2428874"/>
            <a:ext cx="9345169" cy="3876675"/>
          </a:xfrm>
          <a:prstGeom prst="rect">
            <a:avLst/>
          </a:prstGeom>
        </p:spPr>
      </p:pic>
      <p:sp>
        <p:nvSpPr>
          <p:cNvPr id="71" name="Rectangle 70">
            <a:extLst>
              <a:ext uri="{FF2B5EF4-FFF2-40B4-BE49-F238E27FC236}">
                <a16:creationId xmlns:a16="http://schemas.microsoft.com/office/drawing/2014/main" id="{89B447F6-196C-444F-A804-C62BE38E4184}"/>
              </a:ext>
            </a:extLst>
          </p:cNvPr>
          <p:cNvSpPr/>
          <p:nvPr/>
        </p:nvSpPr>
        <p:spPr>
          <a:xfrm>
            <a:off x="3138847" y="6157129"/>
            <a:ext cx="5315342" cy="605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Hundreds    tens    ones    digit    numeral    place value    </a:t>
            </a:r>
          </a:p>
        </p:txBody>
      </p:sp>
      <p:sp>
        <p:nvSpPr>
          <p:cNvPr id="15" name="TextBox 14">
            <a:extLst>
              <a:ext uri="{FF2B5EF4-FFF2-40B4-BE49-F238E27FC236}">
                <a16:creationId xmlns:a16="http://schemas.microsoft.com/office/drawing/2014/main" id="{A3B4CD5E-D8A9-47F7-BC18-DEF115D4BF9C}"/>
              </a:ext>
            </a:extLst>
          </p:cNvPr>
          <p:cNvSpPr txBox="1"/>
          <p:nvPr/>
        </p:nvSpPr>
        <p:spPr>
          <a:xfrm>
            <a:off x="228144" y="1074001"/>
            <a:ext cx="11545214" cy="1200329"/>
          </a:xfrm>
          <a:prstGeom prst="rect">
            <a:avLst/>
          </a:prstGeom>
          <a:noFill/>
        </p:spPr>
        <p:txBody>
          <a:bodyPr wrap="square" rtlCol="0">
            <a:spAutoFit/>
          </a:bodyPr>
          <a:lstStyle/>
          <a:p>
            <a:r>
              <a:rPr lang="en-GB" sz="2400" b="1"/>
              <a:t>Talk Task</a:t>
            </a:r>
          </a:p>
          <a:p>
            <a:r>
              <a:rPr lang="en-GB" sz="2400"/>
              <a:t>Choose one of the three digit numbers below. Represent each digit of your chosen number with Dienes and say the value of each digit. </a:t>
            </a:r>
          </a:p>
        </p:txBody>
      </p:sp>
      <p:sp>
        <p:nvSpPr>
          <p:cNvPr id="2" name="TextBox 1">
            <a:extLst>
              <a:ext uri="{FF2B5EF4-FFF2-40B4-BE49-F238E27FC236}">
                <a16:creationId xmlns:a16="http://schemas.microsoft.com/office/drawing/2014/main" id="{EFFF5F96-7B92-4865-944B-F4C707999D5E}"/>
              </a:ext>
            </a:extLst>
          </p:cNvPr>
          <p:cNvSpPr txBox="1"/>
          <p:nvPr/>
        </p:nvSpPr>
        <p:spPr>
          <a:xfrm>
            <a:off x="228144" y="2478940"/>
            <a:ext cx="1699238" cy="1569660"/>
          </a:xfrm>
          <a:prstGeom prst="rect">
            <a:avLst/>
          </a:prstGeom>
          <a:noFill/>
          <a:ln>
            <a:solidFill>
              <a:schemeClr val="tx1"/>
            </a:solidFill>
          </a:ln>
        </p:spPr>
        <p:txBody>
          <a:bodyPr wrap="square" rtlCol="0">
            <a:spAutoFit/>
          </a:bodyPr>
          <a:lstStyle/>
          <a:p>
            <a:r>
              <a:rPr lang="en-GB" sz="3200"/>
              <a:t>367   672   302   862   179   750</a:t>
            </a:r>
          </a:p>
        </p:txBody>
      </p:sp>
    </p:spTree>
    <p:extLst>
      <p:ext uri="{BB962C8B-B14F-4D97-AF65-F5344CB8AC3E}">
        <p14:creationId xmlns:p14="http://schemas.microsoft.com/office/powerpoint/2010/main" val="491672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9F18E1-945D-4B1B-B860-7B70FA708E0E}"/>
              </a:ext>
            </a:extLst>
          </p:cNvPr>
          <p:cNvSpPr/>
          <p:nvPr/>
        </p:nvSpPr>
        <p:spPr>
          <a:xfrm>
            <a:off x="1515098" y="2265765"/>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5600"/>
              <a:t>146</a:t>
            </a:r>
          </a:p>
        </p:txBody>
      </p:sp>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3781613" cy="584775"/>
          </a:xfrm>
          <a:prstGeom prst="rect">
            <a:avLst/>
          </a:prstGeom>
          <a:noFill/>
        </p:spPr>
        <p:txBody>
          <a:bodyPr wrap="none" rtlCol="0">
            <a:spAutoFit/>
          </a:bodyPr>
          <a:lstStyle/>
          <a:p>
            <a:r>
              <a:rPr lang="en-GB" sz="3200" b="1">
                <a:solidFill>
                  <a:schemeClr val="bg1"/>
                </a:solidFill>
              </a:rPr>
              <a:t>Partitioning numbers</a:t>
            </a:r>
          </a:p>
        </p:txBody>
      </p:sp>
      <p:sp>
        <p:nvSpPr>
          <p:cNvPr id="74" name="Rectangle 73">
            <a:extLst>
              <a:ext uri="{FF2B5EF4-FFF2-40B4-BE49-F238E27FC236}">
                <a16:creationId xmlns:a16="http://schemas.microsoft.com/office/drawing/2014/main" id="{78AE98BC-9E54-4BAF-BD8F-7E81FB2150FC}"/>
              </a:ext>
            </a:extLst>
          </p:cNvPr>
          <p:cNvSpPr/>
          <p:nvPr/>
        </p:nvSpPr>
        <p:spPr>
          <a:xfrm>
            <a:off x="2931254" y="6027953"/>
            <a:ext cx="5430214" cy="54543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hundreds    tens    ones    value    partition   is equal to   </a:t>
            </a:r>
          </a:p>
        </p:txBody>
      </p:sp>
      <p:sp>
        <p:nvSpPr>
          <p:cNvPr id="83" name="Rectangle 82">
            <a:extLst>
              <a:ext uri="{FF2B5EF4-FFF2-40B4-BE49-F238E27FC236}">
                <a16:creationId xmlns:a16="http://schemas.microsoft.com/office/drawing/2014/main" id="{CDC00B56-1AA2-45E5-9236-B06703E24149}"/>
              </a:ext>
            </a:extLst>
          </p:cNvPr>
          <p:cNvSpPr/>
          <p:nvPr/>
        </p:nvSpPr>
        <p:spPr>
          <a:xfrm>
            <a:off x="9803692" y="2137063"/>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5600"/>
              <a:t>146</a:t>
            </a:r>
          </a:p>
        </p:txBody>
      </p:sp>
      <p:cxnSp>
        <p:nvCxnSpPr>
          <p:cNvPr id="7" name="Straight Connector 6">
            <a:extLst>
              <a:ext uri="{FF2B5EF4-FFF2-40B4-BE49-F238E27FC236}">
                <a16:creationId xmlns:a16="http://schemas.microsoft.com/office/drawing/2014/main" id="{B55323AD-F02E-4A39-8DDC-D500FD6FF1EC}"/>
              </a:ext>
            </a:extLst>
          </p:cNvPr>
          <p:cNvCxnSpPr>
            <a:cxnSpLocks/>
          </p:cNvCxnSpPr>
          <p:nvPr/>
        </p:nvCxnSpPr>
        <p:spPr>
          <a:xfrm flipH="1">
            <a:off x="418644" y="3189095"/>
            <a:ext cx="1474324" cy="1396374"/>
          </a:xfrm>
          <a:prstGeom prst="line">
            <a:avLst/>
          </a:prstGeom>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EEAD8B40-F490-48D9-B60B-F07C7945394F}"/>
              </a:ext>
            </a:extLst>
          </p:cNvPr>
          <p:cNvCxnSpPr>
            <a:cxnSpLocks/>
          </p:cNvCxnSpPr>
          <p:nvPr/>
        </p:nvCxnSpPr>
        <p:spPr>
          <a:xfrm>
            <a:off x="2526670" y="3204772"/>
            <a:ext cx="1082804" cy="1380697"/>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ADAE419C-2C23-4397-90BA-D62507AF80CD}"/>
              </a:ext>
            </a:extLst>
          </p:cNvPr>
          <p:cNvCxnSpPr>
            <a:cxnSpLocks/>
          </p:cNvCxnSpPr>
          <p:nvPr/>
        </p:nvCxnSpPr>
        <p:spPr>
          <a:xfrm>
            <a:off x="2193317" y="3189095"/>
            <a:ext cx="0" cy="1519469"/>
          </a:xfrm>
          <a:prstGeom prst="line">
            <a:avLst/>
          </a:prstGeom>
        </p:spPr>
        <p:style>
          <a:lnRef idx="1">
            <a:schemeClr val="dk1"/>
          </a:lnRef>
          <a:fillRef idx="0">
            <a:schemeClr val="dk1"/>
          </a:fillRef>
          <a:effectRef idx="0">
            <a:schemeClr val="dk1"/>
          </a:effectRef>
          <a:fontRef idx="minor">
            <a:schemeClr val="tx1"/>
          </a:fontRef>
        </p:style>
      </p:cxnSp>
      <p:sp>
        <p:nvSpPr>
          <p:cNvPr id="87" name="Rectangle 86">
            <a:extLst>
              <a:ext uri="{FF2B5EF4-FFF2-40B4-BE49-F238E27FC236}">
                <a16:creationId xmlns:a16="http://schemas.microsoft.com/office/drawing/2014/main" id="{C5B80A49-E46B-46B9-B851-F71CB9263BFD}"/>
              </a:ext>
            </a:extLst>
          </p:cNvPr>
          <p:cNvSpPr/>
          <p:nvPr/>
        </p:nvSpPr>
        <p:spPr>
          <a:xfrm>
            <a:off x="90882" y="4585469"/>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5600"/>
              <a:t>100</a:t>
            </a:r>
          </a:p>
        </p:txBody>
      </p:sp>
      <p:sp>
        <p:nvSpPr>
          <p:cNvPr id="88" name="Rectangle 87">
            <a:extLst>
              <a:ext uri="{FF2B5EF4-FFF2-40B4-BE49-F238E27FC236}">
                <a16:creationId xmlns:a16="http://schemas.microsoft.com/office/drawing/2014/main" id="{BB406068-9386-4E95-810E-612631993DCF}"/>
              </a:ext>
            </a:extLst>
          </p:cNvPr>
          <p:cNvSpPr/>
          <p:nvPr/>
        </p:nvSpPr>
        <p:spPr>
          <a:xfrm>
            <a:off x="1515097" y="4601146"/>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5600"/>
              <a:t>40</a:t>
            </a:r>
          </a:p>
        </p:txBody>
      </p:sp>
      <p:sp>
        <p:nvSpPr>
          <p:cNvPr id="89" name="Rectangle 88">
            <a:extLst>
              <a:ext uri="{FF2B5EF4-FFF2-40B4-BE49-F238E27FC236}">
                <a16:creationId xmlns:a16="http://schemas.microsoft.com/office/drawing/2014/main" id="{D3DF4C56-B461-44AC-976D-A4EB0909A562}"/>
              </a:ext>
            </a:extLst>
          </p:cNvPr>
          <p:cNvSpPr/>
          <p:nvPr/>
        </p:nvSpPr>
        <p:spPr>
          <a:xfrm>
            <a:off x="2931254" y="4585469"/>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5600"/>
              <a:t>6</a:t>
            </a:r>
          </a:p>
        </p:txBody>
      </p:sp>
      <p:sp>
        <p:nvSpPr>
          <p:cNvPr id="90" name="Rectangle 89">
            <a:extLst>
              <a:ext uri="{FF2B5EF4-FFF2-40B4-BE49-F238E27FC236}">
                <a16:creationId xmlns:a16="http://schemas.microsoft.com/office/drawing/2014/main" id="{8F75ED1F-1CF9-4789-A220-5A9540D45FFA}"/>
              </a:ext>
            </a:extLst>
          </p:cNvPr>
          <p:cNvSpPr/>
          <p:nvPr/>
        </p:nvSpPr>
        <p:spPr>
          <a:xfrm>
            <a:off x="6096000" y="2265765"/>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5600"/>
              <a:t>146</a:t>
            </a:r>
          </a:p>
        </p:txBody>
      </p:sp>
      <p:cxnSp>
        <p:nvCxnSpPr>
          <p:cNvPr id="91" name="Straight Connector 90">
            <a:extLst>
              <a:ext uri="{FF2B5EF4-FFF2-40B4-BE49-F238E27FC236}">
                <a16:creationId xmlns:a16="http://schemas.microsoft.com/office/drawing/2014/main" id="{4BBC2468-EF6B-4F97-A897-A52A964C4403}"/>
              </a:ext>
            </a:extLst>
          </p:cNvPr>
          <p:cNvCxnSpPr>
            <a:cxnSpLocks/>
          </p:cNvCxnSpPr>
          <p:nvPr/>
        </p:nvCxnSpPr>
        <p:spPr>
          <a:xfrm flipH="1">
            <a:off x="4999546" y="3189095"/>
            <a:ext cx="1474324" cy="1396374"/>
          </a:xfrm>
          <a:prstGeom prst="line">
            <a:avLst/>
          </a:prstGeom>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B60D11AB-263E-4B29-A55C-87A9DC5DE83F}"/>
              </a:ext>
            </a:extLst>
          </p:cNvPr>
          <p:cNvCxnSpPr>
            <a:cxnSpLocks/>
          </p:cNvCxnSpPr>
          <p:nvPr/>
        </p:nvCxnSpPr>
        <p:spPr>
          <a:xfrm>
            <a:off x="7107572" y="3204772"/>
            <a:ext cx="1082804" cy="1380697"/>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B2B5BA67-E3D9-48B8-9ECA-92693C92F971}"/>
              </a:ext>
            </a:extLst>
          </p:cNvPr>
          <p:cNvCxnSpPr>
            <a:cxnSpLocks/>
          </p:cNvCxnSpPr>
          <p:nvPr/>
        </p:nvCxnSpPr>
        <p:spPr>
          <a:xfrm>
            <a:off x="6774219" y="3189095"/>
            <a:ext cx="0" cy="1519469"/>
          </a:xfrm>
          <a:prstGeom prst="line">
            <a:avLst/>
          </a:prstGeom>
        </p:spPr>
        <p:style>
          <a:lnRef idx="1">
            <a:schemeClr val="dk1"/>
          </a:lnRef>
          <a:fillRef idx="0">
            <a:schemeClr val="dk1"/>
          </a:fillRef>
          <a:effectRef idx="0">
            <a:schemeClr val="dk1"/>
          </a:effectRef>
          <a:fontRef idx="minor">
            <a:schemeClr val="tx1"/>
          </a:fontRef>
        </p:style>
      </p:cxnSp>
      <p:sp>
        <p:nvSpPr>
          <p:cNvPr id="94" name="Rectangle 93">
            <a:extLst>
              <a:ext uri="{FF2B5EF4-FFF2-40B4-BE49-F238E27FC236}">
                <a16:creationId xmlns:a16="http://schemas.microsoft.com/office/drawing/2014/main" id="{B1FC6F5B-1C19-40A0-80A4-BBC4E605C534}"/>
              </a:ext>
            </a:extLst>
          </p:cNvPr>
          <p:cNvSpPr/>
          <p:nvPr/>
        </p:nvSpPr>
        <p:spPr>
          <a:xfrm>
            <a:off x="6036282" y="4601146"/>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5600"/>
              <a:t>30</a:t>
            </a:r>
          </a:p>
        </p:txBody>
      </p:sp>
      <p:sp>
        <p:nvSpPr>
          <p:cNvPr id="95" name="Rectangle 94">
            <a:extLst>
              <a:ext uri="{FF2B5EF4-FFF2-40B4-BE49-F238E27FC236}">
                <a16:creationId xmlns:a16="http://schemas.microsoft.com/office/drawing/2014/main" id="{2D1BCE2C-8FFB-4183-AC38-7BD09085519C}"/>
              </a:ext>
            </a:extLst>
          </p:cNvPr>
          <p:cNvSpPr/>
          <p:nvPr/>
        </p:nvSpPr>
        <p:spPr>
          <a:xfrm>
            <a:off x="7512156" y="4585469"/>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5600"/>
              <a:t>6</a:t>
            </a:r>
          </a:p>
        </p:txBody>
      </p:sp>
      <p:sp>
        <p:nvSpPr>
          <p:cNvPr id="96" name="Rectangle 95">
            <a:extLst>
              <a:ext uri="{FF2B5EF4-FFF2-40B4-BE49-F238E27FC236}">
                <a16:creationId xmlns:a16="http://schemas.microsoft.com/office/drawing/2014/main" id="{B1B30DAB-6E68-490C-AC9E-BDFBB7BEE1B7}"/>
              </a:ext>
            </a:extLst>
          </p:cNvPr>
          <p:cNvSpPr/>
          <p:nvPr/>
        </p:nvSpPr>
        <p:spPr>
          <a:xfrm>
            <a:off x="4560408" y="4601146"/>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5600"/>
          </a:p>
        </p:txBody>
      </p:sp>
      <p:cxnSp>
        <p:nvCxnSpPr>
          <p:cNvPr id="97" name="Straight Connector 96">
            <a:extLst>
              <a:ext uri="{FF2B5EF4-FFF2-40B4-BE49-F238E27FC236}">
                <a16:creationId xmlns:a16="http://schemas.microsoft.com/office/drawing/2014/main" id="{3E9E2781-23E6-4A2E-A789-69B85F86D722}"/>
              </a:ext>
            </a:extLst>
          </p:cNvPr>
          <p:cNvCxnSpPr>
            <a:cxnSpLocks/>
            <a:endCxn id="100" idx="0"/>
          </p:cNvCxnSpPr>
          <p:nvPr/>
        </p:nvCxnSpPr>
        <p:spPr>
          <a:xfrm>
            <a:off x="10493822" y="3060393"/>
            <a:ext cx="857479" cy="1550666"/>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3465104F-9043-4C60-8B7F-1B96E494131E}"/>
              </a:ext>
            </a:extLst>
          </p:cNvPr>
          <p:cNvCxnSpPr>
            <a:cxnSpLocks/>
            <a:endCxn id="99" idx="0"/>
          </p:cNvCxnSpPr>
          <p:nvPr/>
        </p:nvCxnSpPr>
        <p:spPr>
          <a:xfrm flipH="1">
            <a:off x="9879247" y="3060393"/>
            <a:ext cx="514434" cy="1540753"/>
          </a:xfrm>
          <a:prstGeom prst="line">
            <a:avLst/>
          </a:prstGeom>
        </p:spPr>
        <p:style>
          <a:lnRef idx="1">
            <a:schemeClr val="dk1"/>
          </a:lnRef>
          <a:fillRef idx="0">
            <a:schemeClr val="dk1"/>
          </a:fillRef>
          <a:effectRef idx="0">
            <a:schemeClr val="dk1"/>
          </a:effectRef>
          <a:fontRef idx="minor">
            <a:schemeClr val="tx1"/>
          </a:fontRef>
        </p:style>
      </p:cxnSp>
      <p:sp>
        <p:nvSpPr>
          <p:cNvPr id="99" name="Rectangle 98">
            <a:extLst>
              <a:ext uri="{FF2B5EF4-FFF2-40B4-BE49-F238E27FC236}">
                <a16:creationId xmlns:a16="http://schemas.microsoft.com/office/drawing/2014/main" id="{D69F7641-A3FE-45BC-B27C-E213B988BC93}"/>
              </a:ext>
            </a:extLst>
          </p:cNvPr>
          <p:cNvSpPr/>
          <p:nvPr/>
        </p:nvSpPr>
        <p:spPr>
          <a:xfrm>
            <a:off x="9201027" y="4601146"/>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5600"/>
              <a:t>90</a:t>
            </a:r>
          </a:p>
        </p:txBody>
      </p:sp>
      <p:sp>
        <p:nvSpPr>
          <p:cNvPr id="100" name="Rectangle 99">
            <a:extLst>
              <a:ext uri="{FF2B5EF4-FFF2-40B4-BE49-F238E27FC236}">
                <a16:creationId xmlns:a16="http://schemas.microsoft.com/office/drawing/2014/main" id="{52197230-BB36-4284-8E6D-11ABAE10F509}"/>
              </a:ext>
            </a:extLst>
          </p:cNvPr>
          <p:cNvSpPr/>
          <p:nvPr/>
        </p:nvSpPr>
        <p:spPr>
          <a:xfrm>
            <a:off x="10673081" y="4611059"/>
            <a:ext cx="1356439"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5600"/>
          </a:p>
        </p:txBody>
      </p:sp>
    </p:spTree>
    <p:extLst>
      <p:ext uri="{BB962C8B-B14F-4D97-AF65-F5344CB8AC3E}">
        <p14:creationId xmlns:p14="http://schemas.microsoft.com/office/powerpoint/2010/main" val="2149613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3781613" cy="584775"/>
          </a:xfrm>
          <a:prstGeom prst="rect">
            <a:avLst/>
          </a:prstGeom>
          <a:noFill/>
        </p:spPr>
        <p:txBody>
          <a:bodyPr wrap="none" rtlCol="0">
            <a:spAutoFit/>
          </a:bodyPr>
          <a:lstStyle/>
          <a:p>
            <a:r>
              <a:rPr lang="en-GB" sz="3200" b="1">
                <a:solidFill>
                  <a:schemeClr val="bg1"/>
                </a:solidFill>
              </a:rPr>
              <a:t>Partitioning numbers</a:t>
            </a:r>
          </a:p>
        </p:txBody>
      </p:sp>
      <p:sp>
        <p:nvSpPr>
          <p:cNvPr id="74" name="Rectangle 73">
            <a:extLst>
              <a:ext uri="{FF2B5EF4-FFF2-40B4-BE49-F238E27FC236}">
                <a16:creationId xmlns:a16="http://schemas.microsoft.com/office/drawing/2014/main" id="{78AE98BC-9E54-4BAF-BD8F-7E81FB2150FC}"/>
              </a:ext>
            </a:extLst>
          </p:cNvPr>
          <p:cNvSpPr/>
          <p:nvPr/>
        </p:nvSpPr>
        <p:spPr>
          <a:xfrm>
            <a:off x="2526670" y="6104939"/>
            <a:ext cx="5278860" cy="49239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hundreds    tens    ones    value    partition   is equal to   </a:t>
            </a:r>
          </a:p>
        </p:txBody>
      </p:sp>
      <p:sp>
        <p:nvSpPr>
          <p:cNvPr id="10" name="Rectangle 9">
            <a:extLst>
              <a:ext uri="{FF2B5EF4-FFF2-40B4-BE49-F238E27FC236}">
                <a16:creationId xmlns:a16="http://schemas.microsoft.com/office/drawing/2014/main" id="{6638B2C5-597D-4CB9-A692-8DF88174D698}"/>
              </a:ext>
            </a:extLst>
          </p:cNvPr>
          <p:cNvSpPr/>
          <p:nvPr/>
        </p:nvSpPr>
        <p:spPr>
          <a:xfrm>
            <a:off x="5093953" y="1848669"/>
            <a:ext cx="1237839" cy="923330"/>
          </a:xfrm>
          <a:prstGeom prst="rect">
            <a:avLst/>
          </a:prstGeom>
        </p:spPr>
        <p:txBody>
          <a:bodyPr wrap="none">
            <a:spAutoFit/>
          </a:bodyPr>
          <a:lstStyle/>
          <a:p>
            <a:r>
              <a:rPr lang="en-GB" sz="5400"/>
              <a:t>243</a:t>
            </a:r>
          </a:p>
        </p:txBody>
      </p:sp>
      <p:grpSp>
        <p:nvGrpSpPr>
          <p:cNvPr id="11" name="Group 10">
            <a:extLst>
              <a:ext uri="{FF2B5EF4-FFF2-40B4-BE49-F238E27FC236}">
                <a16:creationId xmlns:a16="http://schemas.microsoft.com/office/drawing/2014/main" id="{81120E16-7089-4577-82CA-32C7D424DF2A}"/>
              </a:ext>
            </a:extLst>
          </p:cNvPr>
          <p:cNvGrpSpPr/>
          <p:nvPr/>
        </p:nvGrpSpPr>
        <p:grpSpPr>
          <a:xfrm>
            <a:off x="10278044" y="5612540"/>
            <a:ext cx="119392" cy="984796"/>
            <a:chOff x="4619708" y="1264319"/>
            <a:chExt cx="324000" cy="2512147"/>
          </a:xfrm>
        </p:grpSpPr>
        <p:sp>
          <p:nvSpPr>
            <p:cNvPr id="12" name="Cube 11">
              <a:extLst>
                <a:ext uri="{FF2B5EF4-FFF2-40B4-BE49-F238E27FC236}">
                  <a16:creationId xmlns:a16="http://schemas.microsoft.com/office/drawing/2014/main" id="{D1A125B5-F9BA-4943-A28C-78EE2114E484}"/>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ube 12">
              <a:extLst>
                <a:ext uri="{FF2B5EF4-FFF2-40B4-BE49-F238E27FC236}">
                  <a16:creationId xmlns:a16="http://schemas.microsoft.com/office/drawing/2014/main" id="{9DC4AF1C-00A8-4A89-91BC-99CA44FE1E3A}"/>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ube 13">
              <a:extLst>
                <a:ext uri="{FF2B5EF4-FFF2-40B4-BE49-F238E27FC236}">
                  <a16:creationId xmlns:a16="http://schemas.microsoft.com/office/drawing/2014/main" id="{F330CB90-ED1C-4768-8EB3-331B2F449BF1}"/>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be 14">
              <a:extLst>
                <a:ext uri="{FF2B5EF4-FFF2-40B4-BE49-F238E27FC236}">
                  <a16:creationId xmlns:a16="http://schemas.microsoft.com/office/drawing/2014/main" id="{D9123E22-28EE-4779-9F6C-3F8704A378FC}"/>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be 15">
              <a:extLst>
                <a:ext uri="{FF2B5EF4-FFF2-40B4-BE49-F238E27FC236}">
                  <a16:creationId xmlns:a16="http://schemas.microsoft.com/office/drawing/2014/main" id="{BFC38C61-DBB8-4314-BC4D-773F0635B734}"/>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ube 16">
              <a:extLst>
                <a:ext uri="{FF2B5EF4-FFF2-40B4-BE49-F238E27FC236}">
                  <a16:creationId xmlns:a16="http://schemas.microsoft.com/office/drawing/2014/main" id="{98598CD8-AD42-49F7-86DB-887F6DD87A35}"/>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be 17">
              <a:extLst>
                <a:ext uri="{FF2B5EF4-FFF2-40B4-BE49-F238E27FC236}">
                  <a16:creationId xmlns:a16="http://schemas.microsoft.com/office/drawing/2014/main" id="{24B5190F-B139-4C7A-80B1-2D169A6E3F66}"/>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ube 18">
              <a:extLst>
                <a:ext uri="{FF2B5EF4-FFF2-40B4-BE49-F238E27FC236}">
                  <a16:creationId xmlns:a16="http://schemas.microsoft.com/office/drawing/2014/main" id="{F94D3DF2-D624-48AB-921C-6BB918F2ED85}"/>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ube 19">
              <a:extLst>
                <a:ext uri="{FF2B5EF4-FFF2-40B4-BE49-F238E27FC236}">
                  <a16:creationId xmlns:a16="http://schemas.microsoft.com/office/drawing/2014/main" id="{05D81C1D-7D5F-4647-9374-42CEE2DD77A0}"/>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be 20">
              <a:extLst>
                <a:ext uri="{FF2B5EF4-FFF2-40B4-BE49-F238E27FC236}">
                  <a16:creationId xmlns:a16="http://schemas.microsoft.com/office/drawing/2014/main" id="{2B915CBB-5BC0-4642-A3E1-D35434C19C1B}"/>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C2403915-D44B-427E-B796-B16652013702}"/>
              </a:ext>
            </a:extLst>
          </p:cNvPr>
          <p:cNvGrpSpPr/>
          <p:nvPr/>
        </p:nvGrpSpPr>
        <p:grpSpPr>
          <a:xfrm>
            <a:off x="10822391" y="5612526"/>
            <a:ext cx="935771" cy="947650"/>
            <a:chOff x="1860688" y="1261374"/>
            <a:chExt cx="2539456" cy="2512147"/>
          </a:xfrm>
        </p:grpSpPr>
        <p:grpSp>
          <p:nvGrpSpPr>
            <p:cNvPr id="23" name="Group 22">
              <a:extLst>
                <a:ext uri="{FF2B5EF4-FFF2-40B4-BE49-F238E27FC236}">
                  <a16:creationId xmlns:a16="http://schemas.microsoft.com/office/drawing/2014/main" id="{394D0E67-C985-42FD-8C72-BBA3927E8C2C}"/>
                </a:ext>
              </a:extLst>
            </p:cNvPr>
            <p:cNvGrpSpPr/>
            <p:nvPr/>
          </p:nvGrpSpPr>
          <p:grpSpPr>
            <a:xfrm>
              <a:off x="1860688" y="1261374"/>
              <a:ext cx="324000" cy="2512147"/>
              <a:chOff x="4619708" y="1264319"/>
              <a:chExt cx="324000" cy="2512147"/>
            </a:xfrm>
            <a:solidFill>
              <a:srgbClr val="0070C0"/>
            </a:solidFill>
          </p:grpSpPr>
          <p:sp>
            <p:nvSpPr>
              <p:cNvPr id="128" name="Cube 127">
                <a:extLst>
                  <a:ext uri="{FF2B5EF4-FFF2-40B4-BE49-F238E27FC236}">
                    <a16:creationId xmlns:a16="http://schemas.microsoft.com/office/drawing/2014/main" id="{C7BA5C4C-C896-4BA5-9B7B-B59BD0141A4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Cube 128">
                <a:extLst>
                  <a:ext uri="{FF2B5EF4-FFF2-40B4-BE49-F238E27FC236}">
                    <a16:creationId xmlns:a16="http://schemas.microsoft.com/office/drawing/2014/main" id="{4075AFFA-A84C-4943-855D-0B78A3D8F80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Cube 129">
                <a:extLst>
                  <a:ext uri="{FF2B5EF4-FFF2-40B4-BE49-F238E27FC236}">
                    <a16:creationId xmlns:a16="http://schemas.microsoft.com/office/drawing/2014/main" id="{D4E396D9-07B4-437F-B446-5E1D993AE0A8}"/>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ube 130">
                <a:extLst>
                  <a:ext uri="{FF2B5EF4-FFF2-40B4-BE49-F238E27FC236}">
                    <a16:creationId xmlns:a16="http://schemas.microsoft.com/office/drawing/2014/main" id="{959C7061-CC46-4A44-A739-EA664AA61A4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Cube 131">
                <a:extLst>
                  <a:ext uri="{FF2B5EF4-FFF2-40B4-BE49-F238E27FC236}">
                    <a16:creationId xmlns:a16="http://schemas.microsoft.com/office/drawing/2014/main" id="{354E7726-1956-4CC5-9452-B3B6765DCC1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Cube 132">
                <a:extLst>
                  <a:ext uri="{FF2B5EF4-FFF2-40B4-BE49-F238E27FC236}">
                    <a16:creationId xmlns:a16="http://schemas.microsoft.com/office/drawing/2014/main" id="{69B151DC-1B18-47AC-8522-E47CEC2281C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Cube 133">
                <a:extLst>
                  <a:ext uri="{FF2B5EF4-FFF2-40B4-BE49-F238E27FC236}">
                    <a16:creationId xmlns:a16="http://schemas.microsoft.com/office/drawing/2014/main" id="{52CBC31E-2F93-46BF-BFB8-BC8BA3EE2A2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Cube 134">
                <a:extLst>
                  <a:ext uri="{FF2B5EF4-FFF2-40B4-BE49-F238E27FC236}">
                    <a16:creationId xmlns:a16="http://schemas.microsoft.com/office/drawing/2014/main" id="{012BDB8A-8006-4FD0-874C-8F24F9339DC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Cube 135">
                <a:extLst>
                  <a:ext uri="{FF2B5EF4-FFF2-40B4-BE49-F238E27FC236}">
                    <a16:creationId xmlns:a16="http://schemas.microsoft.com/office/drawing/2014/main" id="{B8447566-8752-4BBA-9BA2-CE9BF534EF8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Cube 136">
                <a:extLst>
                  <a:ext uri="{FF2B5EF4-FFF2-40B4-BE49-F238E27FC236}">
                    <a16:creationId xmlns:a16="http://schemas.microsoft.com/office/drawing/2014/main" id="{FE8403B5-AA4D-4D09-8A58-FDC3F815E84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C680A5F9-7149-4EE6-AA9F-C40C3B5C8A18}"/>
                </a:ext>
              </a:extLst>
            </p:cNvPr>
            <p:cNvGrpSpPr/>
            <p:nvPr/>
          </p:nvGrpSpPr>
          <p:grpSpPr>
            <a:xfrm>
              <a:off x="2108074" y="1261374"/>
              <a:ext cx="324000" cy="2512147"/>
              <a:chOff x="4619708" y="1264319"/>
              <a:chExt cx="324000" cy="2512147"/>
            </a:xfrm>
            <a:solidFill>
              <a:srgbClr val="0070C0"/>
            </a:solidFill>
          </p:grpSpPr>
          <p:sp>
            <p:nvSpPr>
              <p:cNvPr id="118" name="Cube 117">
                <a:extLst>
                  <a:ext uri="{FF2B5EF4-FFF2-40B4-BE49-F238E27FC236}">
                    <a16:creationId xmlns:a16="http://schemas.microsoft.com/office/drawing/2014/main" id="{5E9857C8-F3C8-4334-8C28-9B983874A49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Cube 118">
                <a:extLst>
                  <a:ext uri="{FF2B5EF4-FFF2-40B4-BE49-F238E27FC236}">
                    <a16:creationId xmlns:a16="http://schemas.microsoft.com/office/drawing/2014/main" id="{B366A946-B4E8-4FAE-9C41-D263B3F50BC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ube 119">
                <a:extLst>
                  <a:ext uri="{FF2B5EF4-FFF2-40B4-BE49-F238E27FC236}">
                    <a16:creationId xmlns:a16="http://schemas.microsoft.com/office/drawing/2014/main" id="{E5FE4840-130C-4045-BC6A-4256F02E5FA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Cube 120">
                <a:extLst>
                  <a:ext uri="{FF2B5EF4-FFF2-40B4-BE49-F238E27FC236}">
                    <a16:creationId xmlns:a16="http://schemas.microsoft.com/office/drawing/2014/main" id="{DA515FED-B1F3-4064-8B10-F832FAE0E00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ube 121">
                <a:extLst>
                  <a:ext uri="{FF2B5EF4-FFF2-40B4-BE49-F238E27FC236}">
                    <a16:creationId xmlns:a16="http://schemas.microsoft.com/office/drawing/2014/main" id="{4EDAD309-D9AD-48F6-81D3-3061322A86B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ube 122">
                <a:extLst>
                  <a:ext uri="{FF2B5EF4-FFF2-40B4-BE49-F238E27FC236}">
                    <a16:creationId xmlns:a16="http://schemas.microsoft.com/office/drawing/2014/main" id="{45B2D05A-BE24-41B0-A3C7-125032ABC7B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ube 123">
                <a:extLst>
                  <a:ext uri="{FF2B5EF4-FFF2-40B4-BE49-F238E27FC236}">
                    <a16:creationId xmlns:a16="http://schemas.microsoft.com/office/drawing/2014/main" id="{111E05D6-7EE9-4110-9C1C-67AF8F6FBF2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Cube 124">
                <a:extLst>
                  <a:ext uri="{FF2B5EF4-FFF2-40B4-BE49-F238E27FC236}">
                    <a16:creationId xmlns:a16="http://schemas.microsoft.com/office/drawing/2014/main" id="{D5F20079-A964-439E-A92A-31AC4EC9381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ube 125">
                <a:extLst>
                  <a:ext uri="{FF2B5EF4-FFF2-40B4-BE49-F238E27FC236}">
                    <a16:creationId xmlns:a16="http://schemas.microsoft.com/office/drawing/2014/main" id="{17A4BB6E-60FC-4FE2-B612-95A2E3602BB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ube 126">
                <a:extLst>
                  <a:ext uri="{FF2B5EF4-FFF2-40B4-BE49-F238E27FC236}">
                    <a16:creationId xmlns:a16="http://schemas.microsoft.com/office/drawing/2014/main" id="{BF267CB6-6460-46EE-98B4-785502D33DA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FE6D8F5E-3EDF-4418-8FB2-D4F0B359DE16}"/>
                </a:ext>
              </a:extLst>
            </p:cNvPr>
            <p:cNvGrpSpPr/>
            <p:nvPr/>
          </p:nvGrpSpPr>
          <p:grpSpPr>
            <a:xfrm>
              <a:off x="2355460" y="1261374"/>
              <a:ext cx="324000" cy="2512147"/>
              <a:chOff x="4619708" y="1264319"/>
              <a:chExt cx="324000" cy="2512147"/>
            </a:xfrm>
            <a:solidFill>
              <a:srgbClr val="0070C0"/>
            </a:solidFill>
          </p:grpSpPr>
          <p:sp>
            <p:nvSpPr>
              <p:cNvPr id="108" name="Cube 107">
                <a:extLst>
                  <a:ext uri="{FF2B5EF4-FFF2-40B4-BE49-F238E27FC236}">
                    <a16:creationId xmlns:a16="http://schemas.microsoft.com/office/drawing/2014/main" id="{8E046832-D7B1-46B1-83C9-EBD80F26986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Cube 108">
                <a:extLst>
                  <a:ext uri="{FF2B5EF4-FFF2-40B4-BE49-F238E27FC236}">
                    <a16:creationId xmlns:a16="http://schemas.microsoft.com/office/drawing/2014/main" id="{033481D7-0CF7-43C5-866A-A98A7102BE7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ube 109">
                <a:extLst>
                  <a:ext uri="{FF2B5EF4-FFF2-40B4-BE49-F238E27FC236}">
                    <a16:creationId xmlns:a16="http://schemas.microsoft.com/office/drawing/2014/main" id="{53058A4B-7252-4C6C-80C0-F9126301B88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ube 110">
                <a:extLst>
                  <a:ext uri="{FF2B5EF4-FFF2-40B4-BE49-F238E27FC236}">
                    <a16:creationId xmlns:a16="http://schemas.microsoft.com/office/drawing/2014/main" id="{31C40A38-9E3D-44C5-B733-DD2D7DA3ADE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ube 111">
                <a:extLst>
                  <a:ext uri="{FF2B5EF4-FFF2-40B4-BE49-F238E27FC236}">
                    <a16:creationId xmlns:a16="http://schemas.microsoft.com/office/drawing/2014/main" id="{11DDCF99-B690-443E-87D3-E22C66853FA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Cube 112">
                <a:extLst>
                  <a:ext uri="{FF2B5EF4-FFF2-40B4-BE49-F238E27FC236}">
                    <a16:creationId xmlns:a16="http://schemas.microsoft.com/office/drawing/2014/main" id="{394302D9-D128-48D0-AC1B-3B740344625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Cube 113">
                <a:extLst>
                  <a:ext uri="{FF2B5EF4-FFF2-40B4-BE49-F238E27FC236}">
                    <a16:creationId xmlns:a16="http://schemas.microsoft.com/office/drawing/2014/main" id="{00DFD871-9513-4C0B-B8DC-97AAAFE66E9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Cube 114">
                <a:extLst>
                  <a:ext uri="{FF2B5EF4-FFF2-40B4-BE49-F238E27FC236}">
                    <a16:creationId xmlns:a16="http://schemas.microsoft.com/office/drawing/2014/main" id="{BCDBB740-F80C-4645-BE9B-DF77C2AB170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Cube 115">
                <a:extLst>
                  <a:ext uri="{FF2B5EF4-FFF2-40B4-BE49-F238E27FC236}">
                    <a16:creationId xmlns:a16="http://schemas.microsoft.com/office/drawing/2014/main" id="{A12BBA1D-32CE-44F5-8A34-525D042690F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Cube 116">
                <a:extLst>
                  <a:ext uri="{FF2B5EF4-FFF2-40B4-BE49-F238E27FC236}">
                    <a16:creationId xmlns:a16="http://schemas.microsoft.com/office/drawing/2014/main" id="{EBA8A3EF-3B88-4E8D-8BAA-D53BC6D35F6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F83B510F-34C0-43E3-AAFE-65E601B68262}"/>
                </a:ext>
              </a:extLst>
            </p:cNvPr>
            <p:cNvGrpSpPr/>
            <p:nvPr/>
          </p:nvGrpSpPr>
          <p:grpSpPr>
            <a:xfrm>
              <a:off x="2602846" y="1261374"/>
              <a:ext cx="324000" cy="2512147"/>
              <a:chOff x="4619708" y="1264319"/>
              <a:chExt cx="324000" cy="2512147"/>
            </a:xfrm>
            <a:solidFill>
              <a:srgbClr val="0070C0"/>
            </a:solidFill>
          </p:grpSpPr>
          <p:sp>
            <p:nvSpPr>
              <p:cNvPr id="98" name="Cube 97">
                <a:extLst>
                  <a:ext uri="{FF2B5EF4-FFF2-40B4-BE49-F238E27FC236}">
                    <a16:creationId xmlns:a16="http://schemas.microsoft.com/office/drawing/2014/main" id="{A574D5CE-8165-469B-81E6-124859EABAA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Cube 98">
                <a:extLst>
                  <a:ext uri="{FF2B5EF4-FFF2-40B4-BE49-F238E27FC236}">
                    <a16:creationId xmlns:a16="http://schemas.microsoft.com/office/drawing/2014/main" id="{1D5B788F-20F2-430E-BE33-F14886A7464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Cube 99">
                <a:extLst>
                  <a:ext uri="{FF2B5EF4-FFF2-40B4-BE49-F238E27FC236}">
                    <a16:creationId xmlns:a16="http://schemas.microsoft.com/office/drawing/2014/main" id="{2EF5E278-6C82-400D-BA88-FC6BC78AE29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ube 100">
                <a:extLst>
                  <a:ext uri="{FF2B5EF4-FFF2-40B4-BE49-F238E27FC236}">
                    <a16:creationId xmlns:a16="http://schemas.microsoft.com/office/drawing/2014/main" id="{456B59DB-46CF-44AA-85B2-54C40C5E1ED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Cube 101">
                <a:extLst>
                  <a:ext uri="{FF2B5EF4-FFF2-40B4-BE49-F238E27FC236}">
                    <a16:creationId xmlns:a16="http://schemas.microsoft.com/office/drawing/2014/main" id="{72166591-A63D-49D1-A6D6-DFF6EE9C49C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Cube 102">
                <a:extLst>
                  <a:ext uri="{FF2B5EF4-FFF2-40B4-BE49-F238E27FC236}">
                    <a16:creationId xmlns:a16="http://schemas.microsoft.com/office/drawing/2014/main" id="{B6FE9045-0F12-4447-86CE-8DAE629C97B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ube 103">
                <a:extLst>
                  <a:ext uri="{FF2B5EF4-FFF2-40B4-BE49-F238E27FC236}">
                    <a16:creationId xmlns:a16="http://schemas.microsoft.com/office/drawing/2014/main" id="{B3E42770-DBF7-49A0-979C-85FA455B472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Cube 104">
                <a:extLst>
                  <a:ext uri="{FF2B5EF4-FFF2-40B4-BE49-F238E27FC236}">
                    <a16:creationId xmlns:a16="http://schemas.microsoft.com/office/drawing/2014/main" id="{ECD8E0B4-CDAF-4950-8B73-7B6CE49CD93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ube 105">
                <a:extLst>
                  <a:ext uri="{FF2B5EF4-FFF2-40B4-BE49-F238E27FC236}">
                    <a16:creationId xmlns:a16="http://schemas.microsoft.com/office/drawing/2014/main" id="{7F3079CE-91FD-4BC0-938E-9D2DA87CEFE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ube 106">
                <a:extLst>
                  <a:ext uri="{FF2B5EF4-FFF2-40B4-BE49-F238E27FC236}">
                    <a16:creationId xmlns:a16="http://schemas.microsoft.com/office/drawing/2014/main" id="{481E5E6C-98FB-421B-92EF-3CC92FD3C87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98ADA3AD-DA74-4AF2-8E06-CA32C44E18B0}"/>
                </a:ext>
              </a:extLst>
            </p:cNvPr>
            <p:cNvGrpSpPr/>
            <p:nvPr/>
          </p:nvGrpSpPr>
          <p:grpSpPr>
            <a:xfrm>
              <a:off x="2850232" y="1261374"/>
              <a:ext cx="324000" cy="2512147"/>
              <a:chOff x="4619708" y="1264319"/>
              <a:chExt cx="324000" cy="2512147"/>
            </a:xfrm>
            <a:solidFill>
              <a:srgbClr val="0070C0"/>
            </a:solidFill>
          </p:grpSpPr>
          <p:sp>
            <p:nvSpPr>
              <p:cNvPr id="88" name="Cube 87">
                <a:extLst>
                  <a:ext uri="{FF2B5EF4-FFF2-40B4-BE49-F238E27FC236}">
                    <a16:creationId xmlns:a16="http://schemas.microsoft.com/office/drawing/2014/main" id="{2BEDDD05-5DCB-473E-9AD1-F69F6A83084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Cube 88">
                <a:extLst>
                  <a:ext uri="{FF2B5EF4-FFF2-40B4-BE49-F238E27FC236}">
                    <a16:creationId xmlns:a16="http://schemas.microsoft.com/office/drawing/2014/main" id="{527F6BB8-A417-46EF-B49F-B1A1769FCC9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Cube 89">
                <a:extLst>
                  <a:ext uri="{FF2B5EF4-FFF2-40B4-BE49-F238E27FC236}">
                    <a16:creationId xmlns:a16="http://schemas.microsoft.com/office/drawing/2014/main" id="{98D290EA-4291-42D9-B036-B114DD78919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Cube 90">
                <a:extLst>
                  <a:ext uri="{FF2B5EF4-FFF2-40B4-BE49-F238E27FC236}">
                    <a16:creationId xmlns:a16="http://schemas.microsoft.com/office/drawing/2014/main" id="{1A4CDD67-ED4C-409F-A10A-1C2D6C390E6C}"/>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Cube 91">
                <a:extLst>
                  <a:ext uri="{FF2B5EF4-FFF2-40B4-BE49-F238E27FC236}">
                    <a16:creationId xmlns:a16="http://schemas.microsoft.com/office/drawing/2014/main" id="{F274B8E1-1B8F-4E63-9841-30FBBD2AAEB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Cube 92">
                <a:extLst>
                  <a:ext uri="{FF2B5EF4-FFF2-40B4-BE49-F238E27FC236}">
                    <a16:creationId xmlns:a16="http://schemas.microsoft.com/office/drawing/2014/main" id="{06D53908-01E8-4FA9-B1E2-03782AC79E3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Cube 93">
                <a:extLst>
                  <a:ext uri="{FF2B5EF4-FFF2-40B4-BE49-F238E27FC236}">
                    <a16:creationId xmlns:a16="http://schemas.microsoft.com/office/drawing/2014/main" id="{B7A68454-CB2F-4F4D-B038-021AF1CCAA9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Cube 94">
                <a:extLst>
                  <a:ext uri="{FF2B5EF4-FFF2-40B4-BE49-F238E27FC236}">
                    <a16:creationId xmlns:a16="http://schemas.microsoft.com/office/drawing/2014/main" id="{1A0F5EF3-CCAE-400C-A6D1-A037D045756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ube 95">
                <a:extLst>
                  <a:ext uri="{FF2B5EF4-FFF2-40B4-BE49-F238E27FC236}">
                    <a16:creationId xmlns:a16="http://schemas.microsoft.com/office/drawing/2014/main" id="{448A0976-CB92-41C5-8539-CB9BE8B7815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Cube 96">
                <a:extLst>
                  <a:ext uri="{FF2B5EF4-FFF2-40B4-BE49-F238E27FC236}">
                    <a16:creationId xmlns:a16="http://schemas.microsoft.com/office/drawing/2014/main" id="{1BF79BD4-5ACB-485B-914F-A7902B516D7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93B357D7-AD88-44A5-B3DD-45689EE26080}"/>
                </a:ext>
              </a:extLst>
            </p:cNvPr>
            <p:cNvGrpSpPr/>
            <p:nvPr/>
          </p:nvGrpSpPr>
          <p:grpSpPr>
            <a:xfrm>
              <a:off x="3097618" y="1261374"/>
              <a:ext cx="324000" cy="2512147"/>
              <a:chOff x="4619708" y="1264319"/>
              <a:chExt cx="324000" cy="2512147"/>
            </a:xfrm>
            <a:solidFill>
              <a:srgbClr val="0070C0"/>
            </a:solidFill>
          </p:grpSpPr>
          <p:sp>
            <p:nvSpPr>
              <p:cNvPr id="73" name="Cube 72">
                <a:extLst>
                  <a:ext uri="{FF2B5EF4-FFF2-40B4-BE49-F238E27FC236}">
                    <a16:creationId xmlns:a16="http://schemas.microsoft.com/office/drawing/2014/main" id="{0DCF7ADF-A989-4D07-B5FA-197127F78E3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Cube 76">
                <a:extLst>
                  <a:ext uri="{FF2B5EF4-FFF2-40B4-BE49-F238E27FC236}">
                    <a16:creationId xmlns:a16="http://schemas.microsoft.com/office/drawing/2014/main" id="{F0EE9549-05D4-4E3A-8C93-C4B47275B4C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Cube 77">
                <a:extLst>
                  <a:ext uri="{FF2B5EF4-FFF2-40B4-BE49-F238E27FC236}">
                    <a16:creationId xmlns:a16="http://schemas.microsoft.com/office/drawing/2014/main" id="{30BA9B63-0516-44AB-A86D-E593289ADBC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Cube 78">
                <a:extLst>
                  <a:ext uri="{FF2B5EF4-FFF2-40B4-BE49-F238E27FC236}">
                    <a16:creationId xmlns:a16="http://schemas.microsoft.com/office/drawing/2014/main" id="{E1AF046B-E52E-4CE9-A82C-EE4F48F75C1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Cube 81">
                <a:extLst>
                  <a:ext uri="{FF2B5EF4-FFF2-40B4-BE49-F238E27FC236}">
                    <a16:creationId xmlns:a16="http://schemas.microsoft.com/office/drawing/2014/main" id="{9B25953B-CD7A-446D-8ADD-40D8D24D4C9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Cube 82">
                <a:extLst>
                  <a:ext uri="{FF2B5EF4-FFF2-40B4-BE49-F238E27FC236}">
                    <a16:creationId xmlns:a16="http://schemas.microsoft.com/office/drawing/2014/main" id="{86A53E77-2330-480C-9CC2-DDA563EA2DE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Cube 83">
                <a:extLst>
                  <a:ext uri="{FF2B5EF4-FFF2-40B4-BE49-F238E27FC236}">
                    <a16:creationId xmlns:a16="http://schemas.microsoft.com/office/drawing/2014/main" id="{CB807A1E-BDC6-4FF8-AB3E-030C073CD2B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Cube 84">
                <a:extLst>
                  <a:ext uri="{FF2B5EF4-FFF2-40B4-BE49-F238E27FC236}">
                    <a16:creationId xmlns:a16="http://schemas.microsoft.com/office/drawing/2014/main" id="{BBF6A883-F223-44B8-82E6-BB2DDA2C179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Cube 85">
                <a:extLst>
                  <a:ext uri="{FF2B5EF4-FFF2-40B4-BE49-F238E27FC236}">
                    <a16:creationId xmlns:a16="http://schemas.microsoft.com/office/drawing/2014/main" id="{FC3AB1CB-45C3-4A09-99BB-6B59491D98D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Cube 86">
                <a:extLst>
                  <a:ext uri="{FF2B5EF4-FFF2-40B4-BE49-F238E27FC236}">
                    <a16:creationId xmlns:a16="http://schemas.microsoft.com/office/drawing/2014/main" id="{8E1C5A02-E382-4EA6-9228-3C536EA9B00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00C735CB-A7FA-4188-AA48-4287DC86E673}"/>
                </a:ext>
              </a:extLst>
            </p:cNvPr>
            <p:cNvGrpSpPr/>
            <p:nvPr/>
          </p:nvGrpSpPr>
          <p:grpSpPr>
            <a:xfrm>
              <a:off x="3345004" y="1261374"/>
              <a:ext cx="324000" cy="2512147"/>
              <a:chOff x="4619708" y="1264319"/>
              <a:chExt cx="324000" cy="2512147"/>
            </a:xfrm>
            <a:solidFill>
              <a:srgbClr val="0070C0"/>
            </a:solidFill>
          </p:grpSpPr>
          <p:sp>
            <p:nvSpPr>
              <p:cNvPr id="63" name="Cube 62">
                <a:extLst>
                  <a:ext uri="{FF2B5EF4-FFF2-40B4-BE49-F238E27FC236}">
                    <a16:creationId xmlns:a16="http://schemas.microsoft.com/office/drawing/2014/main" id="{46E35B7A-0ACB-4920-826A-FDD95C4FA16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Cube 63">
                <a:extLst>
                  <a:ext uri="{FF2B5EF4-FFF2-40B4-BE49-F238E27FC236}">
                    <a16:creationId xmlns:a16="http://schemas.microsoft.com/office/drawing/2014/main" id="{14D8C54E-236D-4CFE-AFF8-3BA0AC0389A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Cube 64">
                <a:extLst>
                  <a:ext uri="{FF2B5EF4-FFF2-40B4-BE49-F238E27FC236}">
                    <a16:creationId xmlns:a16="http://schemas.microsoft.com/office/drawing/2014/main" id="{435A279B-17F9-4B77-ABEE-0CA3FF0BAD1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Cube 65">
                <a:extLst>
                  <a:ext uri="{FF2B5EF4-FFF2-40B4-BE49-F238E27FC236}">
                    <a16:creationId xmlns:a16="http://schemas.microsoft.com/office/drawing/2014/main" id="{7CCEFDCE-AF78-4457-B4C4-8DE6A056546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ube 66">
                <a:extLst>
                  <a:ext uri="{FF2B5EF4-FFF2-40B4-BE49-F238E27FC236}">
                    <a16:creationId xmlns:a16="http://schemas.microsoft.com/office/drawing/2014/main" id="{EA0B03F9-2A98-4AA9-ACFC-CD8ACCDB3B0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Cube 67">
                <a:extLst>
                  <a:ext uri="{FF2B5EF4-FFF2-40B4-BE49-F238E27FC236}">
                    <a16:creationId xmlns:a16="http://schemas.microsoft.com/office/drawing/2014/main" id="{60C73429-347C-4469-B0DD-D2CF38A556B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ube 68">
                <a:extLst>
                  <a:ext uri="{FF2B5EF4-FFF2-40B4-BE49-F238E27FC236}">
                    <a16:creationId xmlns:a16="http://schemas.microsoft.com/office/drawing/2014/main" id="{02D59CB8-AF40-4C31-A58E-B13871FE2BB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Cube 69">
                <a:extLst>
                  <a:ext uri="{FF2B5EF4-FFF2-40B4-BE49-F238E27FC236}">
                    <a16:creationId xmlns:a16="http://schemas.microsoft.com/office/drawing/2014/main" id="{E1F59F40-A103-43EE-86E3-0C4CA0AB894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Cube 70">
                <a:extLst>
                  <a:ext uri="{FF2B5EF4-FFF2-40B4-BE49-F238E27FC236}">
                    <a16:creationId xmlns:a16="http://schemas.microsoft.com/office/drawing/2014/main" id="{C23EA523-94FC-4D12-AC68-C09DD4C3E7F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Cube 71">
                <a:extLst>
                  <a:ext uri="{FF2B5EF4-FFF2-40B4-BE49-F238E27FC236}">
                    <a16:creationId xmlns:a16="http://schemas.microsoft.com/office/drawing/2014/main" id="{21AF0CFB-961B-4692-9801-DA307AEF2CE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2FD5EA20-1DB1-4C51-A826-AA5D32B2FD9B}"/>
                </a:ext>
              </a:extLst>
            </p:cNvPr>
            <p:cNvGrpSpPr/>
            <p:nvPr/>
          </p:nvGrpSpPr>
          <p:grpSpPr>
            <a:xfrm>
              <a:off x="3592390" y="1261374"/>
              <a:ext cx="324000" cy="2512147"/>
              <a:chOff x="4619708" y="1264319"/>
              <a:chExt cx="324000" cy="2512147"/>
            </a:xfrm>
            <a:solidFill>
              <a:srgbClr val="0070C0"/>
            </a:solidFill>
          </p:grpSpPr>
          <p:sp>
            <p:nvSpPr>
              <p:cNvPr id="53" name="Cube 52">
                <a:extLst>
                  <a:ext uri="{FF2B5EF4-FFF2-40B4-BE49-F238E27FC236}">
                    <a16:creationId xmlns:a16="http://schemas.microsoft.com/office/drawing/2014/main" id="{BB303CF1-210C-471B-A472-694F9647252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ube 53">
                <a:extLst>
                  <a:ext uri="{FF2B5EF4-FFF2-40B4-BE49-F238E27FC236}">
                    <a16:creationId xmlns:a16="http://schemas.microsoft.com/office/drawing/2014/main" id="{108E82CD-B5A1-481B-B7E8-F167CD7903A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ube 54">
                <a:extLst>
                  <a:ext uri="{FF2B5EF4-FFF2-40B4-BE49-F238E27FC236}">
                    <a16:creationId xmlns:a16="http://schemas.microsoft.com/office/drawing/2014/main" id="{3C41B026-E0FD-457B-9F60-3437537626C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ube 55">
                <a:extLst>
                  <a:ext uri="{FF2B5EF4-FFF2-40B4-BE49-F238E27FC236}">
                    <a16:creationId xmlns:a16="http://schemas.microsoft.com/office/drawing/2014/main" id="{BD17C1AE-0031-4A44-8E39-5855AD0FCC2C}"/>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ube 56">
                <a:extLst>
                  <a:ext uri="{FF2B5EF4-FFF2-40B4-BE49-F238E27FC236}">
                    <a16:creationId xmlns:a16="http://schemas.microsoft.com/office/drawing/2014/main" id="{D470AF5A-A8DE-461D-8A5F-FAA7CBE6413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ube 57">
                <a:extLst>
                  <a:ext uri="{FF2B5EF4-FFF2-40B4-BE49-F238E27FC236}">
                    <a16:creationId xmlns:a16="http://schemas.microsoft.com/office/drawing/2014/main" id="{876C645A-9B5B-480D-A8B4-99B1CB88630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Cube 58">
                <a:extLst>
                  <a:ext uri="{FF2B5EF4-FFF2-40B4-BE49-F238E27FC236}">
                    <a16:creationId xmlns:a16="http://schemas.microsoft.com/office/drawing/2014/main" id="{E52C9152-27FC-4C18-B381-9B706CFE4CC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ube 59">
                <a:extLst>
                  <a:ext uri="{FF2B5EF4-FFF2-40B4-BE49-F238E27FC236}">
                    <a16:creationId xmlns:a16="http://schemas.microsoft.com/office/drawing/2014/main" id="{CE5B9E95-276B-47E2-A30B-F2BA41B6984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ube 60">
                <a:extLst>
                  <a:ext uri="{FF2B5EF4-FFF2-40B4-BE49-F238E27FC236}">
                    <a16:creationId xmlns:a16="http://schemas.microsoft.com/office/drawing/2014/main" id="{13AB9AFC-0DDE-4387-8A02-0EB385AD5A5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ube 61">
                <a:extLst>
                  <a:ext uri="{FF2B5EF4-FFF2-40B4-BE49-F238E27FC236}">
                    <a16:creationId xmlns:a16="http://schemas.microsoft.com/office/drawing/2014/main" id="{A27E120D-D9DA-4C2C-B166-1C6AA1BADA6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015820C2-ADE1-42C8-9366-6EE2CB657388}"/>
                </a:ext>
              </a:extLst>
            </p:cNvPr>
            <p:cNvGrpSpPr/>
            <p:nvPr/>
          </p:nvGrpSpPr>
          <p:grpSpPr>
            <a:xfrm>
              <a:off x="3828759" y="1261374"/>
              <a:ext cx="324000" cy="2512147"/>
              <a:chOff x="4619708" y="1264319"/>
              <a:chExt cx="324000" cy="2512147"/>
            </a:xfrm>
            <a:solidFill>
              <a:srgbClr val="0070C0"/>
            </a:solidFill>
          </p:grpSpPr>
          <p:sp>
            <p:nvSpPr>
              <p:cNvPr id="43" name="Cube 42">
                <a:extLst>
                  <a:ext uri="{FF2B5EF4-FFF2-40B4-BE49-F238E27FC236}">
                    <a16:creationId xmlns:a16="http://schemas.microsoft.com/office/drawing/2014/main" id="{1E3E8DCA-D26E-41BE-A813-C65AF0B5464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ube 43">
                <a:extLst>
                  <a:ext uri="{FF2B5EF4-FFF2-40B4-BE49-F238E27FC236}">
                    <a16:creationId xmlns:a16="http://schemas.microsoft.com/office/drawing/2014/main" id="{98DAEA61-404B-4517-9174-472E470525B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ube 44">
                <a:extLst>
                  <a:ext uri="{FF2B5EF4-FFF2-40B4-BE49-F238E27FC236}">
                    <a16:creationId xmlns:a16="http://schemas.microsoft.com/office/drawing/2014/main" id="{69081DC0-DA9F-4A35-984F-A1CB164FA0E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Cube 45">
                <a:extLst>
                  <a:ext uri="{FF2B5EF4-FFF2-40B4-BE49-F238E27FC236}">
                    <a16:creationId xmlns:a16="http://schemas.microsoft.com/office/drawing/2014/main" id="{BDC75916-140D-4A25-B78D-CDD7EB35B51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ube 46">
                <a:extLst>
                  <a:ext uri="{FF2B5EF4-FFF2-40B4-BE49-F238E27FC236}">
                    <a16:creationId xmlns:a16="http://schemas.microsoft.com/office/drawing/2014/main" id="{3AC561A9-6659-4852-A103-7689C7D607A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be 47">
                <a:extLst>
                  <a:ext uri="{FF2B5EF4-FFF2-40B4-BE49-F238E27FC236}">
                    <a16:creationId xmlns:a16="http://schemas.microsoft.com/office/drawing/2014/main" id="{C41FCB44-A055-45C8-9CB7-82469F59463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Cube 48">
                <a:extLst>
                  <a:ext uri="{FF2B5EF4-FFF2-40B4-BE49-F238E27FC236}">
                    <a16:creationId xmlns:a16="http://schemas.microsoft.com/office/drawing/2014/main" id="{44871E5A-58B8-40CD-B907-37BFF27FAFA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ube 49">
                <a:extLst>
                  <a:ext uri="{FF2B5EF4-FFF2-40B4-BE49-F238E27FC236}">
                    <a16:creationId xmlns:a16="http://schemas.microsoft.com/office/drawing/2014/main" id="{198A2355-EEFC-4ADB-9544-6D4EEABC7E1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9C53F487-1E71-42DD-BF39-7E2D8329878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ube 51">
                <a:extLst>
                  <a:ext uri="{FF2B5EF4-FFF2-40B4-BE49-F238E27FC236}">
                    <a16:creationId xmlns:a16="http://schemas.microsoft.com/office/drawing/2014/main" id="{03F23D48-5F20-4AE7-BAC8-C52D217CB27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1561EDBA-CD72-4956-B2C7-7C011E2381E2}"/>
                </a:ext>
              </a:extLst>
            </p:cNvPr>
            <p:cNvGrpSpPr/>
            <p:nvPr/>
          </p:nvGrpSpPr>
          <p:grpSpPr>
            <a:xfrm>
              <a:off x="4076144" y="1261374"/>
              <a:ext cx="324000" cy="2512147"/>
              <a:chOff x="4619708" y="1264319"/>
              <a:chExt cx="324000" cy="2512147"/>
            </a:xfrm>
            <a:solidFill>
              <a:srgbClr val="0070C0"/>
            </a:solidFill>
          </p:grpSpPr>
          <p:sp>
            <p:nvSpPr>
              <p:cNvPr id="33" name="Cube 32">
                <a:extLst>
                  <a:ext uri="{FF2B5EF4-FFF2-40B4-BE49-F238E27FC236}">
                    <a16:creationId xmlns:a16="http://schemas.microsoft.com/office/drawing/2014/main" id="{01E00396-7CBC-47B8-8CFA-980B01C76C0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be 33">
                <a:extLst>
                  <a:ext uri="{FF2B5EF4-FFF2-40B4-BE49-F238E27FC236}">
                    <a16:creationId xmlns:a16="http://schemas.microsoft.com/office/drawing/2014/main" id="{FB20A4E4-1851-49E3-BB02-0C0E48E6D61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be 34">
                <a:extLst>
                  <a:ext uri="{FF2B5EF4-FFF2-40B4-BE49-F238E27FC236}">
                    <a16:creationId xmlns:a16="http://schemas.microsoft.com/office/drawing/2014/main" id="{A4BDE6A6-5817-4F89-B3D5-CC2A48A0A73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ube 35">
                <a:extLst>
                  <a:ext uri="{FF2B5EF4-FFF2-40B4-BE49-F238E27FC236}">
                    <a16:creationId xmlns:a16="http://schemas.microsoft.com/office/drawing/2014/main" id="{C2F7EB48-313E-43BA-92AB-DDCCA8C0897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be 36">
                <a:extLst>
                  <a:ext uri="{FF2B5EF4-FFF2-40B4-BE49-F238E27FC236}">
                    <a16:creationId xmlns:a16="http://schemas.microsoft.com/office/drawing/2014/main" id="{5E42A357-867F-4C4B-B0BC-01F5585F9EB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ube 37">
                <a:extLst>
                  <a:ext uri="{FF2B5EF4-FFF2-40B4-BE49-F238E27FC236}">
                    <a16:creationId xmlns:a16="http://schemas.microsoft.com/office/drawing/2014/main" id="{63BDDFC2-197D-4668-9F55-BBCE769776A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ube 38">
                <a:extLst>
                  <a:ext uri="{FF2B5EF4-FFF2-40B4-BE49-F238E27FC236}">
                    <a16:creationId xmlns:a16="http://schemas.microsoft.com/office/drawing/2014/main" id="{F325D2A2-3DDC-4DB6-8D54-133A57FEAE40}"/>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be 39">
                <a:extLst>
                  <a:ext uri="{FF2B5EF4-FFF2-40B4-BE49-F238E27FC236}">
                    <a16:creationId xmlns:a16="http://schemas.microsoft.com/office/drawing/2014/main" id="{CF3F0E82-439B-40CA-9020-90F9A8D52D7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ube 40">
                <a:extLst>
                  <a:ext uri="{FF2B5EF4-FFF2-40B4-BE49-F238E27FC236}">
                    <a16:creationId xmlns:a16="http://schemas.microsoft.com/office/drawing/2014/main" id="{7DF7D3E5-739E-4073-996F-B7CA6484DB5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ube 41">
                <a:extLst>
                  <a:ext uri="{FF2B5EF4-FFF2-40B4-BE49-F238E27FC236}">
                    <a16:creationId xmlns:a16="http://schemas.microsoft.com/office/drawing/2014/main" id="{3D824C0C-9A76-4D0F-A616-C511212D885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38" name="Cube 137">
            <a:extLst>
              <a:ext uri="{FF2B5EF4-FFF2-40B4-BE49-F238E27FC236}">
                <a16:creationId xmlns:a16="http://schemas.microsoft.com/office/drawing/2014/main" id="{950D1AD8-3EB1-4E5D-BD6A-07224792112D}"/>
              </a:ext>
            </a:extLst>
          </p:cNvPr>
          <p:cNvSpPr/>
          <p:nvPr/>
        </p:nvSpPr>
        <p:spPr>
          <a:xfrm>
            <a:off x="9665330" y="6427950"/>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ube 138">
            <a:extLst>
              <a:ext uri="{FF2B5EF4-FFF2-40B4-BE49-F238E27FC236}">
                <a16:creationId xmlns:a16="http://schemas.microsoft.com/office/drawing/2014/main" id="{622B4B4A-48DB-4EFA-AE76-93EA0F49E2F9}"/>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ube 139">
            <a:extLst>
              <a:ext uri="{FF2B5EF4-FFF2-40B4-BE49-F238E27FC236}">
                <a16:creationId xmlns:a16="http://schemas.microsoft.com/office/drawing/2014/main" id="{D1F1547C-E435-4F46-887A-6692FDB19414}"/>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Cube 140">
            <a:extLst>
              <a:ext uri="{FF2B5EF4-FFF2-40B4-BE49-F238E27FC236}">
                <a16:creationId xmlns:a16="http://schemas.microsoft.com/office/drawing/2014/main" id="{808B6591-BC23-4144-8BF4-074EE4B05015}"/>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Cube 141">
            <a:extLst>
              <a:ext uri="{FF2B5EF4-FFF2-40B4-BE49-F238E27FC236}">
                <a16:creationId xmlns:a16="http://schemas.microsoft.com/office/drawing/2014/main" id="{A3F8EF9D-338B-4141-8B4C-C16FD77A182B}"/>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Cube 142">
            <a:extLst>
              <a:ext uri="{FF2B5EF4-FFF2-40B4-BE49-F238E27FC236}">
                <a16:creationId xmlns:a16="http://schemas.microsoft.com/office/drawing/2014/main" id="{8EACB846-7907-4399-9AB6-085BA20F5DC1}"/>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Cube 143">
            <a:extLst>
              <a:ext uri="{FF2B5EF4-FFF2-40B4-BE49-F238E27FC236}">
                <a16:creationId xmlns:a16="http://schemas.microsoft.com/office/drawing/2014/main" id="{5F2445F5-5F9F-4DC4-833E-59772F3906C0}"/>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Cube 144">
            <a:extLst>
              <a:ext uri="{FF2B5EF4-FFF2-40B4-BE49-F238E27FC236}">
                <a16:creationId xmlns:a16="http://schemas.microsoft.com/office/drawing/2014/main" id="{D791B187-05F0-40E0-980B-D9044A1D10CF}"/>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ube 145">
            <a:extLst>
              <a:ext uri="{FF2B5EF4-FFF2-40B4-BE49-F238E27FC236}">
                <a16:creationId xmlns:a16="http://schemas.microsoft.com/office/drawing/2014/main" id="{50183C95-056D-4D8F-8BEB-EB9907C2D2DE}"/>
              </a:ext>
            </a:extLst>
          </p:cNvPr>
          <p:cNvSpPr/>
          <p:nvPr/>
        </p:nvSpPr>
        <p:spPr>
          <a:xfrm>
            <a:off x="7452764" y="3782961"/>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ube 146">
            <a:extLst>
              <a:ext uri="{FF2B5EF4-FFF2-40B4-BE49-F238E27FC236}">
                <a16:creationId xmlns:a16="http://schemas.microsoft.com/office/drawing/2014/main" id="{A4DEB0B0-822D-425C-9279-96F6769F884E}"/>
              </a:ext>
            </a:extLst>
          </p:cNvPr>
          <p:cNvSpPr/>
          <p:nvPr/>
        </p:nvSpPr>
        <p:spPr>
          <a:xfrm>
            <a:off x="7390868" y="4022351"/>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ube 147">
            <a:extLst>
              <a:ext uri="{FF2B5EF4-FFF2-40B4-BE49-F238E27FC236}">
                <a16:creationId xmlns:a16="http://schemas.microsoft.com/office/drawing/2014/main" id="{BE11F52E-A8BC-44E5-8662-825341775AD3}"/>
              </a:ext>
            </a:extLst>
          </p:cNvPr>
          <p:cNvSpPr/>
          <p:nvPr/>
        </p:nvSpPr>
        <p:spPr>
          <a:xfrm>
            <a:off x="7184752" y="3846593"/>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9" name="Group 148">
            <a:extLst>
              <a:ext uri="{FF2B5EF4-FFF2-40B4-BE49-F238E27FC236}">
                <a16:creationId xmlns:a16="http://schemas.microsoft.com/office/drawing/2014/main" id="{2B7AFAB0-BD4A-4D15-8CF0-F6FCE7B75755}"/>
              </a:ext>
            </a:extLst>
          </p:cNvPr>
          <p:cNvGrpSpPr/>
          <p:nvPr/>
        </p:nvGrpSpPr>
        <p:grpSpPr>
          <a:xfrm>
            <a:off x="10272316" y="5612540"/>
            <a:ext cx="119392" cy="984796"/>
            <a:chOff x="4619708" y="1264319"/>
            <a:chExt cx="324000" cy="2512147"/>
          </a:xfrm>
        </p:grpSpPr>
        <p:sp>
          <p:nvSpPr>
            <p:cNvPr id="150" name="Cube 149">
              <a:extLst>
                <a:ext uri="{FF2B5EF4-FFF2-40B4-BE49-F238E27FC236}">
                  <a16:creationId xmlns:a16="http://schemas.microsoft.com/office/drawing/2014/main" id="{48F90C9C-C45A-47DC-887B-2D889EBBFF86}"/>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Cube 150">
              <a:extLst>
                <a:ext uri="{FF2B5EF4-FFF2-40B4-BE49-F238E27FC236}">
                  <a16:creationId xmlns:a16="http://schemas.microsoft.com/office/drawing/2014/main" id="{7884695F-5EBA-4934-9A81-21B4FA9F3106}"/>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Cube 151">
              <a:extLst>
                <a:ext uri="{FF2B5EF4-FFF2-40B4-BE49-F238E27FC236}">
                  <a16:creationId xmlns:a16="http://schemas.microsoft.com/office/drawing/2014/main" id="{35DB0036-DA06-400B-9CA6-097D7EE45AB2}"/>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Cube 152">
              <a:extLst>
                <a:ext uri="{FF2B5EF4-FFF2-40B4-BE49-F238E27FC236}">
                  <a16:creationId xmlns:a16="http://schemas.microsoft.com/office/drawing/2014/main" id="{86F17641-BCA5-4C39-81DF-3CE2457D43E8}"/>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Cube 153">
              <a:extLst>
                <a:ext uri="{FF2B5EF4-FFF2-40B4-BE49-F238E27FC236}">
                  <a16:creationId xmlns:a16="http://schemas.microsoft.com/office/drawing/2014/main" id="{DF3F6E6F-45DD-4009-83E5-9F9E0B53A90D}"/>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Cube 154">
              <a:extLst>
                <a:ext uri="{FF2B5EF4-FFF2-40B4-BE49-F238E27FC236}">
                  <a16:creationId xmlns:a16="http://schemas.microsoft.com/office/drawing/2014/main" id="{3BBCE49D-6A50-4A29-88EF-F0F3455A6AFC}"/>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Cube 155">
              <a:extLst>
                <a:ext uri="{FF2B5EF4-FFF2-40B4-BE49-F238E27FC236}">
                  <a16:creationId xmlns:a16="http://schemas.microsoft.com/office/drawing/2014/main" id="{BAD56645-AD33-45FD-B8F9-F3501D4D916E}"/>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Cube 156">
              <a:extLst>
                <a:ext uri="{FF2B5EF4-FFF2-40B4-BE49-F238E27FC236}">
                  <a16:creationId xmlns:a16="http://schemas.microsoft.com/office/drawing/2014/main" id="{F0E46D16-EA13-4CB4-BF80-24C657FDC6D8}"/>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Cube 157">
              <a:extLst>
                <a:ext uri="{FF2B5EF4-FFF2-40B4-BE49-F238E27FC236}">
                  <a16:creationId xmlns:a16="http://schemas.microsoft.com/office/drawing/2014/main" id="{DA03DA7B-2455-4A42-BFF3-FADAB9D5A4BC}"/>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Cube 158">
              <a:extLst>
                <a:ext uri="{FF2B5EF4-FFF2-40B4-BE49-F238E27FC236}">
                  <a16:creationId xmlns:a16="http://schemas.microsoft.com/office/drawing/2014/main" id="{9D91BB49-1017-42CD-BA9A-1BF2379B0FC5}"/>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0" name="Group 159">
            <a:extLst>
              <a:ext uri="{FF2B5EF4-FFF2-40B4-BE49-F238E27FC236}">
                <a16:creationId xmlns:a16="http://schemas.microsoft.com/office/drawing/2014/main" id="{A525ADB4-48DC-47AA-9417-2F869F308E6A}"/>
              </a:ext>
            </a:extLst>
          </p:cNvPr>
          <p:cNvGrpSpPr/>
          <p:nvPr/>
        </p:nvGrpSpPr>
        <p:grpSpPr>
          <a:xfrm>
            <a:off x="10273788" y="5612540"/>
            <a:ext cx="119392" cy="984796"/>
            <a:chOff x="4619708" y="1264319"/>
            <a:chExt cx="324000" cy="2512147"/>
          </a:xfrm>
        </p:grpSpPr>
        <p:sp>
          <p:nvSpPr>
            <p:cNvPr id="161" name="Cube 160">
              <a:extLst>
                <a:ext uri="{FF2B5EF4-FFF2-40B4-BE49-F238E27FC236}">
                  <a16:creationId xmlns:a16="http://schemas.microsoft.com/office/drawing/2014/main" id="{880026F1-204B-43C3-87C5-94E8C59A226D}"/>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Cube 161">
              <a:extLst>
                <a:ext uri="{FF2B5EF4-FFF2-40B4-BE49-F238E27FC236}">
                  <a16:creationId xmlns:a16="http://schemas.microsoft.com/office/drawing/2014/main" id="{7034A557-2F80-41E3-8C3D-2F55B0745E5A}"/>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Cube 162">
              <a:extLst>
                <a:ext uri="{FF2B5EF4-FFF2-40B4-BE49-F238E27FC236}">
                  <a16:creationId xmlns:a16="http://schemas.microsoft.com/office/drawing/2014/main" id="{7F261B89-AC76-43FB-9568-2B02C763FAC4}"/>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Cube 163">
              <a:extLst>
                <a:ext uri="{FF2B5EF4-FFF2-40B4-BE49-F238E27FC236}">
                  <a16:creationId xmlns:a16="http://schemas.microsoft.com/office/drawing/2014/main" id="{8A5B2349-CD8A-45C6-BEAB-87684017ED0A}"/>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Cube 164">
              <a:extLst>
                <a:ext uri="{FF2B5EF4-FFF2-40B4-BE49-F238E27FC236}">
                  <a16:creationId xmlns:a16="http://schemas.microsoft.com/office/drawing/2014/main" id="{38BD7E54-3867-44FC-AE0D-06E13417EBD8}"/>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Cube 165">
              <a:extLst>
                <a:ext uri="{FF2B5EF4-FFF2-40B4-BE49-F238E27FC236}">
                  <a16:creationId xmlns:a16="http://schemas.microsoft.com/office/drawing/2014/main" id="{66E1C0D4-7E92-4AD5-829A-D7557D6E614E}"/>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Cube 166">
              <a:extLst>
                <a:ext uri="{FF2B5EF4-FFF2-40B4-BE49-F238E27FC236}">
                  <a16:creationId xmlns:a16="http://schemas.microsoft.com/office/drawing/2014/main" id="{4726F322-28C6-4342-A562-941226291614}"/>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Cube 167">
              <a:extLst>
                <a:ext uri="{FF2B5EF4-FFF2-40B4-BE49-F238E27FC236}">
                  <a16:creationId xmlns:a16="http://schemas.microsoft.com/office/drawing/2014/main" id="{EA29D69E-73C1-46E4-B052-3E12886771FA}"/>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Cube 168">
              <a:extLst>
                <a:ext uri="{FF2B5EF4-FFF2-40B4-BE49-F238E27FC236}">
                  <a16:creationId xmlns:a16="http://schemas.microsoft.com/office/drawing/2014/main" id="{AB9175E8-1273-4937-BC11-68B9975E4AF1}"/>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Cube 169">
              <a:extLst>
                <a:ext uri="{FF2B5EF4-FFF2-40B4-BE49-F238E27FC236}">
                  <a16:creationId xmlns:a16="http://schemas.microsoft.com/office/drawing/2014/main" id="{5A439826-47D6-4309-92DC-91D474FC57BB}"/>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1" name="Group 170">
            <a:extLst>
              <a:ext uri="{FF2B5EF4-FFF2-40B4-BE49-F238E27FC236}">
                <a16:creationId xmlns:a16="http://schemas.microsoft.com/office/drawing/2014/main" id="{E0A9BE9E-0ED0-4F14-ACA3-E631A7CF94E2}"/>
              </a:ext>
            </a:extLst>
          </p:cNvPr>
          <p:cNvGrpSpPr/>
          <p:nvPr/>
        </p:nvGrpSpPr>
        <p:grpSpPr>
          <a:xfrm>
            <a:off x="10274539" y="5612540"/>
            <a:ext cx="119392" cy="984796"/>
            <a:chOff x="4619708" y="1264319"/>
            <a:chExt cx="324000" cy="2512147"/>
          </a:xfrm>
        </p:grpSpPr>
        <p:sp>
          <p:nvSpPr>
            <p:cNvPr id="172" name="Cube 171">
              <a:extLst>
                <a:ext uri="{FF2B5EF4-FFF2-40B4-BE49-F238E27FC236}">
                  <a16:creationId xmlns:a16="http://schemas.microsoft.com/office/drawing/2014/main" id="{3769EDDE-D9AB-4CE9-AD0D-E4372840F5C9}"/>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Cube 172">
              <a:extLst>
                <a:ext uri="{FF2B5EF4-FFF2-40B4-BE49-F238E27FC236}">
                  <a16:creationId xmlns:a16="http://schemas.microsoft.com/office/drawing/2014/main" id="{724A492F-7582-4946-A992-646F750C79BD}"/>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Cube 173">
              <a:extLst>
                <a:ext uri="{FF2B5EF4-FFF2-40B4-BE49-F238E27FC236}">
                  <a16:creationId xmlns:a16="http://schemas.microsoft.com/office/drawing/2014/main" id="{0750B74E-C27F-4B22-B2DC-C5F4485CD8EC}"/>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Cube 174">
              <a:extLst>
                <a:ext uri="{FF2B5EF4-FFF2-40B4-BE49-F238E27FC236}">
                  <a16:creationId xmlns:a16="http://schemas.microsoft.com/office/drawing/2014/main" id="{C2390E1D-2CFD-40E4-AB57-D95949F1801A}"/>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Cube 175">
              <a:extLst>
                <a:ext uri="{FF2B5EF4-FFF2-40B4-BE49-F238E27FC236}">
                  <a16:creationId xmlns:a16="http://schemas.microsoft.com/office/drawing/2014/main" id="{31D466C0-4D50-438D-9F03-76EB07865F6F}"/>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Cube 176">
              <a:extLst>
                <a:ext uri="{FF2B5EF4-FFF2-40B4-BE49-F238E27FC236}">
                  <a16:creationId xmlns:a16="http://schemas.microsoft.com/office/drawing/2014/main" id="{D080CBE9-2F9B-409F-9B9B-69F5EA5A21E0}"/>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Cube 177">
              <a:extLst>
                <a:ext uri="{FF2B5EF4-FFF2-40B4-BE49-F238E27FC236}">
                  <a16:creationId xmlns:a16="http://schemas.microsoft.com/office/drawing/2014/main" id="{35208F73-5D6E-44FB-B663-0F8EC4567F49}"/>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Cube 178">
              <a:extLst>
                <a:ext uri="{FF2B5EF4-FFF2-40B4-BE49-F238E27FC236}">
                  <a16:creationId xmlns:a16="http://schemas.microsoft.com/office/drawing/2014/main" id="{59B06B47-7018-407F-999B-8D16E9BD9028}"/>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Cube 179">
              <a:extLst>
                <a:ext uri="{FF2B5EF4-FFF2-40B4-BE49-F238E27FC236}">
                  <a16:creationId xmlns:a16="http://schemas.microsoft.com/office/drawing/2014/main" id="{D1A41B10-08A2-4BE9-A46D-74C09F0E970B}"/>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Cube 180">
              <a:extLst>
                <a:ext uri="{FF2B5EF4-FFF2-40B4-BE49-F238E27FC236}">
                  <a16:creationId xmlns:a16="http://schemas.microsoft.com/office/drawing/2014/main" id="{0386BD5C-2621-467A-8DFD-B42D0F3EC776}"/>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2" name="Group 181">
            <a:extLst>
              <a:ext uri="{FF2B5EF4-FFF2-40B4-BE49-F238E27FC236}">
                <a16:creationId xmlns:a16="http://schemas.microsoft.com/office/drawing/2014/main" id="{4BAF5E17-9670-4420-BF0E-B8FCD9177F3D}"/>
              </a:ext>
            </a:extLst>
          </p:cNvPr>
          <p:cNvGrpSpPr/>
          <p:nvPr/>
        </p:nvGrpSpPr>
        <p:grpSpPr>
          <a:xfrm>
            <a:off x="10283772" y="5612538"/>
            <a:ext cx="119392" cy="984796"/>
            <a:chOff x="4619708" y="1264319"/>
            <a:chExt cx="324000" cy="2512147"/>
          </a:xfrm>
        </p:grpSpPr>
        <p:sp>
          <p:nvSpPr>
            <p:cNvPr id="183" name="Cube 182">
              <a:extLst>
                <a:ext uri="{FF2B5EF4-FFF2-40B4-BE49-F238E27FC236}">
                  <a16:creationId xmlns:a16="http://schemas.microsoft.com/office/drawing/2014/main" id="{91FD1E2D-6FE3-458A-9C00-DE2FE5ECA75A}"/>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Cube 183">
              <a:extLst>
                <a:ext uri="{FF2B5EF4-FFF2-40B4-BE49-F238E27FC236}">
                  <a16:creationId xmlns:a16="http://schemas.microsoft.com/office/drawing/2014/main" id="{A713A29D-C8DA-4080-9481-E0D8DCAB0D01}"/>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Cube 184">
              <a:extLst>
                <a:ext uri="{FF2B5EF4-FFF2-40B4-BE49-F238E27FC236}">
                  <a16:creationId xmlns:a16="http://schemas.microsoft.com/office/drawing/2014/main" id="{2FB984C4-3534-4312-818D-29F12C6E8F9A}"/>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Cube 185">
              <a:extLst>
                <a:ext uri="{FF2B5EF4-FFF2-40B4-BE49-F238E27FC236}">
                  <a16:creationId xmlns:a16="http://schemas.microsoft.com/office/drawing/2014/main" id="{43AF68BC-42F4-48E2-8A2D-189CEC902F27}"/>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Cube 186">
              <a:extLst>
                <a:ext uri="{FF2B5EF4-FFF2-40B4-BE49-F238E27FC236}">
                  <a16:creationId xmlns:a16="http://schemas.microsoft.com/office/drawing/2014/main" id="{991885F7-80D7-423B-A999-04BD5642D737}"/>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Cube 187">
              <a:extLst>
                <a:ext uri="{FF2B5EF4-FFF2-40B4-BE49-F238E27FC236}">
                  <a16:creationId xmlns:a16="http://schemas.microsoft.com/office/drawing/2014/main" id="{57C52D06-CEC5-46EE-9261-9CE7AF6A9A66}"/>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Cube 188">
              <a:extLst>
                <a:ext uri="{FF2B5EF4-FFF2-40B4-BE49-F238E27FC236}">
                  <a16:creationId xmlns:a16="http://schemas.microsoft.com/office/drawing/2014/main" id="{E5524EFC-B07F-4D60-99BD-7BC505DD2E64}"/>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Cube 189">
              <a:extLst>
                <a:ext uri="{FF2B5EF4-FFF2-40B4-BE49-F238E27FC236}">
                  <a16:creationId xmlns:a16="http://schemas.microsoft.com/office/drawing/2014/main" id="{D0BEF204-308F-4EE6-8510-5BBD1EFE84D7}"/>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Cube 190">
              <a:extLst>
                <a:ext uri="{FF2B5EF4-FFF2-40B4-BE49-F238E27FC236}">
                  <a16:creationId xmlns:a16="http://schemas.microsoft.com/office/drawing/2014/main" id="{205F7A4B-7C49-4AE6-A7E6-7B4C256C7A63}"/>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Cube 191">
              <a:extLst>
                <a:ext uri="{FF2B5EF4-FFF2-40B4-BE49-F238E27FC236}">
                  <a16:creationId xmlns:a16="http://schemas.microsoft.com/office/drawing/2014/main" id="{492B7463-0C1C-401B-9986-B706393458B7}"/>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3" name="Group 192">
            <a:extLst>
              <a:ext uri="{FF2B5EF4-FFF2-40B4-BE49-F238E27FC236}">
                <a16:creationId xmlns:a16="http://schemas.microsoft.com/office/drawing/2014/main" id="{DEBB9BF5-9970-4DC2-86E4-5D21F52A653F}"/>
              </a:ext>
            </a:extLst>
          </p:cNvPr>
          <p:cNvGrpSpPr/>
          <p:nvPr/>
        </p:nvGrpSpPr>
        <p:grpSpPr>
          <a:xfrm>
            <a:off x="10293005" y="5612536"/>
            <a:ext cx="119392" cy="984796"/>
            <a:chOff x="4619708" y="1264319"/>
            <a:chExt cx="324000" cy="2512147"/>
          </a:xfrm>
        </p:grpSpPr>
        <p:sp>
          <p:nvSpPr>
            <p:cNvPr id="194" name="Cube 193">
              <a:extLst>
                <a:ext uri="{FF2B5EF4-FFF2-40B4-BE49-F238E27FC236}">
                  <a16:creationId xmlns:a16="http://schemas.microsoft.com/office/drawing/2014/main" id="{52DC0265-2B21-4556-9299-72F8A6D1C82D}"/>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Cube 194">
              <a:extLst>
                <a:ext uri="{FF2B5EF4-FFF2-40B4-BE49-F238E27FC236}">
                  <a16:creationId xmlns:a16="http://schemas.microsoft.com/office/drawing/2014/main" id="{B95BB7BA-7136-49D7-BD9F-8F6F566715F2}"/>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Cube 195">
              <a:extLst>
                <a:ext uri="{FF2B5EF4-FFF2-40B4-BE49-F238E27FC236}">
                  <a16:creationId xmlns:a16="http://schemas.microsoft.com/office/drawing/2014/main" id="{7534F52C-7083-461F-BF0B-18786439B4FB}"/>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Cube 196">
              <a:extLst>
                <a:ext uri="{FF2B5EF4-FFF2-40B4-BE49-F238E27FC236}">
                  <a16:creationId xmlns:a16="http://schemas.microsoft.com/office/drawing/2014/main" id="{CDFB4CF7-A3FC-41F0-B42C-2A7CB760F602}"/>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Cube 197">
              <a:extLst>
                <a:ext uri="{FF2B5EF4-FFF2-40B4-BE49-F238E27FC236}">
                  <a16:creationId xmlns:a16="http://schemas.microsoft.com/office/drawing/2014/main" id="{40D1CD72-51A4-40F9-8B0C-782CCFE0C029}"/>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Cube 198">
              <a:extLst>
                <a:ext uri="{FF2B5EF4-FFF2-40B4-BE49-F238E27FC236}">
                  <a16:creationId xmlns:a16="http://schemas.microsoft.com/office/drawing/2014/main" id="{F4898167-7941-4015-8E8A-26876ED26793}"/>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ube 199">
              <a:extLst>
                <a:ext uri="{FF2B5EF4-FFF2-40B4-BE49-F238E27FC236}">
                  <a16:creationId xmlns:a16="http://schemas.microsoft.com/office/drawing/2014/main" id="{9F570AE1-9F3B-4360-89E3-6D83233FA2B7}"/>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ube 200">
              <a:extLst>
                <a:ext uri="{FF2B5EF4-FFF2-40B4-BE49-F238E27FC236}">
                  <a16:creationId xmlns:a16="http://schemas.microsoft.com/office/drawing/2014/main" id="{E68CFC4A-6BCF-4C8E-B07A-7D19FE70E816}"/>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Cube 201">
              <a:extLst>
                <a:ext uri="{FF2B5EF4-FFF2-40B4-BE49-F238E27FC236}">
                  <a16:creationId xmlns:a16="http://schemas.microsoft.com/office/drawing/2014/main" id="{CDEDF8D2-F186-43EC-8B4D-D0DB756DA271}"/>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Cube 202">
              <a:extLst>
                <a:ext uri="{FF2B5EF4-FFF2-40B4-BE49-F238E27FC236}">
                  <a16:creationId xmlns:a16="http://schemas.microsoft.com/office/drawing/2014/main" id="{B6FB10D7-10E8-46A3-8777-7E56804FBB1F}"/>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4" name="Group 203">
            <a:extLst>
              <a:ext uri="{FF2B5EF4-FFF2-40B4-BE49-F238E27FC236}">
                <a16:creationId xmlns:a16="http://schemas.microsoft.com/office/drawing/2014/main" id="{249D2665-7ECB-41F3-90C3-FACD95D93F2F}"/>
              </a:ext>
            </a:extLst>
          </p:cNvPr>
          <p:cNvGrpSpPr/>
          <p:nvPr/>
        </p:nvGrpSpPr>
        <p:grpSpPr>
          <a:xfrm>
            <a:off x="10302238" y="5612534"/>
            <a:ext cx="119392" cy="984796"/>
            <a:chOff x="4619708" y="1264319"/>
            <a:chExt cx="324000" cy="2512147"/>
          </a:xfrm>
        </p:grpSpPr>
        <p:sp>
          <p:nvSpPr>
            <p:cNvPr id="205" name="Cube 204">
              <a:extLst>
                <a:ext uri="{FF2B5EF4-FFF2-40B4-BE49-F238E27FC236}">
                  <a16:creationId xmlns:a16="http://schemas.microsoft.com/office/drawing/2014/main" id="{BBB58D7F-6063-47B8-831F-D520C0DE2C5D}"/>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Cube 205">
              <a:extLst>
                <a:ext uri="{FF2B5EF4-FFF2-40B4-BE49-F238E27FC236}">
                  <a16:creationId xmlns:a16="http://schemas.microsoft.com/office/drawing/2014/main" id="{ECAF959C-3826-412A-A41A-CF07047D773D}"/>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Cube 206">
              <a:extLst>
                <a:ext uri="{FF2B5EF4-FFF2-40B4-BE49-F238E27FC236}">
                  <a16:creationId xmlns:a16="http://schemas.microsoft.com/office/drawing/2014/main" id="{E7FDB9A8-0738-452C-8E82-A7276561CA5E}"/>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Cube 207">
              <a:extLst>
                <a:ext uri="{FF2B5EF4-FFF2-40B4-BE49-F238E27FC236}">
                  <a16:creationId xmlns:a16="http://schemas.microsoft.com/office/drawing/2014/main" id="{E3AD90B5-E69D-44F3-9EF3-789E4A1282C2}"/>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Cube 208">
              <a:extLst>
                <a:ext uri="{FF2B5EF4-FFF2-40B4-BE49-F238E27FC236}">
                  <a16:creationId xmlns:a16="http://schemas.microsoft.com/office/drawing/2014/main" id="{B322607D-8551-442D-BE97-72B34736D09C}"/>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Cube 209">
              <a:extLst>
                <a:ext uri="{FF2B5EF4-FFF2-40B4-BE49-F238E27FC236}">
                  <a16:creationId xmlns:a16="http://schemas.microsoft.com/office/drawing/2014/main" id="{729C2407-C82F-47D3-BFB4-A3E4AA88103F}"/>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Cube 210">
              <a:extLst>
                <a:ext uri="{FF2B5EF4-FFF2-40B4-BE49-F238E27FC236}">
                  <a16:creationId xmlns:a16="http://schemas.microsoft.com/office/drawing/2014/main" id="{197A1B32-940B-438E-9AA5-941FDE32F007}"/>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Cube 211">
              <a:extLst>
                <a:ext uri="{FF2B5EF4-FFF2-40B4-BE49-F238E27FC236}">
                  <a16:creationId xmlns:a16="http://schemas.microsoft.com/office/drawing/2014/main" id="{1ECAA5AC-E023-466E-AD89-883431BF4722}"/>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Cube 212">
              <a:extLst>
                <a:ext uri="{FF2B5EF4-FFF2-40B4-BE49-F238E27FC236}">
                  <a16:creationId xmlns:a16="http://schemas.microsoft.com/office/drawing/2014/main" id="{EE61B8C1-E22C-4C47-B4A0-AC2F5654625F}"/>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Cube 213">
              <a:extLst>
                <a:ext uri="{FF2B5EF4-FFF2-40B4-BE49-F238E27FC236}">
                  <a16:creationId xmlns:a16="http://schemas.microsoft.com/office/drawing/2014/main" id="{F4B808EF-A2B9-42A9-BE96-84F52C9515AD}"/>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5" name="Group 214">
            <a:extLst>
              <a:ext uri="{FF2B5EF4-FFF2-40B4-BE49-F238E27FC236}">
                <a16:creationId xmlns:a16="http://schemas.microsoft.com/office/drawing/2014/main" id="{F270871C-1134-4435-8FF8-1F893E26882E}"/>
              </a:ext>
            </a:extLst>
          </p:cNvPr>
          <p:cNvGrpSpPr/>
          <p:nvPr/>
        </p:nvGrpSpPr>
        <p:grpSpPr>
          <a:xfrm>
            <a:off x="5843132" y="3433528"/>
            <a:ext cx="119392" cy="984796"/>
            <a:chOff x="4619708" y="1264319"/>
            <a:chExt cx="324000" cy="2512147"/>
          </a:xfrm>
        </p:grpSpPr>
        <p:sp>
          <p:nvSpPr>
            <p:cNvPr id="216" name="Cube 215">
              <a:extLst>
                <a:ext uri="{FF2B5EF4-FFF2-40B4-BE49-F238E27FC236}">
                  <a16:creationId xmlns:a16="http://schemas.microsoft.com/office/drawing/2014/main" id="{19C101A8-69AD-4A07-8673-F7ADBD060E29}"/>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Cube 216">
              <a:extLst>
                <a:ext uri="{FF2B5EF4-FFF2-40B4-BE49-F238E27FC236}">
                  <a16:creationId xmlns:a16="http://schemas.microsoft.com/office/drawing/2014/main" id="{4C7273A0-D052-4AE1-8236-83E86B9A48FF}"/>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Cube 217">
              <a:extLst>
                <a:ext uri="{FF2B5EF4-FFF2-40B4-BE49-F238E27FC236}">
                  <a16:creationId xmlns:a16="http://schemas.microsoft.com/office/drawing/2014/main" id="{AEE681F1-C1F0-402E-9263-915D5298D7DD}"/>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Cube 218">
              <a:extLst>
                <a:ext uri="{FF2B5EF4-FFF2-40B4-BE49-F238E27FC236}">
                  <a16:creationId xmlns:a16="http://schemas.microsoft.com/office/drawing/2014/main" id="{A9D7FE4A-26CC-4A59-B58E-BCB4F87A5CE0}"/>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Cube 219">
              <a:extLst>
                <a:ext uri="{FF2B5EF4-FFF2-40B4-BE49-F238E27FC236}">
                  <a16:creationId xmlns:a16="http://schemas.microsoft.com/office/drawing/2014/main" id="{C15452F9-E64F-4498-8685-CCBE4D9A2104}"/>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Cube 220">
              <a:extLst>
                <a:ext uri="{FF2B5EF4-FFF2-40B4-BE49-F238E27FC236}">
                  <a16:creationId xmlns:a16="http://schemas.microsoft.com/office/drawing/2014/main" id="{A3526A96-F3FA-4AD4-B263-EA5D6DD45F56}"/>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Cube 221">
              <a:extLst>
                <a:ext uri="{FF2B5EF4-FFF2-40B4-BE49-F238E27FC236}">
                  <a16:creationId xmlns:a16="http://schemas.microsoft.com/office/drawing/2014/main" id="{22F746D0-F676-461C-8C4E-AC153E6EA6FF}"/>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Cube 222">
              <a:extLst>
                <a:ext uri="{FF2B5EF4-FFF2-40B4-BE49-F238E27FC236}">
                  <a16:creationId xmlns:a16="http://schemas.microsoft.com/office/drawing/2014/main" id="{1F47ECD4-3419-4C2C-AA43-B16694A17341}"/>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Cube 223">
              <a:extLst>
                <a:ext uri="{FF2B5EF4-FFF2-40B4-BE49-F238E27FC236}">
                  <a16:creationId xmlns:a16="http://schemas.microsoft.com/office/drawing/2014/main" id="{2349F3BB-5E3D-4F0B-A59B-1B13B6606DAB}"/>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Cube 224">
              <a:extLst>
                <a:ext uri="{FF2B5EF4-FFF2-40B4-BE49-F238E27FC236}">
                  <a16:creationId xmlns:a16="http://schemas.microsoft.com/office/drawing/2014/main" id="{2B0BDA06-19F8-4BB4-8576-7B7E1C8DDE7D}"/>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6" name="Group 225">
            <a:extLst>
              <a:ext uri="{FF2B5EF4-FFF2-40B4-BE49-F238E27FC236}">
                <a16:creationId xmlns:a16="http://schemas.microsoft.com/office/drawing/2014/main" id="{C95D0D7B-8527-43B0-8DA9-A7EE3B5FFCF2}"/>
              </a:ext>
            </a:extLst>
          </p:cNvPr>
          <p:cNvGrpSpPr/>
          <p:nvPr/>
        </p:nvGrpSpPr>
        <p:grpSpPr>
          <a:xfrm>
            <a:off x="6136328" y="3433528"/>
            <a:ext cx="119392" cy="984796"/>
            <a:chOff x="4619708" y="1264319"/>
            <a:chExt cx="324000" cy="2512147"/>
          </a:xfrm>
        </p:grpSpPr>
        <p:sp>
          <p:nvSpPr>
            <p:cNvPr id="227" name="Cube 226">
              <a:extLst>
                <a:ext uri="{FF2B5EF4-FFF2-40B4-BE49-F238E27FC236}">
                  <a16:creationId xmlns:a16="http://schemas.microsoft.com/office/drawing/2014/main" id="{070A98BB-8B6E-4F3D-98B6-1F02047B6660}"/>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Cube 227">
              <a:extLst>
                <a:ext uri="{FF2B5EF4-FFF2-40B4-BE49-F238E27FC236}">
                  <a16:creationId xmlns:a16="http://schemas.microsoft.com/office/drawing/2014/main" id="{62BC4160-532B-415F-B482-4D8D052D3DE0}"/>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Cube 228">
              <a:extLst>
                <a:ext uri="{FF2B5EF4-FFF2-40B4-BE49-F238E27FC236}">
                  <a16:creationId xmlns:a16="http://schemas.microsoft.com/office/drawing/2014/main" id="{86DFFDAA-6CE2-470E-817B-5E84AF53FB71}"/>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Cube 229">
              <a:extLst>
                <a:ext uri="{FF2B5EF4-FFF2-40B4-BE49-F238E27FC236}">
                  <a16:creationId xmlns:a16="http://schemas.microsoft.com/office/drawing/2014/main" id="{18A4BBDF-4010-4A49-8F64-B309CB56D960}"/>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Cube 230">
              <a:extLst>
                <a:ext uri="{FF2B5EF4-FFF2-40B4-BE49-F238E27FC236}">
                  <a16:creationId xmlns:a16="http://schemas.microsoft.com/office/drawing/2014/main" id="{AD1FD2CA-7E8A-470D-84A0-8C24C21B025F}"/>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Cube 231">
              <a:extLst>
                <a:ext uri="{FF2B5EF4-FFF2-40B4-BE49-F238E27FC236}">
                  <a16:creationId xmlns:a16="http://schemas.microsoft.com/office/drawing/2014/main" id="{150C374E-A1CF-4A08-A647-5A81F7BB0C5D}"/>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Cube 232">
              <a:extLst>
                <a:ext uri="{FF2B5EF4-FFF2-40B4-BE49-F238E27FC236}">
                  <a16:creationId xmlns:a16="http://schemas.microsoft.com/office/drawing/2014/main" id="{340C6FB8-1B7E-4BB6-AECD-B3245B0CBF59}"/>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Cube 233">
              <a:extLst>
                <a:ext uri="{FF2B5EF4-FFF2-40B4-BE49-F238E27FC236}">
                  <a16:creationId xmlns:a16="http://schemas.microsoft.com/office/drawing/2014/main" id="{F91B816E-5E3D-4657-938E-9B3D17F05143}"/>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Cube 234">
              <a:extLst>
                <a:ext uri="{FF2B5EF4-FFF2-40B4-BE49-F238E27FC236}">
                  <a16:creationId xmlns:a16="http://schemas.microsoft.com/office/drawing/2014/main" id="{041819F7-288C-4A34-AC22-9FA9AD1B68B9}"/>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Cube 235">
              <a:extLst>
                <a:ext uri="{FF2B5EF4-FFF2-40B4-BE49-F238E27FC236}">
                  <a16:creationId xmlns:a16="http://schemas.microsoft.com/office/drawing/2014/main" id="{0D8A442D-B4FF-452C-939A-D0E2C83B90B9}"/>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7" name="Group 236">
            <a:extLst>
              <a:ext uri="{FF2B5EF4-FFF2-40B4-BE49-F238E27FC236}">
                <a16:creationId xmlns:a16="http://schemas.microsoft.com/office/drawing/2014/main" id="{A94D6222-169D-474E-BE43-8B4E01B9FA2B}"/>
              </a:ext>
            </a:extLst>
          </p:cNvPr>
          <p:cNvGrpSpPr/>
          <p:nvPr/>
        </p:nvGrpSpPr>
        <p:grpSpPr>
          <a:xfrm>
            <a:off x="5591354" y="3449380"/>
            <a:ext cx="119392" cy="984796"/>
            <a:chOff x="4619708" y="1264319"/>
            <a:chExt cx="324000" cy="2512147"/>
          </a:xfrm>
        </p:grpSpPr>
        <p:sp>
          <p:nvSpPr>
            <p:cNvPr id="238" name="Cube 237">
              <a:extLst>
                <a:ext uri="{FF2B5EF4-FFF2-40B4-BE49-F238E27FC236}">
                  <a16:creationId xmlns:a16="http://schemas.microsoft.com/office/drawing/2014/main" id="{378A7EF3-4BFE-4C37-9E49-D07E9A5151A0}"/>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Cube 238">
              <a:extLst>
                <a:ext uri="{FF2B5EF4-FFF2-40B4-BE49-F238E27FC236}">
                  <a16:creationId xmlns:a16="http://schemas.microsoft.com/office/drawing/2014/main" id="{9C296CC6-DA79-4C02-9620-64E7A548956D}"/>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Cube 239">
              <a:extLst>
                <a:ext uri="{FF2B5EF4-FFF2-40B4-BE49-F238E27FC236}">
                  <a16:creationId xmlns:a16="http://schemas.microsoft.com/office/drawing/2014/main" id="{94EF8BAB-D8EF-46C2-AD28-426913AD6043}"/>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Cube 240">
              <a:extLst>
                <a:ext uri="{FF2B5EF4-FFF2-40B4-BE49-F238E27FC236}">
                  <a16:creationId xmlns:a16="http://schemas.microsoft.com/office/drawing/2014/main" id="{02C3BAA2-136E-4F42-957E-2320D914344C}"/>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Cube 241">
              <a:extLst>
                <a:ext uri="{FF2B5EF4-FFF2-40B4-BE49-F238E27FC236}">
                  <a16:creationId xmlns:a16="http://schemas.microsoft.com/office/drawing/2014/main" id="{10304C72-451C-42BE-BF94-25BE122956A9}"/>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Cube 242">
              <a:extLst>
                <a:ext uri="{FF2B5EF4-FFF2-40B4-BE49-F238E27FC236}">
                  <a16:creationId xmlns:a16="http://schemas.microsoft.com/office/drawing/2014/main" id="{61B95A9C-6619-43AB-8ACF-2EA467E31607}"/>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Cube 243">
              <a:extLst>
                <a:ext uri="{FF2B5EF4-FFF2-40B4-BE49-F238E27FC236}">
                  <a16:creationId xmlns:a16="http://schemas.microsoft.com/office/drawing/2014/main" id="{2F476DD1-97A8-4DB5-81A9-CD9C8FAFFB70}"/>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Cube 244">
              <a:extLst>
                <a:ext uri="{FF2B5EF4-FFF2-40B4-BE49-F238E27FC236}">
                  <a16:creationId xmlns:a16="http://schemas.microsoft.com/office/drawing/2014/main" id="{1F83AA8E-3FA6-460E-9754-C30FF5C5F692}"/>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Cube 245">
              <a:extLst>
                <a:ext uri="{FF2B5EF4-FFF2-40B4-BE49-F238E27FC236}">
                  <a16:creationId xmlns:a16="http://schemas.microsoft.com/office/drawing/2014/main" id="{95E97B53-499A-4837-9465-9E7067664EA5}"/>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Cube 246">
              <a:extLst>
                <a:ext uri="{FF2B5EF4-FFF2-40B4-BE49-F238E27FC236}">
                  <a16:creationId xmlns:a16="http://schemas.microsoft.com/office/drawing/2014/main" id="{6E1315A0-A282-4E90-8521-8F2E461BEE45}"/>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8" name="Group 247">
            <a:extLst>
              <a:ext uri="{FF2B5EF4-FFF2-40B4-BE49-F238E27FC236}">
                <a16:creationId xmlns:a16="http://schemas.microsoft.com/office/drawing/2014/main" id="{FED6D38E-9CE3-4EB4-BC6D-F11A3087D558}"/>
              </a:ext>
            </a:extLst>
          </p:cNvPr>
          <p:cNvGrpSpPr/>
          <p:nvPr/>
        </p:nvGrpSpPr>
        <p:grpSpPr>
          <a:xfrm>
            <a:off x="5341948" y="3453672"/>
            <a:ext cx="119392" cy="984796"/>
            <a:chOff x="4619708" y="1264319"/>
            <a:chExt cx="324000" cy="2512147"/>
          </a:xfrm>
        </p:grpSpPr>
        <p:sp>
          <p:nvSpPr>
            <p:cNvPr id="249" name="Cube 248">
              <a:extLst>
                <a:ext uri="{FF2B5EF4-FFF2-40B4-BE49-F238E27FC236}">
                  <a16:creationId xmlns:a16="http://schemas.microsoft.com/office/drawing/2014/main" id="{F0B7FEBE-D328-4F98-81FC-1D584D6E242B}"/>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Cube 249">
              <a:extLst>
                <a:ext uri="{FF2B5EF4-FFF2-40B4-BE49-F238E27FC236}">
                  <a16:creationId xmlns:a16="http://schemas.microsoft.com/office/drawing/2014/main" id="{34E2BAFC-EC4E-4710-9813-E5A49F33242C}"/>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Cube 250">
              <a:extLst>
                <a:ext uri="{FF2B5EF4-FFF2-40B4-BE49-F238E27FC236}">
                  <a16:creationId xmlns:a16="http://schemas.microsoft.com/office/drawing/2014/main" id="{C9EFEFE1-2B11-4FF2-9629-8DA4665C1184}"/>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Cube 251">
              <a:extLst>
                <a:ext uri="{FF2B5EF4-FFF2-40B4-BE49-F238E27FC236}">
                  <a16:creationId xmlns:a16="http://schemas.microsoft.com/office/drawing/2014/main" id="{A9380BBD-A2B3-4634-86A5-0C05896D8C97}"/>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Cube 252">
              <a:extLst>
                <a:ext uri="{FF2B5EF4-FFF2-40B4-BE49-F238E27FC236}">
                  <a16:creationId xmlns:a16="http://schemas.microsoft.com/office/drawing/2014/main" id="{56EEE08A-1EAE-49F2-AE79-7A42824DEA36}"/>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Cube 253">
              <a:extLst>
                <a:ext uri="{FF2B5EF4-FFF2-40B4-BE49-F238E27FC236}">
                  <a16:creationId xmlns:a16="http://schemas.microsoft.com/office/drawing/2014/main" id="{B6666159-EF20-401A-83D5-D3C174A2C6B2}"/>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Cube 254">
              <a:extLst>
                <a:ext uri="{FF2B5EF4-FFF2-40B4-BE49-F238E27FC236}">
                  <a16:creationId xmlns:a16="http://schemas.microsoft.com/office/drawing/2014/main" id="{4E3B2607-7F5C-4847-B817-4A40EF960049}"/>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Cube 255">
              <a:extLst>
                <a:ext uri="{FF2B5EF4-FFF2-40B4-BE49-F238E27FC236}">
                  <a16:creationId xmlns:a16="http://schemas.microsoft.com/office/drawing/2014/main" id="{D21C478D-8E86-4FCD-8878-DEE14B006094}"/>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Cube 256">
              <a:extLst>
                <a:ext uri="{FF2B5EF4-FFF2-40B4-BE49-F238E27FC236}">
                  <a16:creationId xmlns:a16="http://schemas.microsoft.com/office/drawing/2014/main" id="{E5F07BEE-D582-4DD4-B2A0-EEBFDD3816DF}"/>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Cube 257">
              <a:extLst>
                <a:ext uri="{FF2B5EF4-FFF2-40B4-BE49-F238E27FC236}">
                  <a16:creationId xmlns:a16="http://schemas.microsoft.com/office/drawing/2014/main" id="{03B80037-5286-46B6-B1F6-1093363AA43B}"/>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9" name="Group 258">
            <a:extLst>
              <a:ext uri="{FF2B5EF4-FFF2-40B4-BE49-F238E27FC236}">
                <a16:creationId xmlns:a16="http://schemas.microsoft.com/office/drawing/2014/main" id="{DD4DAE60-CFB2-4199-B4EF-E0665B32D206}"/>
              </a:ext>
            </a:extLst>
          </p:cNvPr>
          <p:cNvGrpSpPr/>
          <p:nvPr/>
        </p:nvGrpSpPr>
        <p:grpSpPr>
          <a:xfrm>
            <a:off x="10822391" y="5612526"/>
            <a:ext cx="935771" cy="947650"/>
            <a:chOff x="1860688" y="1261374"/>
            <a:chExt cx="2539456" cy="2512147"/>
          </a:xfrm>
        </p:grpSpPr>
        <p:grpSp>
          <p:nvGrpSpPr>
            <p:cNvPr id="260" name="Group 259">
              <a:extLst>
                <a:ext uri="{FF2B5EF4-FFF2-40B4-BE49-F238E27FC236}">
                  <a16:creationId xmlns:a16="http://schemas.microsoft.com/office/drawing/2014/main" id="{513CE204-8189-45DA-A111-7601E84BA834}"/>
                </a:ext>
              </a:extLst>
            </p:cNvPr>
            <p:cNvGrpSpPr/>
            <p:nvPr/>
          </p:nvGrpSpPr>
          <p:grpSpPr>
            <a:xfrm>
              <a:off x="1860688" y="1261374"/>
              <a:ext cx="324000" cy="2512147"/>
              <a:chOff x="4619708" y="1264319"/>
              <a:chExt cx="324000" cy="2512147"/>
            </a:xfrm>
            <a:solidFill>
              <a:srgbClr val="0070C0"/>
            </a:solidFill>
          </p:grpSpPr>
          <p:sp>
            <p:nvSpPr>
              <p:cNvPr id="360" name="Cube 359">
                <a:extLst>
                  <a:ext uri="{FF2B5EF4-FFF2-40B4-BE49-F238E27FC236}">
                    <a16:creationId xmlns:a16="http://schemas.microsoft.com/office/drawing/2014/main" id="{85064D6E-0872-4555-8C04-B646B41CA17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Cube 360">
                <a:extLst>
                  <a:ext uri="{FF2B5EF4-FFF2-40B4-BE49-F238E27FC236}">
                    <a16:creationId xmlns:a16="http://schemas.microsoft.com/office/drawing/2014/main" id="{939589F1-94EE-4AC5-A569-E41A93E8906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Cube 361">
                <a:extLst>
                  <a:ext uri="{FF2B5EF4-FFF2-40B4-BE49-F238E27FC236}">
                    <a16:creationId xmlns:a16="http://schemas.microsoft.com/office/drawing/2014/main" id="{46D29593-90D9-440C-A827-2F06A74549E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Cube 362">
                <a:extLst>
                  <a:ext uri="{FF2B5EF4-FFF2-40B4-BE49-F238E27FC236}">
                    <a16:creationId xmlns:a16="http://schemas.microsoft.com/office/drawing/2014/main" id="{DFC7F37C-90AD-40D7-A570-89DEC20C11C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Cube 363">
                <a:extLst>
                  <a:ext uri="{FF2B5EF4-FFF2-40B4-BE49-F238E27FC236}">
                    <a16:creationId xmlns:a16="http://schemas.microsoft.com/office/drawing/2014/main" id="{D57F672C-89FF-4393-B75B-FC70F881947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Cube 364">
                <a:extLst>
                  <a:ext uri="{FF2B5EF4-FFF2-40B4-BE49-F238E27FC236}">
                    <a16:creationId xmlns:a16="http://schemas.microsoft.com/office/drawing/2014/main" id="{8F9C54C2-88FE-42E5-A80F-08166B9D4B7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Cube 365">
                <a:extLst>
                  <a:ext uri="{FF2B5EF4-FFF2-40B4-BE49-F238E27FC236}">
                    <a16:creationId xmlns:a16="http://schemas.microsoft.com/office/drawing/2014/main" id="{339DB044-AC5D-4CCB-A440-075F232D87C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Cube 366">
                <a:extLst>
                  <a:ext uri="{FF2B5EF4-FFF2-40B4-BE49-F238E27FC236}">
                    <a16:creationId xmlns:a16="http://schemas.microsoft.com/office/drawing/2014/main" id="{4054ACD0-B3C3-46A0-94B9-880425A420D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Cube 367">
                <a:extLst>
                  <a:ext uri="{FF2B5EF4-FFF2-40B4-BE49-F238E27FC236}">
                    <a16:creationId xmlns:a16="http://schemas.microsoft.com/office/drawing/2014/main" id="{9AC54338-4EC7-4507-A602-B5638B1895B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Cube 368">
                <a:extLst>
                  <a:ext uri="{FF2B5EF4-FFF2-40B4-BE49-F238E27FC236}">
                    <a16:creationId xmlns:a16="http://schemas.microsoft.com/office/drawing/2014/main" id="{79F83B8C-DE7B-4671-9867-F55837E2C43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1" name="Group 260">
              <a:extLst>
                <a:ext uri="{FF2B5EF4-FFF2-40B4-BE49-F238E27FC236}">
                  <a16:creationId xmlns:a16="http://schemas.microsoft.com/office/drawing/2014/main" id="{112A153F-C005-4260-B63E-06BB65F5DE5D}"/>
                </a:ext>
              </a:extLst>
            </p:cNvPr>
            <p:cNvGrpSpPr/>
            <p:nvPr/>
          </p:nvGrpSpPr>
          <p:grpSpPr>
            <a:xfrm>
              <a:off x="2108074" y="1261374"/>
              <a:ext cx="324000" cy="2512147"/>
              <a:chOff x="4619708" y="1264319"/>
              <a:chExt cx="324000" cy="2512147"/>
            </a:xfrm>
            <a:solidFill>
              <a:srgbClr val="0070C0"/>
            </a:solidFill>
          </p:grpSpPr>
          <p:sp>
            <p:nvSpPr>
              <p:cNvPr id="350" name="Cube 349">
                <a:extLst>
                  <a:ext uri="{FF2B5EF4-FFF2-40B4-BE49-F238E27FC236}">
                    <a16:creationId xmlns:a16="http://schemas.microsoft.com/office/drawing/2014/main" id="{AA5CBE21-5A0A-433D-8CB2-F0A49F39411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Cube 350">
                <a:extLst>
                  <a:ext uri="{FF2B5EF4-FFF2-40B4-BE49-F238E27FC236}">
                    <a16:creationId xmlns:a16="http://schemas.microsoft.com/office/drawing/2014/main" id="{F790DCF9-A4A2-49CF-80EF-1C89203C960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Cube 351">
                <a:extLst>
                  <a:ext uri="{FF2B5EF4-FFF2-40B4-BE49-F238E27FC236}">
                    <a16:creationId xmlns:a16="http://schemas.microsoft.com/office/drawing/2014/main" id="{55F3B032-1B6B-43B1-BB70-E4162976964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Cube 352">
                <a:extLst>
                  <a:ext uri="{FF2B5EF4-FFF2-40B4-BE49-F238E27FC236}">
                    <a16:creationId xmlns:a16="http://schemas.microsoft.com/office/drawing/2014/main" id="{381FDA66-6A72-4025-8172-D8A307A8460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Cube 353">
                <a:extLst>
                  <a:ext uri="{FF2B5EF4-FFF2-40B4-BE49-F238E27FC236}">
                    <a16:creationId xmlns:a16="http://schemas.microsoft.com/office/drawing/2014/main" id="{DACEDBF4-810A-4B80-AE3E-282B3688258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Cube 354">
                <a:extLst>
                  <a:ext uri="{FF2B5EF4-FFF2-40B4-BE49-F238E27FC236}">
                    <a16:creationId xmlns:a16="http://schemas.microsoft.com/office/drawing/2014/main" id="{6663F407-AEBC-4060-B1E9-A55121E3AE7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Cube 355">
                <a:extLst>
                  <a:ext uri="{FF2B5EF4-FFF2-40B4-BE49-F238E27FC236}">
                    <a16:creationId xmlns:a16="http://schemas.microsoft.com/office/drawing/2014/main" id="{2E66AAD5-9490-4AF8-9509-E4A8A2E1781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Cube 356">
                <a:extLst>
                  <a:ext uri="{FF2B5EF4-FFF2-40B4-BE49-F238E27FC236}">
                    <a16:creationId xmlns:a16="http://schemas.microsoft.com/office/drawing/2014/main" id="{A2EE9244-4125-470E-BFF3-B7BBD4890F2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Cube 357">
                <a:extLst>
                  <a:ext uri="{FF2B5EF4-FFF2-40B4-BE49-F238E27FC236}">
                    <a16:creationId xmlns:a16="http://schemas.microsoft.com/office/drawing/2014/main" id="{D0140A37-B485-4D4E-98E3-D8254F4B65E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Cube 358">
                <a:extLst>
                  <a:ext uri="{FF2B5EF4-FFF2-40B4-BE49-F238E27FC236}">
                    <a16:creationId xmlns:a16="http://schemas.microsoft.com/office/drawing/2014/main" id="{6875CA37-8524-4227-B1C3-6461B9C54C2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2" name="Group 261">
              <a:extLst>
                <a:ext uri="{FF2B5EF4-FFF2-40B4-BE49-F238E27FC236}">
                  <a16:creationId xmlns:a16="http://schemas.microsoft.com/office/drawing/2014/main" id="{502F230F-32A3-457B-95EB-E6BF9A3689F5}"/>
                </a:ext>
              </a:extLst>
            </p:cNvPr>
            <p:cNvGrpSpPr/>
            <p:nvPr/>
          </p:nvGrpSpPr>
          <p:grpSpPr>
            <a:xfrm>
              <a:off x="2355460" y="1261374"/>
              <a:ext cx="324000" cy="2512147"/>
              <a:chOff x="4619708" y="1264319"/>
              <a:chExt cx="324000" cy="2512147"/>
            </a:xfrm>
            <a:solidFill>
              <a:srgbClr val="0070C0"/>
            </a:solidFill>
          </p:grpSpPr>
          <p:sp>
            <p:nvSpPr>
              <p:cNvPr id="340" name="Cube 339">
                <a:extLst>
                  <a:ext uri="{FF2B5EF4-FFF2-40B4-BE49-F238E27FC236}">
                    <a16:creationId xmlns:a16="http://schemas.microsoft.com/office/drawing/2014/main" id="{01A058EF-AA57-418F-8324-D57835C962A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Cube 340">
                <a:extLst>
                  <a:ext uri="{FF2B5EF4-FFF2-40B4-BE49-F238E27FC236}">
                    <a16:creationId xmlns:a16="http://schemas.microsoft.com/office/drawing/2014/main" id="{1EFEB193-AF65-4ADA-A7BD-F0145FAB364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Cube 341">
                <a:extLst>
                  <a:ext uri="{FF2B5EF4-FFF2-40B4-BE49-F238E27FC236}">
                    <a16:creationId xmlns:a16="http://schemas.microsoft.com/office/drawing/2014/main" id="{1295F4B1-9A53-434F-BF95-8EEF1F85C3C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Cube 342">
                <a:extLst>
                  <a:ext uri="{FF2B5EF4-FFF2-40B4-BE49-F238E27FC236}">
                    <a16:creationId xmlns:a16="http://schemas.microsoft.com/office/drawing/2014/main" id="{DB957778-0009-4708-B164-AA6F529CAFE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Cube 343">
                <a:extLst>
                  <a:ext uri="{FF2B5EF4-FFF2-40B4-BE49-F238E27FC236}">
                    <a16:creationId xmlns:a16="http://schemas.microsoft.com/office/drawing/2014/main" id="{E75E34B2-516C-4422-8E57-C77AE2ECCAC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Cube 344">
                <a:extLst>
                  <a:ext uri="{FF2B5EF4-FFF2-40B4-BE49-F238E27FC236}">
                    <a16:creationId xmlns:a16="http://schemas.microsoft.com/office/drawing/2014/main" id="{A0F512F6-7E69-418D-B41F-A66E264309C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Cube 345">
                <a:extLst>
                  <a:ext uri="{FF2B5EF4-FFF2-40B4-BE49-F238E27FC236}">
                    <a16:creationId xmlns:a16="http://schemas.microsoft.com/office/drawing/2014/main" id="{B44F6D53-CA74-4712-829A-D61E453F2E0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Cube 346">
                <a:extLst>
                  <a:ext uri="{FF2B5EF4-FFF2-40B4-BE49-F238E27FC236}">
                    <a16:creationId xmlns:a16="http://schemas.microsoft.com/office/drawing/2014/main" id="{303FFC5E-40E7-456C-A7BA-10E969364A8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Cube 347">
                <a:extLst>
                  <a:ext uri="{FF2B5EF4-FFF2-40B4-BE49-F238E27FC236}">
                    <a16:creationId xmlns:a16="http://schemas.microsoft.com/office/drawing/2014/main" id="{6377B111-CC45-4F2F-A06E-094E6B707D8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Cube 348">
                <a:extLst>
                  <a:ext uri="{FF2B5EF4-FFF2-40B4-BE49-F238E27FC236}">
                    <a16:creationId xmlns:a16="http://schemas.microsoft.com/office/drawing/2014/main" id="{53DE7038-D538-4F09-A99E-37B5F05A524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3" name="Group 262">
              <a:extLst>
                <a:ext uri="{FF2B5EF4-FFF2-40B4-BE49-F238E27FC236}">
                  <a16:creationId xmlns:a16="http://schemas.microsoft.com/office/drawing/2014/main" id="{CE3F53DC-DBF5-4EC2-AEBC-717D15DEB85C}"/>
                </a:ext>
              </a:extLst>
            </p:cNvPr>
            <p:cNvGrpSpPr/>
            <p:nvPr/>
          </p:nvGrpSpPr>
          <p:grpSpPr>
            <a:xfrm>
              <a:off x="2602846" y="1261374"/>
              <a:ext cx="324000" cy="2512147"/>
              <a:chOff x="4619708" y="1264319"/>
              <a:chExt cx="324000" cy="2512147"/>
            </a:xfrm>
            <a:solidFill>
              <a:srgbClr val="0070C0"/>
            </a:solidFill>
          </p:grpSpPr>
          <p:sp>
            <p:nvSpPr>
              <p:cNvPr id="330" name="Cube 329">
                <a:extLst>
                  <a:ext uri="{FF2B5EF4-FFF2-40B4-BE49-F238E27FC236}">
                    <a16:creationId xmlns:a16="http://schemas.microsoft.com/office/drawing/2014/main" id="{D8A3D665-7D25-4D39-9BFC-B9AF95B024B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Cube 330">
                <a:extLst>
                  <a:ext uri="{FF2B5EF4-FFF2-40B4-BE49-F238E27FC236}">
                    <a16:creationId xmlns:a16="http://schemas.microsoft.com/office/drawing/2014/main" id="{8162E8DD-7B9D-4853-B9B7-3C7AD5AA8E0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Cube 331">
                <a:extLst>
                  <a:ext uri="{FF2B5EF4-FFF2-40B4-BE49-F238E27FC236}">
                    <a16:creationId xmlns:a16="http://schemas.microsoft.com/office/drawing/2014/main" id="{CC945D4E-DCC2-4963-961A-6A13E26065B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Cube 332">
                <a:extLst>
                  <a:ext uri="{FF2B5EF4-FFF2-40B4-BE49-F238E27FC236}">
                    <a16:creationId xmlns:a16="http://schemas.microsoft.com/office/drawing/2014/main" id="{0090D58D-B2B5-42A1-9D9D-754028698E3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Cube 333">
                <a:extLst>
                  <a:ext uri="{FF2B5EF4-FFF2-40B4-BE49-F238E27FC236}">
                    <a16:creationId xmlns:a16="http://schemas.microsoft.com/office/drawing/2014/main" id="{80B51C16-834E-432F-BBD1-EE3FA77BE56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Cube 334">
                <a:extLst>
                  <a:ext uri="{FF2B5EF4-FFF2-40B4-BE49-F238E27FC236}">
                    <a16:creationId xmlns:a16="http://schemas.microsoft.com/office/drawing/2014/main" id="{025DA67C-9360-48DA-8B6A-FC357A36E3A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Cube 335">
                <a:extLst>
                  <a:ext uri="{FF2B5EF4-FFF2-40B4-BE49-F238E27FC236}">
                    <a16:creationId xmlns:a16="http://schemas.microsoft.com/office/drawing/2014/main" id="{D8B7656D-8110-423D-86B6-6100B03ABDF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Cube 336">
                <a:extLst>
                  <a:ext uri="{FF2B5EF4-FFF2-40B4-BE49-F238E27FC236}">
                    <a16:creationId xmlns:a16="http://schemas.microsoft.com/office/drawing/2014/main" id="{0F157FE2-522B-4720-9922-F4AC142DF2A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ube 337">
                <a:extLst>
                  <a:ext uri="{FF2B5EF4-FFF2-40B4-BE49-F238E27FC236}">
                    <a16:creationId xmlns:a16="http://schemas.microsoft.com/office/drawing/2014/main" id="{F6DA210C-215D-4B4E-8B87-ECEFBCC426B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Cube 338">
                <a:extLst>
                  <a:ext uri="{FF2B5EF4-FFF2-40B4-BE49-F238E27FC236}">
                    <a16:creationId xmlns:a16="http://schemas.microsoft.com/office/drawing/2014/main" id="{5FC2AA2C-A512-4736-9DC8-299909C0B09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4" name="Group 263">
              <a:extLst>
                <a:ext uri="{FF2B5EF4-FFF2-40B4-BE49-F238E27FC236}">
                  <a16:creationId xmlns:a16="http://schemas.microsoft.com/office/drawing/2014/main" id="{8C5FC352-96E0-4F13-83DD-3FDA9C2192AD}"/>
                </a:ext>
              </a:extLst>
            </p:cNvPr>
            <p:cNvGrpSpPr/>
            <p:nvPr/>
          </p:nvGrpSpPr>
          <p:grpSpPr>
            <a:xfrm>
              <a:off x="2850232" y="1261374"/>
              <a:ext cx="324000" cy="2512147"/>
              <a:chOff x="4619708" y="1264319"/>
              <a:chExt cx="324000" cy="2512147"/>
            </a:xfrm>
            <a:solidFill>
              <a:srgbClr val="0070C0"/>
            </a:solidFill>
          </p:grpSpPr>
          <p:sp>
            <p:nvSpPr>
              <p:cNvPr id="320" name="Cube 319">
                <a:extLst>
                  <a:ext uri="{FF2B5EF4-FFF2-40B4-BE49-F238E27FC236}">
                    <a16:creationId xmlns:a16="http://schemas.microsoft.com/office/drawing/2014/main" id="{6D663022-38F0-4649-8C66-92AAB16A661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Cube 320">
                <a:extLst>
                  <a:ext uri="{FF2B5EF4-FFF2-40B4-BE49-F238E27FC236}">
                    <a16:creationId xmlns:a16="http://schemas.microsoft.com/office/drawing/2014/main" id="{149E5D68-2524-4ED4-B12D-B58AE19D5EE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Cube 321">
                <a:extLst>
                  <a:ext uri="{FF2B5EF4-FFF2-40B4-BE49-F238E27FC236}">
                    <a16:creationId xmlns:a16="http://schemas.microsoft.com/office/drawing/2014/main" id="{463A8803-CC86-4158-9D24-3F7432A31DE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Cube 322">
                <a:extLst>
                  <a:ext uri="{FF2B5EF4-FFF2-40B4-BE49-F238E27FC236}">
                    <a16:creationId xmlns:a16="http://schemas.microsoft.com/office/drawing/2014/main" id="{3E6B5BB3-18E5-4354-BEF8-9EF0059E5EA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Cube 323">
                <a:extLst>
                  <a:ext uri="{FF2B5EF4-FFF2-40B4-BE49-F238E27FC236}">
                    <a16:creationId xmlns:a16="http://schemas.microsoft.com/office/drawing/2014/main" id="{F6DEB385-AF89-45AB-BFFE-358F88CF958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Cube 324">
                <a:extLst>
                  <a:ext uri="{FF2B5EF4-FFF2-40B4-BE49-F238E27FC236}">
                    <a16:creationId xmlns:a16="http://schemas.microsoft.com/office/drawing/2014/main" id="{9CABEB58-2F44-4935-B228-8728E52786E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Cube 325">
                <a:extLst>
                  <a:ext uri="{FF2B5EF4-FFF2-40B4-BE49-F238E27FC236}">
                    <a16:creationId xmlns:a16="http://schemas.microsoft.com/office/drawing/2014/main" id="{E0DFDA89-66D2-4717-8AFE-7096E600A13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Cube 326">
                <a:extLst>
                  <a:ext uri="{FF2B5EF4-FFF2-40B4-BE49-F238E27FC236}">
                    <a16:creationId xmlns:a16="http://schemas.microsoft.com/office/drawing/2014/main" id="{157B24B1-F599-41BB-B94F-35EC8BBD90A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Cube 327">
                <a:extLst>
                  <a:ext uri="{FF2B5EF4-FFF2-40B4-BE49-F238E27FC236}">
                    <a16:creationId xmlns:a16="http://schemas.microsoft.com/office/drawing/2014/main" id="{4919D053-F8F3-4B3D-BF07-BCB46D090DF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Cube 328">
                <a:extLst>
                  <a:ext uri="{FF2B5EF4-FFF2-40B4-BE49-F238E27FC236}">
                    <a16:creationId xmlns:a16="http://schemas.microsoft.com/office/drawing/2014/main" id="{003EB5A5-CD7C-4A14-8CFD-809D8C3D53E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5" name="Group 264">
              <a:extLst>
                <a:ext uri="{FF2B5EF4-FFF2-40B4-BE49-F238E27FC236}">
                  <a16:creationId xmlns:a16="http://schemas.microsoft.com/office/drawing/2014/main" id="{5A3E520D-2545-42D4-9080-05EB994E7C0D}"/>
                </a:ext>
              </a:extLst>
            </p:cNvPr>
            <p:cNvGrpSpPr/>
            <p:nvPr/>
          </p:nvGrpSpPr>
          <p:grpSpPr>
            <a:xfrm>
              <a:off x="3097618" y="1261374"/>
              <a:ext cx="324000" cy="2512147"/>
              <a:chOff x="4619708" y="1264319"/>
              <a:chExt cx="324000" cy="2512147"/>
            </a:xfrm>
            <a:solidFill>
              <a:srgbClr val="0070C0"/>
            </a:solidFill>
          </p:grpSpPr>
          <p:sp>
            <p:nvSpPr>
              <p:cNvPr id="310" name="Cube 309">
                <a:extLst>
                  <a:ext uri="{FF2B5EF4-FFF2-40B4-BE49-F238E27FC236}">
                    <a16:creationId xmlns:a16="http://schemas.microsoft.com/office/drawing/2014/main" id="{B5961A04-315B-44A7-BF8E-FA3087D8E09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Cube 310">
                <a:extLst>
                  <a:ext uri="{FF2B5EF4-FFF2-40B4-BE49-F238E27FC236}">
                    <a16:creationId xmlns:a16="http://schemas.microsoft.com/office/drawing/2014/main" id="{24B884F3-80FF-4A28-A4FC-D69D1D187F1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Cube 311">
                <a:extLst>
                  <a:ext uri="{FF2B5EF4-FFF2-40B4-BE49-F238E27FC236}">
                    <a16:creationId xmlns:a16="http://schemas.microsoft.com/office/drawing/2014/main" id="{4AC27B85-8CE2-4E9C-B543-A7E3D529918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Cube 312">
                <a:extLst>
                  <a:ext uri="{FF2B5EF4-FFF2-40B4-BE49-F238E27FC236}">
                    <a16:creationId xmlns:a16="http://schemas.microsoft.com/office/drawing/2014/main" id="{C510FDA3-2BCE-48DD-8A4C-7B71A9701D2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Cube 313">
                <a:extLst>
                  <a:ext uri="{FF2B5EF4-FFF2-40B4-BE49-F238E27FC236}">
                    <a16:creationId xmlns:a16="http://schemas.microsoft.com/office/drawing/2014/main" id="{ECC2EE22-BB85-4132-8730-C51CF4ABEAE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Cube 314">
                <a:extLst>
                  <a:ext uri="{FF2B5EF4-FFF2-40B4-BE49-F238E27FC236}">
                    <a16:creationId xmlns:a16="http://schemas.microsoft.com/office/drawing/2014/main" id="{B00A97EE-1655-4F6A-8FB1-E1D9A71B593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Cube 315">
                <a:extLst>
                  <a:ext uri="{FF2B5EF4-FFF2-40B4-BE49-F238E27FC236}">
                    <a16:creationId xmlns:a16="http://schemas.microsoft.com/office/drawing/2014/main" id="{F218F1FE-A3EA-4B84-B2F5-9A985AD1BBC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Cube 316">
                <a:extLst>
                  <a:ext uri="{FF2B5EF4-FFF2-40B4-BE49-F238E27FC236}">
                    <a16:creationId xmlns:a16="http://schemas.microsoft.com/office/drawing/2014/main" id="{4ACB3997-D134-4583-9206-33CC4F77DB9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Cube 317">
                <a:extLst>
                  <a:ext uri="{FF2B5EF4-FFF2-40B4-BE49-F238E27FC236}">
                    <a16:creationId xmlns:a16="http://schemas.microsoft.com/office/drawing/2014/main" id="{E1132A81-66A1-46E8-9BFE-DD63C62575A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Cube 318">
                <a:extLst>
                  <a:ext uri="{FF2B5EF4-FFF2-40B4-BE49-F238E27FC236}">
                    <a16:creationId xmlns:a16="http://schemas.microsoft.com/office/drawing/2014/main" id="{0982AF49-40C4-478A-AD60-D3649C14BC6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6" name="Group 265">
              <a:extLst>
                <a:ext uri="{FF2B5EF4-FFF2-40B4-BE49-F238E27FC236}">
                  <a16:creationId xmlns:a16="http://schemas.microsoft.com/office/drawing/2014/main" id="{6F6DB926-368F-48DE-ADA1-ED14D661270F}"/>
                </a:ext>
              </a:extLst>
            </p:cNvPr>
            <p:cNvGrpSpPr/>
            <p:nvPr/>
          </p:nvGrpSpPr>
          <p:grpSpPr>
            <a:xfrm>
              <a:off x="3345004" y="1261374"/>
              <a:ext cx="324000" cy="2512147"/>
              <a:chOff x="4619708" y="1264319"/>
              <a:chExt cx="324000" cy="2512147"/>
            </a:xfrm>
            <a:solidFill>
              <a:srgbClr val="0070C0"/>
            </a:solidFill>
          </p:grpSpPr>
          <p:sp>
            <p:nvSpPr>
              <p:cNvPr id="300" name="Cube 299">
                <a:extLst>
                  <a:ext uri="{FF2B5EF4-FFF2-40B4-BE49-F238E27FC236}">
                    <a16:creationId xmlns:a16="http://schemas.microsoft.com/office/drawing/2014/main" id="{44A95F79-C9B0-4F4B-A565-93CDA6E8835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Cube 300">
                <a:extLst>
                  <a:ext uri="{FF2B5EF4-FFF2-40B4-BE49-F238E27FC236}">
                    <a16:creationId xmlns:a16="http://schemas.microsoft.com/office/drawing/2014/main" id="{FEDB51E2-DAE7-4447-AE83-A5DF6F04FB9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Cube 301">
                <a:extLst>
                  <a:ext uri="{FF2B5EF4-FFF2-40B4-BE49-F238E27FC236}">
                    <a16:creationId xmlns:a16="http://schemas.microsoft.com/office/drawing/2014/main" id="{C9A358EF-38E5-4609-A142-80F14CBBA34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Cube 302">
                <a:extLst>
                  <a:ext uri="{FF2B5EF4-FFF2-40B4-BE49-F238E27FC236}">
                    <a16:creationId xmlns:a16="http://schemas.microsoft.com/office/drawing/2014/main" id="{1C504DBC-E0C3-4173-A883-B9F52009CBA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Cube 303">
                <a:extLst>
                  <a:ext uri="{FF2B5EF4-FFF2-40B4-BE49-F238E27FC236}">
                    <a16:creationId xmlns:a16="http://schemas.microsoft.com/office/drawing/2014/main" id="{E38DC949-1FDD-446A-B18C-B9EB1E91D71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Cube 304">
                <a:extLst>
                  <a:ext uri="{FF2B5EF4-FFF2-40B4-BE49-F238E27FC236}">
                    <a16:creationId xmlns:a16="http://schemas.microsoft.com/office/drawing/2014/main" id="{06CD83D3-5682-4285-B07F-287AE40BCCE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Cube 305">
                <a:extLst>
                  <a:ext uri="{FF2B5EF4-FFF2-40B4-BE49-F238E27FC236}">
                    <a16:creationId xmlns:a16="http://schemas.microsoft.com/office/drawing/2014/main" id="{F5976A64-F46A-4741-AE04-1B15332E3EF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Cube 306">
                <a:extLst>
                  <a:ext uri="{FF2B5EF4-FFF2-40B4-BE49-F238E27FC236}">
                    <a16:creationId xmlns:a16="http://schemas.microsoft.com/office/drawing/2014/main" id="{85E00296-0AA8-4618-8465-DAD8259C02A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Cube 307">
                <a:extLst>
                  <a:ext uri="{FF2B5EF4-FFF2-40B4-BE49-F238E27FC236}">
                    <a16:creationId xmlns:a16="http://schemas.microsoft.com/office/drawing/2014/main" id="{D7720D7A-1CC3-4814-A0E7-BAD54494F29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Cube 308">
                <a:extLst>
                  <a:ext uri="{FF2B5EF4-FFF2-40B4-BE49-F238E27FC236}">
                    <a16:creationId xmlns:a16="http://schemas.microsoft.com/office/drawing/2014/main" id="{FA9A424D-9EF2-4D3A-B6D7-893B340D8F1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7" name="Group 266">
              <a:extLst>
                <a:ext uri="{FF2B5EF4-FFF2-40B4-BE49-F238E27FC236}">
                  <a16:creationId xmlns:a16="http://schemas.microsoft.com/office/drawing/2014/main" id="{F1DF3632-533D-4776-9AE9-CE68F61C87C1}"/>
                </a:ext>
              </a:extLst>
            </p:cNvPr>
            <p:cNvGrpSpPr/>
            <p:nvPr/>
          </p:nvGrpSpPr>
          <p:grpSpPr>
            <a:xfrm>
              <a:off x="3592390" y="1261374"/>
              <a:ext cx="324000" cy="2512147"/>
              <a:chOff x="4619708" y="1264319"/>
              <a:chExt cx="324000" cy="2512147"/>
            </a:xfrm>
            <a:solidFill>
              <a:srgbClr val="0070C0"/>
            </a:solidFill>
          </p:grpSpPr>
          <p:sp>
            <p:nvSpPr>
              <p:cNvPr id="290" name="Cube 289">
                <a:extLst>
                  <a:ext uri="{FF2B5EF4-FFF2-40B4-BE49-F238E27FC236}">
                    <a16:creationId xmlns:a16="http://schemas.microsoft.com/office/drawing/2014/main" id="{6CA89DAF-56ED-43D6-9687-34EBABB006C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Cube 290">
                <a:extLst>
                  <a:ext uri="{FF2B5EF4-FFF2-40B4-BE49-F238E27FC236}">
                    <a16:creationId xmlns:a16="http://schemas.microsoft.com/office/drawing/2014/main" id="{350832AE-5A22-477D-BDB4-FCADFB0837C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Cube 291">
                <a:extLst>
                  <a:ext uri="{FF2B5EF4-FFF2-40B4-BE49-F238E27FC236}">
                    <a16:creationId xmlns:a16="http://schemas.microsoft.com/office/drawing/2014/main" id="{C7C4C663-A8F4-418D-8E1E-1F2B930964F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Cube 292">
                <a:extLst>
                  <a:ext uri="{FF2B5EF4-FFF2-40B4-BE49-F238E27FC236}">
                    <a16:creationId xmlns:a16="http://schemas.microsoft.com/office/drawing/2014/main" id="{F03A0577-6360-46D0-941F-78B6556DF81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Cube 293">
                <a:extLst>
                  <a:ext uri="{FF2B5EF4-FFF2-40B4-BE49-F238E27FC236}">
                    <a16:creationId xmlns:a16="http://schemas.microsoft.com/office/drawing/2014/main" id="{A2B4E73F-0E17-46BE-8585-C5407EE31B3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Cube 294">
                <a:extLst>
                  <a:ext uri="{FF2B5EF4-FFF2-40B4-BE49-F238E27FC236}">
                    <a16:creationId xmlns:a16="http://schemas.microsoft.com/office/drawing/2014/main" id="{138E4F2B-38F1-41C0-B3C6-3722F7F18A6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Cube 295">
                <a:extLst>
                  <a:ext uri="{FF2B5EF4-FFF2-40B4-BE49-F238E27FC236}">
                    <a16:creationId xmlns:a16="http://schemas.microsoft.com/office/drawing/2014/main" id="{1C1BDA70-38B3-4671-982A-AE4D7D9E7A9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Cube 296">
                <a:extLst>
                  <a:ext uri="{FF2B5EF4-FFF2-40B4-BE49-F238E27FC236}">
                    <a16:creationId xmlns:a16="http://schemas.microsoft.com/office/drawing/2014/main" id="{2189FBE4-68BA-4AF8-B3C5-5453888C8EA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Cube 297">
                <a:extLst>
                  <a:ext uri="{FF2B5EF4-FFF2-40B4-BE49-F238E27FC236}">
                    <a16:creationId xmlns:a16="http://schemas.microsoft.com/office/drawing/2014/main" id="{F5BCBAFA-B79A-4C48-996E-E9F8F2AEB9B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Cube 298">
                <a:extLst>
                  <a:ext uri="{FF2B5EF4-FFF2-40B4-BE49-F238E27FC236}">
                    <a16:creationId xmlns:a16="http://schemas.microsoft.com/office/drawing/2014/main" id="{DEFFEEDE-844F-4A7E-9C63-B4BBB9E9587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8" name="Group 267">
              <a:extLst>
                <a:ext uri="{FF2B5EF4-FFF2-40B4-BE49-F238E27FC236}">
                  <a16:creationId xmlns:a16="http://schemas.microsoft.com/office/drawing/2014/main" id="{CE0C92DF-FF3D-47C2-B546-FA38FEAC1F24}"/>
                </a:ext>
              </a:extLst>
            </p:cNvPr>
            <p:cNvGrpSpPr/>
            <p:nvPr/>
          </p:nvGrpSpPr>
          <p:grpSpPr>
            <a:xfrm>
              <a:off x="3828759" y="1261374"/>
              <a:ext cx="324000" cy="2512147"/>
              <a:chOff x="4619708" y="1264319"/>
              <a:chExt cx="324000" cy="2512147"/>
            </a:xfrm>
            <a:solidFill>
              <a:srgbClr val="0070C0"/>
            </a:solidFill>
          </p:grpSpPr>
          <p:sp>
            <p:nvSpPr>
              <p:cNvPr id="280" name="Cube 279">
                <a:extLst>
                  <a:ext uri="{FF2B5EF4-FFF2-40B4-BE49-F238E27FC236}">
                    <a16:creationId xmlns:a16="http://schemas.microsoft.com/office/drawing/2014/main" id="{20E3FE3D-1C93-451A-BFD5-70C41833C40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Cube 280">
                <a:extLst>
                  <a:ext uri="{FF2B5EF4-FFF2-40B4-BE49-F238E27FC236}">
                    <a16:creationId xmlns:a16="http://schemas.microsoft.com/office/drawing/2014/main" id="{C2A91D8D-832A-40B0-8818-EB69F0EC907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Cube 281">
                <a:extLst>
                  <a:ext uri="{FF2B5EF4-FFF2-40B4-BE49-F238E27FC236}">
                    <a16:creationId xmlns:a16="http://schemas.microsoft.com/office/drawing/2014/main" id="{192225C2-6B5E-47A3-B808-E93CF16D5D8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Cube 282">
                <a:extLst>
                  <a:ext uri="{FF2B5EF4-FFF2-40B4-BE49-F238E27FC236}">
                    <a16:creationId xmlns:a16="http://schemas.microsoft.com/office/drawing/2014/main" id="{8C062930-E873-4B66-8EFE-59AE19B51C6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Cube 283">
                <a:extLst>
                  <a:ext uri="{FF2B5EF4-FFF2-40B4-BE49-F238E27FC236}">
                    <a16:creationId xmlns:a16="http://schemas.microsoft.com/office/drawing/2014/main" id="{60204295-D212-4C74-A601-11A86C324A7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Cube 284">
                <a:extLst>
                  <a:ext uri="{FF2B5EF4-FFF2-40B4-BE49-F238E27FC236}">
                    <a16:creationId xmlns:a16="http://schemas.microsoft.com/office/drawing/2014/main" id="{8FEE74B5-230C-4900-B253-36F11360030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Cube 285">
                <a:extLst>
                  <a:ext uri="{FF2B5EF4-FFF2-40B4-BE49-F238E27FC236}">
                    <a16:creationId xmlns:a16="http://schemas.microsoft.com/office/drawing/2014/main" id="{F9336214-CC03-4B05-9C90-3C37FEE47D7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Cube 286">
                <a:extLst>
                  <a:ext uri="{FF2B5EF4-FFF2-40B4-BE49-F238E27FC236}">
                    <a16:creationId xmlns:a16="http://schemas.microsoft.com/office/drawing/2014/main" id="{12BAB975-6B7F-4F16-8FBE-949517DC232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Cube 287">
                <a:extLst>
                  <a:ext uri="{FF2B5EF4-FFF2-40B4-BE49-F238E27FC236}">
                    <a16:creationId xmlns:a16="http://schemas.microsoft.com/office/drawing/2014/main" id="{70CE020D-AEAE-4D84-9D24-14A02F1514B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Cube 288">
                <a:extLst>
                  <a:ext uri="{FF2B5EF4-FFF2-40B4-BE49-F238E27FC236}">
                    <a16:creationId xmlns:a16="http://schemas.microsoft.com/office/drawing/2014/main" id="{2DBA5F8D-AFB9-47B3-80F0-B30AAB55278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9" name="Group 268">
              <a:extLst>
                <a:ext uri="{FF2B5EF4-FFF2-40B4-BE49-F238E27FC236}">
                  <a16:creationId xmlns:a16="http://schemas.microsoft.com/office/drawing/2014/main" id="{7D6550E1-95AF-44D2-ADD8-6FE361BD4549}"/>
                </a:ext>
              </a:extLst>
            </p:cNvPr>
            <p:cNvGrpSpPr/>
            <p:nvPr/>
          </p:nvGrpSpPr>
          <p:grpSpPr>
            <a:xfrm>
              <a:off x="4076144" y="1261374"/>
              <a:ext cx="324000" cy="2512147"/>
              <a:chOff x="4619708" y="1264319"/>
              <a:chExt cx="324000" cy="2512147"/>
            </a:xfrm>
            <a:solidFill>
              <a:srgbClr val="0070C0"/>
            </a:solidFill>
          </p:grpSpPr>
          <p:sp>
            <p:nvSpPr>
              <p:cNvPr id="270" name="Cube 269">
                <a:extLst>
                  <a:ext uri="{FF2B5EF4-FFF2-40B4-BE49-F238E27FC236}">
                    <a16:creationId xmlns:a16="http://schemas.microsoft.com/office/drawing/2014/main" id="{E0835595-99D0-462D-977F-AABA34C5A5D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Cube 270">
                <a:extLst>
                  <a:ext uri="{FF2B5EF4-FFF2-40B4-BE49-F238E27FC236}">
                    <a16:creationId xmlns:a16="http://schemas.microsoft.com/office/drawing/2014/main" id="{AF2437E8-DAA0-418E-9B85-9EFCFE36C4F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Cube 271">
                <a:extLst>
                  <a:ext uri="{FF2B5EF4-FFF2-40B4-BE49-F238E27FC236}">
                    <a16:creationId xmlns:a16="http://schemas.microsoft.com/office/drawing/2014/main" id="{92238F72-33F5-48EB-B701-9EBBA69363B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Cube 272">
                <a:extLst>
                  <a:ext uri="{FF2B5EF4-FFF2-40B4-BE49-F238E27FC236}">
                    <a16:creationId xmlns:a16="http://schemas.microsoft.com/office/drawing/2014/main" id="{CFB4D555-B5DE-4CD9-B66E-602340C7641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Cube 273">
                <a:extLst>
                  <a:ext uri="{FF2B5EF4-FFF2-40B4-BE49-F238E27FC236}">
                    <a16:creationId xmlns:a16="http://schemas.microsoft.com/office/drawing/2014/main" id="{02A64D5B-AEFF-4F74-B6D7-C6D6E693685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Cube 274">
                <a:extLst>
                  <a:ext uri="{FF2B5EF4-FFF2-40B4-BE49-F238E27FC236}">
                    <a16:creationId xmlns:a16="http://schemas.microsoft.com/office/drawing/2014/main" id="{27D410A7-5FB5-4EE5-A0EF-97D4FE80CAF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Cube 275">
                <a:extLst>
                  <a:ext uri="{FF2B5EF4-FFF2-40B4-BE49-F238E27FC236}">
                    <a16:creationId xmlns:a16="http://schemas.microsoft.com/office/drawing/2014/main" id="{E798C9A4-E8F4-4DB4-AEB3-B3540B101EE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Cube 276">
                <a:extLst>
                  <a:ext uri="{FF2B5EF4-FFF2-40B4-BE49-F238E27FC236}">
                    <a16:creationId xmlns:a16="http://schemas.microsoft.com/office/drawing/2014/main" id="{A08B5BBC-BABD-476F-B3E9-89D7FCA4E5E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Cube 277">
                <a:extLst>
                  <a:ext uri="{FF2B5EF4-FFF2-40B4-BE49-F238E27FC236}">
                    <a16:creationId xmlns:a16="http://schemas.microsoft.com/office/drawing/2014/main" id="{68681C93-63D8-4C3B-BD30-91E225AE4EA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Cube 278">
                <a:extLst>
                  <a:ext uri="{FF2B5EF4-FFF2-40B4-BE49-F238E27FC236}">
                    <a16:creationId xmlns:a16="http://schemas.microsoft.com/office/drawing/2014/main" id="{09E282F7-E10C-4FC9-853A-782607FECAC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70" name="Group 369">
            <a:extLst>
              <a:ext uri="{FF2B5EF4-FFF2-40B4-BE49-F238E27FC236}">
                <a16:creationId xmlns:a16="http://schemas.microsoft.com/office/drawing/2014/main" id="{6C0A3D7B-1350-476A-A125-F864FCDD4234}"/>
              </a:ext>
            </a:extLst>
          </p:cNvPr>
          <p:cNvGrpSpPr/>
          <p:nvPr/>
        </p:nvGrpSpPr>
        <p:grpSpPr>
          <a:xfrm>
            <a:off x="10822391" y="5612526"/>
            <a:ext cx="935771" cy="947650"/>
            <a:chOff x="1860688" y="1261374"/>
            <a:chExt cx="2539456" cy="2512147"/>
          </a:xfrm>
        </p:grpSpPr>
        <p:grpSp>
          <p:nvGrpSpPr>
            <p:cNvPr id="371" name="Group 370">
              <a:extLst>
                <a:ext uri="{FF2B5EF4-FFF2-40B4-BE49-F238E27FC236}">
                  <a16:creationId xmlns:a16="http://schemas.microsoft.com/office/drawing/2014/main" id="{8375D463-F2B2-4250-8C9A-3C1318A4DFE1}"/>
                </a:ext>
              </a:extLst>
            </p:cNvPr>
            <p:cNvGrpSpPr/>
            <p:nvPr/>
          </p:nvGrpSpPr>
          <p:grpSpPr>
            <a:xfrm>
              <a:off x="1860688" y="1261374"/>
              <a:ext cx="324000" cy="2512147"/>
              <a:chOff x="4619708" y="1264319"/>
              <a:chExt cx="324000" cy="2512147"/>
            </a:xfrm>
            <a:solidFill>
              <a:srgbClr val="0070C0"/>
            </a:solidFill>
          </p:grpSpPr>
          <p:sp>
            <p:nvSpPr>
              <p:cNvPr id="471" name="Cube 470">
                <a:extLst>
                  <a:ext uri="{FF2B5EF4-FFF2-40B4-BE49-F238E27FC236}">
                    <a16:creationId xmlns:a16="http://schemas.microsoft.com/office/drawing/2014/main" id="{6ED6CEB9-E0CF-4FD6-8612-0CD33B8952A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2" name="Cube 471">
                <a:extLst>
                  <a:ext uri="{FF2B5EF4-FFF2-40B4-BE49-F238E27FC236}">
                    <a16:creationId xmlns:a16="http://schemas.microsoft.com/office/drawing/2014/main" id="{93706724-697A-4996-AC4C-46A3D46AECF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Cube 472">
                <a:extLst>
                  <a:ext uri="{FF2B5EF4-FFF2-40B4-BE49-F238E27FC236}">
                    <a16:creationId xmlns:a16="http://schemas.microsoft.com/office/drawing/2014/main" id="{A037EAA2-B98F-4A1D-8803-A7A064ED33B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Cube 473">
                <a:extLst>
                  <a:ext uri="{FF2B5EF4-FFF2-40B4-BE49-F238E27FC236}">
                    <a16:creationId xmlns:a16="http://schemas.microsoft.com/office/drawing/2014/main" id="{4B2681D7-165C-40A6-BF78-2684465AD44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Cube 474">
                <a:extLst>
                  <a:ext uri="{FF2B5EF4-FFF2-40B4-BE49-F238E27FC236}">
                    <a16:creationId xmlns:a16="http://schemas.microsoft.com/office/drawing/2014/main" id="{3B3599DF-E63F-4FD7-8343-8B29D0F5CFB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6" name="Cube 475">
                <a:extLst>
                  <a:ext uri="{FF2B5EF4-FFF2-40B4-BE49-F238E27FC236}">
                    <a16:creationId xmlns:a16="http://schemas.microsoft.com/office/drawing/2014/main" id="{A8AA1199-E08A-4141-BB4E-AC1B39A3E6A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7" name="Cube 476">
                <a:extLst>
                  <a:ext uri="{FF2B5EF4-FFF2-40B4-BE49-F238E27FC236}">
                    <a16:creationId xmlns:a16="http://schemas.microsoft.com/office/drawing/2014/main" id="{074CED07-8F7B-42E7-B159-4E94A8E76A4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8" name="Cube 477">
                <a:extLst>
                  <a:ext uri="{FF2B5EF4-FFF2-40B4-BE49-F238E27FC236}">
                    <a16:creationId xmlns:a16="http://schemas.microsoft.com/office/drawing/2014/main" id="{D0BC6792-E558-42F7-B63B-4454FDE4046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9" name="Cube 478">
                <a:extLst>
                  <a:ext uri="{FF2B5EF4-FFF2-40B4-BE49-F238E27FC236}">
                    <a16:creationId xmlns:a16="http://schemas.microsoft.com/office/drawing/2014/main" id="{667F0A00-0D00-4DD9-9007-B7F38FC8179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0" name="Cube 479">
                <a:extLst>
                  <a:ext uri="{FF2B5EF4-FFF2-40B4-BE49-F238E27FC236}">
                    <a16:creationId xmlns:a16="http://schemas.microsoft.com/office/drawing/2014/main" id="{A46F2A32-7AC5-4C47-A563-CB56B13E406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2" name="Group 371">
              <a:extLst>
                <a:ext uri="{FF2B5EF4-FFF2-40B4-BE49-F238E27FC236}">
                  <a16:creationId xmlns:a16="http://schemas.microsoft.com/office/drawing/2014/main" id="{4A9AD4F0-A9DE-4E93-8BAC-D0E08ED752F3}"/>
                </a:ext>
              </a:extLst>
            </p:cNvPr>
            <p:cNvGrpSpPr/>
            <p:nvPr/>
          </p:nvGrpSpPr>
          <p:grpSpPr>
            <a:xfrm>
              <a:off x="2108074" y="1261374"/>
              <a:ext cx="324000" cy="2512147"/>
              <a:chOff x="4619708" y="1264319"/>
              <a:chExt cx="324000" cy="2512147"/>
            </a:xfrm>
            <a:solidFill>
              <a:srgbClr val="0070C0"/>
            </a:solidFill>
          </p:grpSpPr>
          <p:sp>
            <p:nvSpPr>
              <p:cNvPr id="461" name="Cube 460">
                <a:extLst>
                  <a:ext uri="{FF2B5EF4-FFF2-40B4-BE49-F238E27FC236}">
                    <a16:creationId xmlns:a16="http://schemas.microsoft.com/office/drawing/2014/main" id="{C46B8E66-F44A-4221-988F-DC354D6CC1C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2" name="Cube 461">
                <a:extLst>
                  <a:ext uri="{FF2B5EF4-FFF2-40B4-BE49-F238E27FC236}">
                    <a16:creationId xmlns:a16="http://schemas.microsoft.com/office/drawing/2014/main" id="{ADB1B7FD-AE03-4FA7-ACC5-AAFA0288CDE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3" name="Cube 462">
                <a:extLst>
                  <a:ext uri="{FF2B5EF4-FFF2-40B4-BE49-F238E27FC236}">
                    <a16:creationId xmlns:a16="http://schemas.microsoft.com/office/drawing/2014/main" id="{24DF3530-9462-4FDC-8E88-2D2BE411BB8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4" name="Cube 463">
                <a:extLst>
                  <a:ext uri="{FF2B5EF4-FFF2-40B4-BE49-F238E27FC236}">
                    <a16:creationId xmlns:a16="http://schemas.microsoft.com/office/drawing/2014/main" id="{ACD07607-5415-480D-8C92-FB87F4DA730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5" name="Cube 464">
                <a:extLst>
                  <a:ext uri="{FF2B5EF4-FFF2-40B4-BE49-F238E27FC236}">
                    <a16:creationId xmlns:a16="http://schemas.microsoft.com/office/drawing/2014/main" id="{65CF167C-B757-4F03-94DF-9CD0204D7BB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6" name="Cube 465">
                <a:extLst>
                  <a:ext uri="{FF2B5EF4-FFF2-40B4-BE49-F238E27FC236}">
                    <a16:creationId xmlns:a16="http://schemas.microsoft.com/office/drawing/2014/main" id="{0D036186-5A75-4B88-8B2B-FC0FF2C621F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7" name="Cube 466">
                <a:extLst>
                  <a:ext uri="{FF2B5EF4-FFF2-40B4-BE49-F238E27FC236}">
                    <a16:creationId xmlns:a16="http://schemas.microsoft.com/office/drawing/2014/main" id="{468FF920-E231-450A-8F00-40B1FA47C24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8" name="Cube 467">
                <a:extLst>
                  <a:ext uri="{FF2B5EF4-FFF2-40B4-BE49-F238E27FC236}">
                    <a16:creationId xmlns:a16="http://schemas.microsoft.com/office/drawing/2014/main" id="{9C264E63-7409-4F81-BB36-865A3D42F54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9" name="Cube 468">
                <a:extLst>
                  <a:ext uri="{FF2B5EF4-FFF2-40B4-BE49-F238E27FC236}">
                    <a16:creationId xmlns:a16="http://schemas.microsoft.com/office/drawing/2014/main" id="{F8FDAABF-4FC9-4635-B295-A9ACD38413E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0" name="Cube 469">
                <a:extLst>
                  <a:ext uri="{FF2B5EF4-FFF2-40B4-BE49-F238E27FC236}">
                    <a16:creationId xmlns:a16="http://schemas.microsoft.com/office/drawing/2014/main" id="{20EFEFF0-0F3A-4E9B-86EC-38362FE0263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3" name="Group 372">
              <a:extLst>
                <a:ext uri="{FF2B5EF4-FFF2-40B4-BE49-F238E27FC236}">
                  <a16:creationId xmlns:a16="http://schemas.microsoft.com/office/drawing/2014/main" id="{5A31042F-866A-4DBB-9586-C3EF4794B02A}"/>
                </a:ext>
              </a:extLst>
            </p:cNvPr>
            <p:cNvGrpSpPr/>
            <p:nvPr/>
          </p:nvGrpSpPr>
          <p:grpSpPr>
            <a:xfrm>
              <a:off x="2355460" y="1261374"/>
              <a:ext cx="324000" cy="2512147"/>
              <a:chOff x="4619708" y="1264319"/>
              <a:chExt cx="324000" cy="2512147"/>
            </a:xfrm>
            <a:solidFill>
              <a:srgbClr val="0070C0"/>
            </a:solidFill>
          </p:grpSpPr>
          <p:sp>
            <p:nvSpPr>
              <p:cNvPr id="451" name="Cube 450">
                <a:extLst>
                  <a:ext uri="{FF2B5EF4-FFF2-40B4-BE49-F238E27FC236}">
                    <a16:creationId xmlns:a16="http://schemas.microsoft.com/office/drawing/2014/main" id="{BCF51F5F-5C16-456B-A3EA-91E70BB84A8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 name="Cube 451">
                <a:extLst>
                  <a:ext uri="{FF2B5EF4-FFF2-40B4-BE49-F238E27FC236}">
                    <a16:creationId xmlns:a16="http://schemas.microsoft.com/office/drawing/2014/main" id="{78107612-19E4-4B3A-A8F6-E4FD3A6AD9B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 name="Cube 452">
                <a:extLst>
                  <a:ext uri="{FF2B5EF4-FFF2-40B4-BE49-F238E27FC236}">
                    <a16:creationId xmlns:a16="http://schemas.microsoft.com/office/drawing/2014/main" id="{449AD2A0-D11B-4342-A45D-BB81C50EA8D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 name="Cube 453">
                <a:extLst>
                  <a:ext uri="{FF2B5EF4-FFF2-40B4-BE49-F238E27FC236}">
                    <a16:creationId xmlns:a16="http://schemas.microsoft.com/office/drawing/2014/main" id="{DB522FD0-B891-4F85-BBA2-0EC09059071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 name="Cube 454">
                <a:extLst>
                  <a:ext uri="{FF2B5EF4-FFF2-40B4-BE49-F238E27FC236}">
                    <a16:creationId xmlns:a16="http://schemas.microsoft.com/office/drawing/2014/main" id="{5D3A0274-D1BD-4A86-BED8-6A1F1CDB6D1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Cube 455">
                <a:extLst>
                  <a:ext uri="{FF2B5EF4-FFF2-40B4-BE49-F238E27FC236}">
                    <a16:creationId xmlns:a16="http://schemas.microsoft.com/office/drawing/2014/main" id="{12081016-71C3-4AEB-AF5F-151FF746AC8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7" name="Cube 456">
                <a:extLst>
                  <a:ext uri="{FF2B5EF4-FFF2-40B4-BE49-F238E27FC236}">
                    <a16:creationId xmlns:a16="http://schemas.microsoft.com/office/drawing/2014/main" id="{ECC61DDB-9E6F-4428-93AC-CC480B82584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8" name="Cube 457">
                <a:extLst>
                  <a:ext uri="{FF2B5EF4-FFF2-40B4-BE49-F238E27FC236}">
                    <a16:creationId xmlns:a16="http://schemas.microsoft.com/office/drawing/2014/main" id="{541B2EE7-8568-4A70-B66A-029F0D1768A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9" name="Cube 458">
                <a:extLst>
                  <a:ext uri="{FF2B5EF4-FFF2-40B4-BE49-F238E27FC236}">
                    <a16:creationId xmlns:a16="http://schemas.microsoft.com/office/drawing/2014/main" id="{ECCF7333-2363-4E6C-85CC-40D36E28064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0" name="Cube 459">
                <a:extLst>
                  <a:ext uri="{FF2B5EF4-FFF2-40B4-BE49-F238E27FC236}">
                    <a16:creationId xmlns:a16="http://schemas.microsoft.com/office/drawing/2014/main" id="{34A87C6D-1808-4DC8-B052-D321F1C8EB0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4" name="Group 373">
              <a:extLst>
                <a:ext uri="{FF2B5EF4-FFF2-40B4-BE49-F238E27FC236}">
                  <a16:creationId xmlns:a16="http://schemas.microsoft.com/office/drawing/2014/main" id="{60D06B41-1912-4C24-ABB5-4F6A99D5A190}"/>
                </a:ext>
              </a:extLst>
            </p:cNvPr>
            <p:cNvGrpSpPr/>
            <p:nvPr/>
          </p:nvGrpSpPr>
          <p:grpSpPr>
            <a:xfrm>
              <a:off x="2602846" y="1261374"/>
              <a:ext cx="324000" cy="2512147"/>
              <a:chOff x="4619708" y="1264319"/>
              <a:chExt cx="324000" cy="2512147"/>
            </a:xfrm>
            <a:solidFill>
              <a:srgbClr val="0070C0"/>
            </a:solidFill>
          </p:grpSpPr>
          <p:sp>
            <p:nvSpPr>
              <p:cNvPr id="441" name="Cube 440">
                <a:extLst>
                  <a:ext uri="{FF2B5EF4-FFF2-40B4-BE49-F238E27FC236}">
                    <a16:creationId xmlns:a16="http://schemas.microsoft.com/office/drawing/2014/main" id="{83AB94E7-66F0-4973-B10E-8DDF3D01796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Cube 441">
                <a:extLst>
                  <a:ext uri="{FF2B5EF4-FFF2-40B4-BE49-F238E27FC236}">
                    <a16:creationId xmlns:a16="http://schemas.microsoft.com/office/drawing/2014/main" id="{1082A458-0938-438C-AAA5-E592C6B7B7D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Cube 442">
                <a:extLst>
                  <a:ext uri="{FF2B5EF4-FFF2-40B4-BE49-F238E27FC236}">
                    <a16:creationId xmlns:a16="http://schemas.microsoft.com/office/drawing/2014/main" id="{A10378B4-3BB6-4CB7-9304-DFF7358A9D7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Cube 443">
                <a:extLst>
                  <a:ext uri="{FF2B5EF4-FFF2-40B4-BE49-F238E27FC236}">
                    <a16:creationId xmlns:a16="http://schemas.microsoft.com/office/drawing/2014/main" id="{167A5DD6-E21B-4FB9-BFF2-1798387E587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Cube 444">
                <a:extLst>
                  <a:ext uri="{FF2B5EF4-FFF2-40B4-BE49-F238E27FC236}">
                    <a16:creationId xmlns:a16="http://schemas.microsoft.com/office/drawing/2014/main" id="{550172AA-F61D-488F-A36E-8B4654F47DE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Cube 445">
                <a:extLst>
                  <a:ext uri="{FF2B5EF4-FFF2-40B4-BE49-F238E27FC236}">
                    <a16:creationId xmlns:a16="http://schemas.microsoft.com/office/drawing/2014/main" id="{CFEE1CBC-74F5-404D-976E-85198920140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Cube 446">
                <a:extLst>
                  <a:ext uri="{FF2B5EF4-FFF2-40B4-BE49-F238E27FC236}">
                    <a16:creationId xmlns:a16="http://schemas.microsoft.com/office/drawing/2014/main" id="{8C48FF1A-C8CC-4398-ACF6-2D47B1850E0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Cube 447">
                <a:extLst>
                  <a:ext uri="{FF2B5EF4-FFF2-40B4-BE49-F238E27FC236}">
                    <a16:creationId xmlns:a16="http://schemas.microsoft.com/office/drawing/2014/main" id="{E34603DD-B370-4FF4-8CD4-392C44D6325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 name="Cube 448">
                <a:extLst>
                  <a:ext uri="{FF2B5EF4-FFF2-40B4-BE49-F238E27FC236}">
                    <a16:creationId xmlns:a16="http://schemas.microsoft.com/office/drawing/2014/main" id="{73AD1D49-1C5F-45CA-B965-5AFC65F088D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 name="Cube 449">
                <a:extLst>
                  <a:ext uri="{FF2B5EF4-FFF2-40B4-BE49-F238E27FC236}">
                    <a16:creationId xmlns:a16="http://schemas.microsoft.com/office/drawing/2014/main" id="{6DC3014C-027D-408E-9E03-11034363DB9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5" name="Group 374">
              <a:extLst>
                <a:ext uri="{FF2B5EF4-FFF2-40B4-BE49-F238E27FC236}">
                  <a16:creationId xmlns:a16="http://schemas.microsoft.com/office/drawing/2014/main" id="{5FDB8FC9-A044-4F84-9D05-23C103D9C98D}"/>
                </a:ext>
              </a:extLst>
            </p:cNvPr>
            <p:cNvGrpSpPr/>
            <p:nvPr/>
          </p:nvGrpSpPr>
          <p:grpSpPr>
            <a:xfrm>
              <a:off x="2850232" y="1261374"/>
              <a:ext cx="324000" cy="2512147"/>
              <a:chOff x="4619708" y="1264319"/>
              <a:chExt cx="324000" cy="2512147"/>
            </a:xfrm>
            <a:solidFill>
              <a:srgbClr val="0070C0"/>
            </a:solidFill>
          </p:grpSpPr>
          <p:sp>
            <p:nvSpPr>
              <p:cNvPr id="431" name="Cube 430">
                <a:extLst>
                  <a:ext uri="{FF2B5EF4-FFF2-40B4-BE49-F238E27FC236}">
                    <a16:creationId xmlns:a16="http://schemas.microsoft.com/office/drawing/2014/main" id="{F2815F5C-4644-4BCD-94CB-F930D42436C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Cube 431">
                <a:extLst>
                  <a:ext uri="{FF2B5EF4-FFF2-40B4-BE49-F238E27FC236}">
                    <a16:creationId xmlns:a16="http://schemas.microsoft.com/office/drawing/2014/main" id="{B835E1EB-EC38-44F8-9740-E0EB94D0C96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3" name="Cube 432">
                <a:extLst>
                  <a:ext uri="{FF2B5EF4-FFF2-40B4-BE49-F238E27FC236}">
                    <a16:creationId xmlns:a16="http://schemas.microsoft.com/office/drawing/2014/main" id="{F1E5B544-21C6-4E60-AB44-A8A37530ACD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Cube 433">
                <a:extLst>
                  <a:ext uri="{FF2B5EF4-FFF2-40B4-BE49-F238E27FC236}">
                    <a16:creationId xmlns:a16="http://schemas.microsoft.com/office/drawing/2014/main" id="{21178342-DDE1-4D70-9010-FD954CD0E24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Cube 434">
                <a:extLst>
                  <a:ext uri="{FF2B5EF4-FFF2-40B4-BE49-F238E27FC236}">
                    <a16:creationId xmlns:a16="http://schemas.microsoft.com/office/drawing/2014/main" id="{E882A2F4-C3FD-462D-A23A-25767257093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Cube 435">
                <a:extLst>
                  <a:ext uri="{FF2B5EF4-FFF2-40B4-BE49-F238E27FC236}">
                    <a16:creationId xmlns:a16="http://schemas.microsoft.com/office/drawing/2014/main" id="{9323F329-C6D3-4EC3-BAA5-F77151D81D6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Cube 436">
                <a:extLst>
                  <a:ext uri="{FF2B5EF4-FFF2-40B4-BE49-F238E27FC236}">
                    <a16:creationId xmlns:a16="http://schemas.microsoft.com/office/drawing/2014/main" id="{8F3DF3F1-5B8E-4F5E-8872-9A8C35FF69D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Cube 437">
                <a:extLst>
                  <a:ext uri="{FF2B5EF4-FFF2-40B4-BE49-F238E27FC236}">
                    <a16:creationId xmlns:a16="http://schemas.microsoft.com/office/drawing/2014/main" id="{228A356B-D7C2-43E1-9E05-B7C6F50A3AF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Cube 438">
                <a:extLst>
                  <a:ext uri="{FF2B5EF4-FFF2-40B4-BE49-F238E27FC236}">
                    <a16:creationId xmlns:a16="http://schemas.microsoft.com/office/drawing/2014/main" id="{B2423314-8516-4C39-8E93-8250CAF10D2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Cube 439">
                <a:extLst>
                  <a:ext uri="{FF2B5EF4-FFF2-40B4-BE49-F238E27FC236}">
                    <a16:creationId xmlns:a16="http://schemas.microsoft.com/office/drawing/2014/main" id="{811F0B90-0C6D-4FCE-BC23-22A9D6889CA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6" name="Group 375">
              <a:extLst>
                <a:ext uri="{FF2B5EF4-FFF2-40B4-BE49-F238E27FC236}">
                  <a16:creationId xmlns:a16="http://schemas.microsoft.com/office/drawing/2014/main" id="{BB7F7D2E-3BF5-485E-88C1-755D2E79E8C6}"/>
                </a:ext>
              </a:extLst>
            </p:cNvPr>
            <p:cNvGrpSpPr/>
            <p:nvPr/>
          </p:nvGrpSpPr>
          <p:grpSpPr>
            <a:xfrm>
              <a:off x="3097618" y="1261374"/>
              <a:ext cx="324000" cy="2512147"/>
              <a:chOff x="4619708" y="1264319"/>
              <a:chExt cx="324000" cy="2512147"/>
            </a:xfrm>
            <a:solidFill>
              <a:srgbClr val="0070C0"/>
            </a:solidFill>
          </p:grpSpPr>
          <p:sp>
            <p:nvSpPr>
              <p:cNvPr id="421" name="Cube 420">
                <a:extLst>
                  <a:ext uri="{FF2B5EF4-FFF2-40B4-BE49-F238E27FC236}">
                    <a16:creationId xmlns:a16="http://schemas.microsoft.com/office/drawing/2014/main" id="{7F9E4313-7AE9-48A4-B35D-A5C5F08FB00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Cube 421">
                <a:extLst>
                  <a:ext uri="{FF2B5EF4-FFF2-40B4-BE49-F238E27FC236}">
                    <a16:creationId xmlns:a16="http://schemas.microsoft.com/office/drawing/2014/main" id="{56E29265-43F1-4467-8859-7331FF2C66C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Cube 422">
                <a:extLst>
                  <a:ext uri="{FF2B5EF4-FFF2-40B4-BE49-F238E27FC236}">
                    <a16:creationId xmlns:a16="http://schemas.microsoft.com/office/drawing/2014/main" id="{31264EB0-64FD-4A10-B69D-BD4FA5251E9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 name="Cube 423">
                <a:extLst>
                  <a:ext uri="{FF2B5EF4-FFF2-40B4-BE49-F238E27FC236}">
                    <a16:creationId xmlns:a16="http://schemas.microsoft.com/office/drawing/2014/main" id="{A925FD25-127C-41F1-8661-DE2E3423E49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5" name="Cube 424">
                <a:extLst>
                  <a:ext uri="{FF2B5EF4-FFF2-40B4-BE49-F238E27FC236}">
                    <a16:creationId xmlns:a16="http://schemas.microsoft.com/office/drawing/2014/main" id="{9EA93A08-C749-46FC-A65B-CF6DBBA23BC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Cube 425">
                <a:extLst>
                  <a:ext uri="{FF2B5EF4-FFF2-40B4-BE49-F238E27FC236}">
                    <a16:creationId xmlns:a16="http://schemas.microsoft.com/office/drawing/2014/main" id="{4AB71071-604B-4E5B-964B-C18B37B6AB2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Cube 426">
                <a:extLst>
                  <a:ext uri="{FF2B5EF4-FFF2-40B4-BE49-F238E27FC236}">
                    <a16:creationId xmlns:a16="http://schemas.microsoft.com/office/drawing/2014/main" id="{1B829CD7-1724-43E2-8DBA-BD68B1BDECE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Cube 427">
                <a:extLst>
                  <a:ext uri="{FF2B5EF4-FFF2-40B4-BE49-F238E27FC236}">
                    <a16:creationId xmlns:a16="http://schemas.microsoft.com/office/drawing/2014/main" id="{0A3425CF-A81B-468A-88BD-D47AEF0F705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Cube 428">
                <a:extLst>
                  <a:ext uri="{FF2B5EF4-FFF2-40B4-BE49-F238E27FC236}">
                    <a16:creationId xmlns:a16="http://schemas.microsoft.com/office/drawing/2014/main" id="{2BE4424A-250B-4D31-B33A-66E3AF57994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Cube 429">
                <a:extLst>
                  <a:ext uri="{FF2B5EF4-FFF2-40B4-BE49-F238E27FC236}">
                    <a16:creationId xmlns:a16="http://schemas.microsoft.com/office/drawing/2014/main" id="{9B538018-814D-4254-A4E2-ACFEEDED95D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7" name="Group 376">
              <a:extLst>
                <a:ext uri="{FF2B5EF4-FFF2-40B4-BE49-F238E27FC236}">
                  <a16:creationId xmlns:a16="http://schemas.microsoft.com/office/drawing/2014/main" id="{DB45DAAD-B8BA-4D37-A2D1-50B75701CD62}"/>
                </a:ext>
              </a:extLst>
            </p:cNvPr>
            <p:cNvGrpSpPr/>
            <p:nvPr/>
          </p:nvGrpSpPr>
          <p:grpSpPr>
            <a:xfrm>
              <a:off x="3345004" y="1261374"/>
              <a:ext cx="324000" cy="2512147"/>
              <a:chOff x="4619708" y="1264319"/>
              <a:chExt cx="324000" cy="2512147"/>
            </a:xfrm>
            <a:solidFill>
              <a:srgbClr val="0070C0"/>
            </a:solidFill>
          </p:grpSpPr>
          <p:sp>
            <p:nvSpPr>
              <p:cNvPr id="411" name="Cube 410">
                <a:extLst>
                  <a:ext uri="{FF2B5EF4-FFF2-40B4-BE49-F238E27FC236}">
                    <a16:creationId xmlns:a16="http://schemas.microsoft.com/office/drawing/2014/main" id="{49554E18-099F-4302-B61F-ED728C93041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Cube 411">
                <a:extLst>
                  <a:ext uri="{FF2B5EF4-FFF2-40B4-BE49-F238E27FC236}">
                    <a16:creationId xmlns:a16="http://schemas.microsoft.com/office/drawing/2014/main" id="{7A5C21EC-1FA2-4A8A-A943-D631820CD50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Cube 412">
                <a:extLst>
                  <a:ext uri="{FF2B5EF4-FFF2-40B4-BE49-F238E27FC236}">
                    <a16:creationId xmlns:a16="http://schemas.microsoft.com/office/drawing/2014/main" id="{2C9F5067-DB76-4B57-8852-BFCACD3AD87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Cube 413">
                <a:extLst>
                  <a:ext uri="{FF2B5EF4-FFF2-40B4-BE49-F238E27FC236}">
                    <a16:creationId xmlns:a16="http://schemas.microsoft.com/office/drawing/2014/main" id="{F755F45D-A071-46D1-8E51-8ED81925D9C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Cube 414">
                <a:extLst>
                  <a:ext uri="{FF2B5EF4-FFF2-40B4-BE49-F238E27FC236}">
                    <a16:creationId xmlns:a16="http://schemas.microsoft.com/office/drawing/2014/main" id="{0BF0297D-899D-4D6A-A50B-BB13C7AE77C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Cube 415">
                <a:extLst>
                  <a:ext uri="{FF2B5EF4-FFF2-40B4-BE49-F238E27FC236}">
                    <a16:creationId xmlns:a16="http://schemas.microsoft.com/office/drawing/2014/main" id="{E2FFBCAC-BE94-420F-A1CB-90B972DC911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 name="Cube 416">
                <a:extLst>
                  <a:ext uri="{FF2B5EF4-FFF2-40B4-BE49-F238E27FC236}">
                    <a16:creationId xmlns:a16="http://schemas.microsoft.com/office/drawing/2014/main" id="{C14B6456-958C-4A13-B970-E800FC95147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 name="Cube 417">
                <a:extLst>
                  <a:ext uri="{FF2B5EF4-FFF2-40B4-BE49-F238E27FC236}">
                    <a16:creationId xmlns:a16="http://schemas.microsoft.com/office/drawing/2014/main" id="{B40701B8-6DAF-4CFD-917A-37491F5195A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 name="Cube 418">
                <a:extLst>
                  <a:ext uri="{FF2B5EF4-FFF2-40B4-BE49-F238E27FC236}">
                    <a16:creationId xmlns:a16="http://schemas.microsoft.com/office/drawing/2014/main" id="{D3EE5E6B-E72D-4402-A1E5-D6F4BCC438F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 name="Cube 419">
                <a:extLst>
                  <a:ext uri="{FF2B5EF4-FFF2-40B4-BE49-F238E27FC236}">
                    <a16:creationId xmlns:a16="http://schemas.microsoft.com/office/drawing/2014/main" id="{0DCD88C6-184F-4101-9580-8FF1186B6F1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8" name="Group 377">
              <a:extLst>
                <a:ext uri="{FF2B5EF4-FFF2-40B4-BE49-F238E27FC236}">
                  <a16:creationId xmlns:a16="http://schemas.microsoft.com/office/drawing/2014/main" id="{7235D48C-3E46-4A82-85AB-57A3E3084789}"/>
                </a:ext>
              </a:extLst>
            </p:cNvPr>
            <p:cNvGrpSpPr/>
            <p:nvPr/>
          </p:nvGrpSpPr>
          <p:grpSpPr>
            <a:xfrm>
              <a:off x="3592390" y="1261374"/>
              <a:ext cx="324000" cy="2512147"/>
              <a:chOff x="4619708" y="1264319"/>
              <a:chExt cx="324000" cy="2512147"/>
            </a:xfrm>
            <a:solidFill>
              <a:srgbClr val="0070C0"/>
            </a:solidFill>
          </p:grpSpPr>
          <p:sp>
            <p:nvSpPr>
              <p:cNvPr id="401" name="Cube 400">
                <a:extLst>
                  <a:ext uri="{FF2B5EF4-FFF2-40B4-BE49-F238E27FC236}">
                    <a16:creationId xmlns:a16="http://schemas.microsoft.com/office/drawing/2014/main" id="{F017649E-7CC3-4005-BB69-9B9CFC793B7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Cube 401">
                <a:extLst>
                  <a:ext uri="{FF2B5EF4-FFF2-40B4-BE49-F238E27FC236}">
                    <a16:creationId xmlns:a16="http://schemas.microsoft.com/office/drawing/2014/main" id="{6B7A372F-C4A3-4531-868E-F24767825B4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Cube 402">
                <a:extLst>
                  <a:ext uri="{FF2B5EF4-FFF2-40B4-BE49-F238E27FC236}">
                    <a16:creationId xmlns:a16="http://schemas.microsoft.com/office/drawing/2014/main" id="{2D4C29A9-1AFE-4FC0-BC45-D7A44F80F2A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Cube 403">
                <a:extLst>
                  <a:ext uri="{FF2B5EF4-FFF2-40B4-BE49-F238E27FC236}">
                    <a16:creationId xmlns:a16="http://schemas.microsoft.com/office/drawing/2014/main" id="{1310318C-DC57-4F08-BFC0-DCB1C8E484C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Cube 404">
                <a:extLst>
                  <a:ext uri="{FF2B5EF4-FFF2-40B4-BE49-F238E27FC236}">
                    <a16:creationId xmlns:a16="http://schemas.microsoft.com/office/drawing/2014/main" id="{661A6547-1C03-4791-BF5D-55119A70A8A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Cube 405">
                <a:extLst>
                  <a:ext uri="{FF2B5EF4-FFF2-40B4-BE49-F238E27FC236}">
                    <a16:creationId xmlns:a16="http://schemas.microsoft.com/office/drawing/2014/main" id="{D10AF0F7-F3DB-4ED3-B7B2-3991CBA0184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Cube 406">
                <a:extLst>
                  <a:ext uri="{FF2B5EF4-FFF2-40B4-BE49-F238E27FC236}">
                    <a16:creationId xmlns:a16="http://schemas.microsoft.com/office/drawing/2014/main" id="{2CD26EB0-5763-40FA-ABF2-7DFC45E730E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 name="Cube 407">
                <a:extLst>
                  <a:ext uri="{FF2B5EF4-FFF2-40B4-BE49-F238E27FC236}">
                    <a16:creationId xmlns:a16="http://schemas.microsoft.com/office/drawing/2014/main" id="{F28430D8-C6AD-4786-AB7D-5F0FD00D52B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 name="Cube 408">
                <a:extLst>
                  <a:ext uri="{FF2B5EF4-FFF2-40B4-BE49-F238E27FC236}">
                    <a16:creationId xmlns:a16="http://schemas.microsoft.com/office/drawing/2014/main" id="{BC692C6D-E0B2-48E5-9059-8EFCDF168B8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Cube 409">
                <a:extLst>
                  <a:ext uri="{FF2B5EF4-FFF2-40B4-BE49-F238E27FC236}">
                    <a16:creationId xmlns:a16="http://schemas.microsoft.com/office/drawing/2014/main" id="{152349C5-851F-45D6-A9A5-CFFA8D4549C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9" name="Group 378">
              <a:extLst>
                <a:ext uri="{FF2B5EF4-FFF2-40B4-BE49-F238E27FC236}">
                  <a16:creationId xmlns:a16="http://schemas.microsoft.com/office/drawing/2014/main" id="{E9094385-DB9E-4F83-8B7F-800AF2F26185}"/>
                </a:ext>
              </a:extLst>
            </p:cNvPr>
            <p:cNvGrpSpPr/>
            <p:nvPr/>
          </p:nvGrpSpPr>
          <p:grpSpPr>
            <a:xfrm>
              <a:off x="3828759" y="1261374"/>
              <a:ext cx="324000" cy="2512147"/>
              <a:chOff x="4619708" y="1264319"/>
              <a:chExt cx="324000" cy="2512147"/>
            </a:xfrm>
            <a:solidFill>
              <a:srgbClr val="0070C0"/>
            </a:solidFill>
          </p:grpSpPr>
          <p:sp>
            <p:nvSpPr>
              <p:cNvPr id="391" name="Cube 390">
                <a:extLst>
                  <a:ext uri="{FF2B5EF4-FFF2-40B4-BE49-F238E27FC236}">
                    <a16:creationId xmlns:a16="http://schemas.microsoft.com/office/drawing/2014/main" id="{A9423347-7707-460C-8B46-5A0EB4560F3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Cube 391">
                <a:extLst>
                  <a:ext uri="{FF2B5EF4-FFF2-40B4-BE49-F238E27FC236}">
                    <a16:creationId xmlns:a16="http://schemas.microsoft.com/office/drawing/2014/main" id="{7E6F65AF-A5AB-4B18-85F8-A58A296DB14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Cube 392">
                <a:extLst>
                  <a:ext uri="{FF2B5EF4-FFF2-40B4-BE49-F238E27FC236}">
                    <a16:creationId xmlns:a16="http://schemas.microsoft.com/office/drawing/2014/main" id="{629ABA04-2DD3-480E-A2CA-2A75D723C5B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Cube 393">
                <a:extLst>
                  <a:ext uri="{FF2B5EF4-FFF2-40B4-BE49-F238E27FC236}">
                    <a16:creationId xmlns:a16="http://schemas.microsoft.com/office/drawing/2014/main" id="{EF591B16-5E69-42FD-9ED7-3427D0940AA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Cube 394">
                <a:extLst>
                  <a:ext uri="{FF2B5EF4-FFF2-40B4-BE49-F238E27FC236}">
                    <a16:creationId xmlns:a16="http://schemas.microsoft.com/office/drawing/2014/main" id="{493C8A57-241B-4567-A5A5-90FBECA2368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Cube 395">
                <a:extLst>
                  <a:ext uri="{FF2B5EF4-FFF2-40B4-BE49-F238E27FC236}">
                    <a16:creationId xmlns:a16="http://schemas.microsoft.com/office/drawing/2014/main" id="{1BBD436B-FFCD-4F5F-9E3A-6484EF51425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Cube 396">
                <a:extLst>
                  <a:ext uri="{FF2B5EF4-FFF2-40B4-BE49-F238E27FC236}">
                    <a16:creationId xmlns:a16="http://schemas.microsoft.com/office/drawing/2014/main" id="{65421F3D-4AC5-4B5D-A051-3747CBF2706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Cube 397">
                <a:extLst>
                  <a:ext uri="{FF2B5EF4-FFF2-40B4-BE49-F238E27FC236}">
                    <a16:creationId xmlns:a16="http://schemas.microsoft.com/office/drawing/2014/main" id="{65CE31AC-38C1-487E-B835-4ABAE49760A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Cube 398">
                <a:extLst>
                  <a:ext uri="{FF2B5EF4-FFF2-40B4-BE49-F238E27FC236}">
                    <a16:creationId xmlns:a16="http://schemas.microsoft.com/office/drawing/2014/main" id="{BD512B3C-0E24-4571-A28B-1CA7F337117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Cube 399">
                <a:extLst>
                  <a:ext uri="{FF2B5EF4-FFF2-40B4-BE49-F238E27FC236}">
                    <a16:creationId xmlns:a16="http://schemas.microsoft.com/office/drawing/2014/main" id="{4F1068E1-8D92-44C8-8048-DD71C1AC393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0" name="Group 379">
              <a:extLst>
                <a:ext uri="{FF2B5EF4-FFF2-40B4-BE49-F238E27FC236}">
                  <a16:creationId xmlns:a16="http://schemas.microsoft.com/office/drawing/2014/main" id="{74E11E6C-56E1-4844-BBCA-A3EBE2A086EE}"/>
                </a:ext>
              </a:extLst>
            </p:cNvPr>
            <p:cNvGrpSpPr/>
            <p:nvPr/>
          </p:nvGrpSpPr>
          <p:grpSpPr>
            <a:xfrm>
              <a:off x="4076144" y="1261374"/>
              <a:ext cx="324000" cy="2512147"/>
              <a:chOff x="4619708" y="1264319"/>
              <a:chExt cx="324000" cy="2512147"/>
            </a:xfrm>
            <a:solidFill>
              <a:srgbClr val="0070C0"/>
            </a:solidFill>
          </p:grpSpPr>
          <p:sp>
            <p:nvSpPr>
              <p:cNvPr id="381" name="Cube 380">
                <a:extLst>
                  <a:ext uri="{FF2B5EF4-FFF2-40B4-BE49-F238E27FC236}">
                    <a16:creationId xmlns:a16="http://schemas.microsoft.com/office/drawing/2014/main" id="{1A390377-E2E2-44EA-A776-CDCD0E4ED3F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Cube 381">
                <a:extLst>
                  <a:ext uri="{FF2B5EF4-FFF2-40B4-BE49-F238E27FC236}">
                    <a16:creationId xmlns:a16="http://schemas.microsoft.com/office/drawing/2014/main" id="{D8223C09-0611-4279-8E65-83D1F07DED9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Cube 382">
                <a:extLst>
                  <a:ext uri="{FF2B5EF4-FFF2-40B4-BE49-F238E27FC236}">
                    <a16:creationId xmlns:a16="http://schemas.microsoft.com/office/drawing/2014/main" id="{A55A167D-6DF1-4A2A-A48C-D6D2674D8A3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Cube 383">
                <a:extLst>
                  <a:ext uri="{FF2B5EF4-FFF2-40B4-BE49-F238E27FC236}">
                    <a16:creationId xmlns:a16="http://schemas.microsoft.com/office/drawing/2014/main" id="{20DA4639-7F05-40E5-BDF7-B1357285EA7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Cube 384">
                <a:extLst>
                  <a:ext uri="{FF2B5EF4-FFF2-40B4-BE49-F238E27FC236}">
                    <a16:creationId xmlns:a16="http://schemas.microsoft.com/office/drawing/2014/main" id="{B9538592-58CF-4BED-970B-FCF82E78A5C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Cube 385">
                <a:extLst>
                  <a:ext uri="{FF2B5EF4-FFF2-40B4-BE49-F238E27FC236}">
                    <a16:creationId xmlns:a16="http://schemas.microsoft.com/office/drawing/2014/main" id="{AF7A7839-300A-487E-9BF3-6258ACA89A5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Cube 386">
                <a:extLst>
                  <a:ext uri="{FF2B5EF4-FFF2-40B4-BE49-F238E27FC236}">
                    <a16:creationId xmlns:a16="http://schemas.microsoft.com/office/drawing/2014/main" id="{FA773CD8-F74A-4021-A336-0F5EE3BC9C6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Cube 387">
                <a:extLst>
                  <a:ext uri="{FF2B5EF4-FFF2-40B4-BE49-F238E27FC236}">
                    <a16:creationId xmlns:a16="http://schemas.microsoft.com/office/drawing/2014/main" id="{06887FFA-2A2A-4D2E-9BCC-1AB7B510367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Cube 388">
                <a:extLst>
                  <a:ext uri="{FF2B5EF4-FFF2-40B4-BE49-F238E27FC236}">
                    <a16:creationId xmlns:a16="http://schemas.microsoft.com/office/drawing/2014/main" id="{66FF92F4-5F4F-4124-9A5F-43B6DF06109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Cube 389">
                <a:extLst>
                  <a:ext uri="{FF2B5EF4-FFF2-40B4-BE49-F238E27FC236}">
                    <a16:creationId xmlns:a16="http://schemas.microsoft.com/office/drawing/2014/main" id="{0D38A688-857B-4A97-BD79-51536DF511E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81" name="Group 480">
            <a:extLst>
              <a:ext uri="{FF2B5EF4-FFF2-40B4-BE49-F238E27FC236}">
                <a16:creationId xmlns:a16="http://schemas.microsoft.com/office/drawing/2014/main" id="{490B28C9-9119-400B-9079-640D22650FF9}"/>
              </a:ext>
            </a:extLst>
          </p:cNvPr>
          <p:cNvGrpSpPr/>
          <p:nvPr/>
        </p:nvGrpSpPr>
        <p:grpSpPr>
          <a:xfrm>
            <a:off x="10822391" y="5612526"/>
            <a:ext cx="935771" cy="947650"/>
            <a:chOff x="1860688" y="1261374"/>
            <a:chExt cx="2539456" cy="2512147"/>
          </a:xfrm>
        </p:grpSpPr>
        <p:grpSp>
          <p:nvGrpSpPr>
            <p:cNvPr id="482" name="Group 481">
              <a:extLst>
                <a:ext uri="{FF2B5EF4-FFF2-40B4-BE49-F238E27FC236}">
                  <a16:creationId xmlns:a16="http://schemas.microsoft.com/office/drawing/2014/main" id="{E325AF1C-31DF-4DF9-BE23-E8639F7F0535}"/>
                </a:ext>
              </a:extLst>
            </p:cNvPr>
            <p:cNvGrpSpPr/>
            <p:nvPr/>
          </p:nvGrpSpPr>
          <p:grpSpPr>
            <a:xfrm>
              <a:off x="1860688" y="1261374"/>
              <a:ext cx="324000" cy="2512147"/>
              <a:chOff x="4619708" y="1264319"/>
              <a:chExt cx="324000" cy="2512147"/>
            </a:xfrm>
            <a:solidFill>
              <a:srgbClr val="0070C0"/>
            </a:solidFill>
          </p:grpSpPr>
          <p:sp>
            <p:nvSpPr>
              <p:cNvPr id="582" name="Cube 581">
                <a:extLst>
                  <a:ext uri="{FF2B5EF4-FFF2-40B4-BE49-F238E27FC236}">
                    <a16:creationId xmlns:a16="http://schemas.microsoft.com/office/drawing/2014/main" id="{2AAB268A-0FB0-45CA-B88C-B023674204E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 name="Cube 582">
                <a:extLst>
                  <a:ext uri="{FF2B5EF4-FFF2-40B4-BE49-F238E27FC236}">
                    <a16:creationId xmlns:a16="http://schemas.microsoft.com/office/drawing/2014/main" id="{5D29D8BD-E19C-4496-8979-DDB7A6E9EB0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 name="Cube 583">
                <a:extLst>
                  <a:ext uri="{FF2B5EF4-FFF2-40B4-BE49-F238E27FC236}">
                    <a16:creationId xmlns:a16="http://schemas.microsoft.com/office/drawing/2014/main" id="{32894F36-E645-40CA-9327-E16E06E02D1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 name="Cube 584">
                <a:extLst>
                  <a:ext uri="{FF2B5EF4-FFF2-40B4-BE49-F238E27FC236}">
                    <a16:creationId xmlns:a16="http://schemas.microsoft.com/office/drawing/2014/main" id="{7E70BFAF-FD55-47B2-B6ED-8FFB8668F50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 name="Cube 585">
                <a:extLst>
                  <a:ext uri="{FF2B5EF4-FFF2-40B4-BE49-F238E27FC236}">
                    <a16:creationId xmlns:a16="http://schemas.microsoft.com/office/drawing/2014/main" id="{ABC8E152-2DD5-420F-B50A-899F5A98FDC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 name="Cube 586">
                <a:extLst>
                  <a:ext uri="{FF2B5EF4-FFF2-40B4-BE49-F238E27FC236}">
                    <a16:creationId xmlns:a16="http://schemas.microsoft.com/office/drawing/2014/main" id="{E47C5723-0036-4EBB-A41E-1476705D278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8" name="Cube 587">
                <a:extLst>
                  <a:ext uri="{FF2B5EF4-FFF2-40B4-BE49-F238E27FC236}">
                    <a16:creationId xmlns:a16="http://schemas.microsoft.com/office/drawing/2014/main" id="{3238C64F-20D1-492C-9087-D58268524AA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9" name="Cube 588">
                <a:extLst>
                  <a:ext uri="{FF2B5EF4-FFF2-40B4-BE49-F238E27FC236}">
                    <a16:creationId xmlns:a16="http://schemas.microsoft.com/office/drawing/2014/main" id="{42E7453D-670D-48DB-BCE7-ECA71B189DD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0" name="Cube 589">
                <a:extLst>
                  <a:ext uri="{FF2B5EF4-FFF2-40B4-BE49-F238E27FC236}">
                    <a16:creationId xmlns:a16="http://schemas.microsoft.com/office/drawing/2014/main" id="{BBA0494A-A843-4CCD-BB14-9680213AD06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1" name="Cube 590">
                <a:extLst>
                  <a:ext uri="{FF2B5EF4-FFF2-40B4-BE49-F238E27FC236}">
                    <a16:creationId xmlns:a16="http://schemas.microsoft.com/office/drawing/2014/main" id="{CBC29ABA-EAE7-4B0E-B778-C5DE6FC84F9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3" name="Group 482">
              <a:extLst>
                <a:ext uri="{FF2B5EF4-FFF2-40B4-BE49-F238E27FC236}">
                  <a16:creationId xmlns:a16="http://schemas.microsoft.com/office/drawing/2014/main" id="{D9E85298-C5FA-4E3A-8219-AC08155BF5DB}"/>
                </a:ext>
              </a:extLst>
            </p:cNvPr>
            <p:cNvGrpSpPr/>
            <p:nvPr/>
          </p:nvGrpSpPr>
          <p:grpSpPr>
            <a:xfrm>
              <a:off x="2108074" y="1261374"/>
              <a:ext cx="324000" cy="2512147"/>
              <a:chOff x="4619708" y="1264319"/>
              <a:chExt cx="324000" cy="2512147"/>
            </a:xfrm>
            <a:solidFill>
              <a:srgbClr val="0070C0"/>
            </a:solidFill>
          </p:grpSpPr>
          <p:sp>
            <p:nvSpPr>
              <p:cNvPr id="572" name="Cube 571">
                <a:extLst>
                  <a:ext uri="{FF2B5EF4-FFF2-40B4-BE49-F238E27FC236}">
                    <a16:creationId xmlns:a16="http://schemas.microsoft.com/office/drawing/2014/main" id="{A1F36407-8502-4532-9D07-734A73DC4E7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3" name="Cube 572">
                <a:extLst>
                  <a:ext uri="{FF2B5EF4-FFF2-40B4-BE49-F238E27FC236}">
                    <a16:creationId xmlns:a16="http://schemas.microsoft.com/office/drawing/2014/main" id="{E5D5AA7F-10A4-412E-87E7-FBB889F0130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4" name="Cube 573">
                <a:extLst>
                  <a:ext uri="{FF2B5EF4-FFF2-40B4-BE49-F238E27FC236}">
                    <a16:creationId xmlns:a16="http://schemas.microsoft.com/office/drawing/2014/main" id="{7FC02B3E-F585-4AC3-AE30-31434CEE8B6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5" name="Cube 574">
                <a:extLst>
                  <a:ext uri="{FF2B5EF4-FFF2-40B4-BE49-F238E27FC236}">
                    <a16:creationId xmlns:a16="http://schemas.microsoft.com/office/drawing/2014/main" id="{151F8122-9A71-4D51-BF2A-0FF16E8C34E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Cube 575">
                <a:extLst>
                  <a:ext uri="{FF2B5EF4-FFF2-40B4-BE49-F238E27FC236}">
                    <a16:creationId xmlns:a16="http://schemas.microsoft.com/office/drawing/2014/main" id="{C6F43273-060E-46A9-A293-C2EB6B0784D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Cube 576">
                <a:extLst>
                  <a:ext uri="{FF2B5EF4-FFF2-40B4-BE49-F238E27FC236}">
                    <a16:creationId xmlns:a16="http://schemas.microsoft.com/office/drawing/2014/main" id="{A83B84D0-E80C-42D6-ABC0-052F2F14F03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Cube 577">
                <a:extLst>
                  <a:ext uri="{FF2B5EF4-FFF2-40B4-BE49-F238E27FC236}">
                    <a16:creationId xmlns:a16="http://schemas.microsoft.com/office/drawing/2014/main" id="{AD6CEA81-CBBE-460C-86A1-3F46137276E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 name="Cube 578">
                <a:extLst>
                  <a:ext uri="{FF2B5EF4-FFF2-40B4-BE49-F238E27FC236}">
                    <a16:creationId xmlns:a16="http://schemas.microsoft.com/office/drawing/2014/main" id="{ED46CA2C-E13F-45F6-BC60-E8519371436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 name="Cube 579">
                <a:extLst>
                  <a:ext uri="{FF2B5EF4-FFF2-40B4-BE49-F238E27FC236}">
                    <a16:creationId xmlns:a16="http://schemas.microsoft.com/office/drawing/2014/main" id="{3DC76F4B-6779-4E6E-B7C0-F2A09BF7AC6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 name="Cube 580">
                <a:extLst>
                  <a:ext uri="{FF2B5EF4-FFF2-40B4-BE49-F238E27FC236}">
                    <a16:creationId xmlns:a16="http://schemas.microsoft.com/office/drawing/2014/main" id="{FB646FFC-2A9F-47B2-B410-3F9B30D465B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4" name="Group 483">
              <a:extLst>
                <a:ext uri="{FF2B5EF4-FFF2-40B4-BE49-F238E27FC236}">
                  <a16:creationId xmlns:a16="http://schemas.microsoft.com/office/drawing/2014/main" id="{847E911C-C6E1-42D5-89C1-B4F22F0BD2DC}"/>
                </a:ext>
              </a:extLst>
            </p:cNvPr>
            <p:cNvGrpSpPr/>
            <p:nvPr/>
          </p:nvGrpSpPr>
          <p:grpSpPr>
            <a:xfrm>
              <a:off x="2355460" y="1261374"/>
              <a:ext cx="324000" cy="2512147"/>
              <a:chOff x="4619708" y="1264319"/>
              <a:chExt cx="324000" cy="2512147"/>
            </a:xfrm>
            <a:solidFill>
              <a:srgbClr val="0070C0"/>
            </a:solidFill>
          </p:grpSpPr>
          <p:sp>
            <p:nvSpPr>
              <p:cNvPr id="562" name="Cube 561">
                <a:extLst>
                  <a:ext uri="{FF2B5EF4-FFF2-40B4-BE49-F238E27FC236}">
                    <a16:creationId xmlns:a16="http://schemas.microsoft.com/office/drawing/2014/main" id="{8EC492F9-FA65-432F-960B-F4E095199FE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Cube 562">
                <a:extLst>
                  <a:ext uri="{FF2B5EF4-FFF2-40B4-BE49-F238E27FC236}">
                    <a16:creationId xmlns:a16="http://schemas.microsoft.com/office/drawing/2014/main" id="{5E4311D2-444C-44DB-9A1A-573A468B5F6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4" name="Cube 563">
                <a:extLst>
                  <a:ext uri="{FF2B5EF4-FFF2-40B4-BE49-F238E27FC236}">
                    <a16:creationId xmlns:a16="http://schemas.microsoft.com/office/drawing/2014/main" id="{9AE00684-8687-46C9-94B8-312CE32A316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5" name="Cube 564">
                <a:extLst>
                  <a:ext uri="{FF2B5EF4-FFF2-40B4-BE49-F238E27FC236}">
                    <a16:creationId xmlns:a16="http://schemas.microsoft.com/office/drawing/2014/main" id="{3D2ACE70-1F66-434E-9795-3CF806BB73F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 name="Cube 565">
                <a:extLst>
                  <a:ext uri="{FF2B5EF4-FFF2-40B4-BE49-F238E27FC236}">
                    <a16:creationId xmlns:a16="http://schemas.microsoft.com/office/drawing/2014/main" id="{4D3755A0-E0CA-49BC-A7F9-36ADCFE9CEA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7" name="Cube 566">
                <a:extLst>
                  <a:ext uri="{FF2B5EF4-FFF2-40B4-BE49-F238E27FC236}">
                    <a16:creationId xmlns:a16="http://schemas.microsoft.com/office/drawing/2014/main" id="{97981305-FC18-40DA-B5E5-7416DDD46ED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 name="Cube 567">
                <a:extLst>
                  <a:ext uri="{FF2B5EF4-FFF2-40B4-BE49-F238E27FC236}">
                    <a16:creationId xmlns:a16="http://schemas.microsoft.com/office/drawing/2014/main" id="{46134633-9EF4-4459-9EFF-B303B151380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 name="Cube 568">
                <a:extLst>
                  <a:ext uri="{FF2B5EF4-FFF2-40B4-BE49-F238E27FC236}">
                    <a16:creationId xmlns:a16="http://schemas.microsoft.com/office/drawing/2014/main" id="{E8D6AFA6-A052-44A9-A82C-B4F099D0EA1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 name="Cube 569">
                <a:extLst>
                  <a:ext uri="{FF2B5EF4-FFF2-40B4-BE49-F238E27FC236}">
                    <a16:creationId xmlns:a16="http://schemas.microsoft.com/office/drawing/2014/main" id="{5B4FDD5D-DE85-474D-9EEA-C3922E79DB6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1" name="Cube 570">
                <a:extLst>
                  <a:ext uri="{FF2B5EF4-FFF2-40B4-BE49-F238E27FC236}">
                    <a16:creationId xmlns:a16="http://schemas.microsoft.com/office/drawing/2014/main" id="{A84668D4-7F2B-455F-B634-598610052A0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5" name="Group 484">
              <a:extLst>
                <a:ext uri="{FF2B5EF4-FFF2-40B4-BE49-F238E27FC236}">
                  <a16:creationId xmlns:a16="http://schemas.microsoft.com/office/drawing/2014/main" id="{46C0C934-3A0F-4F0D-8F26-695F2189BC6D}"/>
                </a:ext>
              </a:extLst>
            </p:cNvPr>
            <p:cNvGrpSpPr/>
            <p:nvPr/>
          </p:nvGrpSpPr>
          <p:grpSpPr>
            <a:xfrm>
              <a:off x="2602846" y="1261374"/>
              <a:ext cx="324000" cy="2512147"/>
              <a:chOff x="4619708" y="1264319"/>
              <a:chExt cx="324000" cy="2512147"/>
            </a:xfrm>
            <a:solidFill>
              <a:srgbClr val="0070C0"/>
            </a:solidFill>
          </p:grpSpPr>
          <p:sp>
            <p:nvSpPr>
              <p:cNvPr id="552" name="Cube 551">
                <a:extLst>
                  <a:ext uri="{FF2B5EF4-FFF2-40B4-BE49-F238E27FC236}">
                    <a16:creationId xmlns:a16="http://schemas.microsoft.com/office/drawing/2014/main" id="{D258B09B-D027-4F7A-9D45-94079BCDAAD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 name="Cube 552">
                <a:extLst>
                  <a:ext uri="{FF2B5EF4-FFF2-40B4-BE49-F238E27FC236}">
                    <a16:creationId xmlns:a16="http://schemas.microsoft.com/office/drawing/2014/main" id="{6095E32A-0700-455B-A4D4-EFBE6B67AC6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 name="Cube 553">
                <a:extLst>
                  <a:ext uri="{FF2B5EF4-FFF2-40B4-BE49-F238E27FC236}">
                    <a16:creationId xmlns:a16="http://schemas.microsoft.com/office/drawing/2014/main" id="{7DD4907D-CAC6-42B0-87BA-365F6050CBE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5" name="Cube 554">
                <a:extLst>
                  <a:ext uri="{FF2B5EF4-FFF2-40B4-BE49-F238E27FC236}">
                    <a16:creationId xmlns:a16="http://schemas.microsoft.com/office/drawing/2014/main" id="{FE590B73-2432-4919-8091-23E190EC027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6" name="Cube 555">
                <a:extLst>
                  <a:ext uri="{FF2B5EF4-FFF2-40B4-BE49-F238E27FC236}">
                    <a16:creationId xmlns:a16="http://schemas.microsoft.com/office/drawing/2014/main" id="{A31A3B15-CF1C-4D4E-B828-42363D372B7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 name="Cube 556">
                <a:extLst>
                  <a:ext uri="{FF2B5EF4-FFF2-40B4-BE49-F238E27FC236}">
                    <a16:creationId xmlns:a16="http://schemas.microsoft.com/office/drawing/2014/main" id="{DD982518-EFF7-46FB-A8F2-EB9A36BB9BE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Cube 557">
                <a:extLst>
                  <a:ext uri="{FF2B5EF4-FFF2-40B4-BE49-F238E27FC236}">
                    <a16:creationId xmlns:a16="http://schemas.microsoft.com/office/drawing/2014/main" id="{64A7B25C-90AD-43F4-823F-2527B567F45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Cube 558">
                <a:extLst>
                  <a:ext uri="{FF2B5EF4-FFF2-40B4-BE49-F238E27FC236}">
                    <a16:creationId xmlns:a16="http://schemas.microsoft.com/office/drawing/2014/main" id="{AC16BBC7-0128-475C-A584-2846E85EBB3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0" name="Cube 559">
                <a:extLst>
                  <a:ext uri="{FF2B5EF4-FFF2-40B4-BE49-F238E27FC236}">
                    <a16:creationId xmlns:a16="http://schemas.microsoft.com/office/drawing/2014/main" id="{68537BC2-E6F0-48EC-9D09-36F66DFDFF9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 name="Cube 560">
                <a:extLst>
                  <a:ext uri="{FF2B5EF4-FFF2-40B4-BE49-F238E27FC236}">
                    <a16:creationId xmlns:a16="http://schemas.microsoft.com/office/drawing/2014/main" id="{6930A371-F25E-4E25-AD5A-5D21EF0D8EF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6" name="Group 485">
              <a:extLst>
                <a:ext uri="{FF2B5EF4-FFF2-40B4-BE49-F238E27FC236}">
                  <a16:creationId xmlns:a16="http://schemas.microsoft.com/office/drawing/2014/main" id="{0944C1D0-5180-42DD-9398-282A7FA0CB7C}"/>
                </a:ext>
              </a:extLst>
            </p:cNvPr>
            <p:cNvGrpSpPr/>
            <p:nvPr/>
          </p:nvGrpSpPr>
          <p:grpSpPr>
            <a:xfrm>
              <a:off x="2850232" y="1261374"/>
              <a:ext cx="324000" cy="2512147"/>
              <a:chOff x="4619708" y="1264319"/>
              <a:chExt cx="324000" cy="2512147"/>
            </a:xfrm>
            <a:solidFill>
              <a:srgbClr val="0070C0"/>
            </a:solidFill>
          </p:grpSpPr>
          <p:sp>
            <p:nvSpPr>
              <p:cNvPr id="542" name="Cube 541">
                <a:extLst>
                  <a:ext uri="{FF2B5EF4-FFF2-40B4-BE49-F238E27FC236}">
                    <a16:creationId xmlns:a16="http://schemas.microsoft.com/office/drawing/2014/main" id="{F41BA08F-D6DB-4FA1-8513-19004F5A039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 name="Cube 542">
                <a:extLst>
                  <a:ext uri="{FF2B5EF4-FFF2-40B4-BE49-F238E27FC236}">
                    <a16:creationId xmlns:a16="http://schemas.microsoft.com/office/drawing/2014/main" id="{BB2F1599-B2E9-4734-9E3D-327CD67D374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 name="Cube 543">
                <a:extLst>
                  <a:ext uri="{FF2B5EF4-FFF2-40B4-BE49-F238E27FC236}">
                    <a16:creationId xmlns:a16="http://schemas.microsoft.com/office/drawing/2014/main" id="{8EC2CC6C-5760-4353-8288-434FCB9E748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 name="Cube 544">
                <a:extLst>
                  <a:ext uri="{FF2B5EF4-FFF2-40B4-BE49-F238E27FC236}">
                    <a16:creationId xmlns:a16="http://schemas.microsoft.com/office/drawing/2014/main" id="{59B89548-AF95-4620-AB6F-C5E22F2CE9A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Cube 545">
                <a:extLst>
                  <a:ext uri="{FF2B5EF4-FFF2-40B4-BE49-F238E27FC236}">
                    <a16:creationId xmlns:a16="http://schemas.microsoft.com/office/drawing/2014/main" id="{9A927AF7-D97F-4905-A455-4766F8FE88B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 name="Cube 546">
                <a:extLst>
                  <a:ext uri="{FF2B5EF4-FFF2-40B4-BE49-F238E27FC236}">
                    <a16:creationId xmlns:a16="http://schemas.microsoft.com/office/drawing/2014/main" id="{F982AFC9-53FF-4AFC-BBFD-8D56A31E9CF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8" name="Cube 547">
                <a:extLst>
                  <a:ext uri="{FF2B5EF4-FFF2-40B4-BE49-F238E27FC236}">
                    <a16:creationId xmlns:a16="http://schemas.microsoft.com/office/drawing/2014/main" id="{67CCB494-9A20-466A-ABF3-6369D141709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9" name="Cube 548">
                <a:extLst>
                  <a:ext uri="{FF2B5EF4-FFF2-40B4-BE49-F238E27FC236}">
                    <a16:creationId xmlns:a16="http://schemas.microsoft.com/office/drawing/2014/main" id="{CD20D0B9-2C1B-40D0-A72C-13C98490AFB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 name="Cube 549">
                <a:extLst>
                  <a:ext uri="{FF2B5EF4-FFF2-40B4-BE49-F238E27FC236}">
                    <a16:creationId xmlns:a16="http://schemas.microsoft.com/office/drawing/2014/main" id="{98BD02B9-798B-40C1-AD73-E87FA0A3F1B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 name="Cube 550">
                <a:extLst>
                  <a:ext uri="{FF2B5EF4-FFF2-40B4-BE49-F238E27FC236}">
                    <a16:creationId xmlns:a16="http://schemas.microsoft.com/office/drawing/2014/main" id="{D58BB9CB-1DB9-419D-814E-48D83F6274E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7" name="Group 486">
              <a:extLst>
                <a:ext uri="{FF2B5EF4-FFF2-40B4-BE49-F238E27FC236}">
                  <a16:creationId xmlns:a16="http://schemas.microsoft.com/office/drawing/2014/main" id="{6ECBF051-1190-4546-B887-BA3924D18237}"/>
                </a:ext>
              </a:extLst>
            </p:cNvPr>
            <p:cNvGrpSpPr/>
            <p:nvPr/>
          </p:nvGrpSpPr>
          <p:grpSpPr>
            <a:xfrm>
              <a:off x="3097618" y="1261374"/>
              <a:ext cx="324000" cy="2512147"/>
              <a:chOff x="4619708" y="1264319"/>
              <a:chExt cx="324000" cy="2512147"/>
            </a:xfrm>
            <a:solidFill>
              <a:srgbClr val="0070C0"/>
            </a:solidFill>
          </p:grpSpPr>
          <p:sp>
            <p:nvSpPr>
              <p:cNvPr id="532" name="Cube 531">
                <a:extLst>
                  <a:ext uri="{FF2B5EF4-FFF2-40B4-BE49-F238E27FC236}">
                    <a16:creationId xmlns:a16="http://schemas.microsoft.com/office/drawing/2014/main" id="{DE6101DC-3040-4EAA-9653-F8C5DE19733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3" name="Cube 532">
                <a:extLst>
                  <a:ext uri="{FF2B5EF4-FFF2-40B4-BE49-F238E27FC236}">
                    <a16:creationId xmlns:a16="http://schemas.microsoft.com/office/drawing/2014/main" id="{4568863A-AF28-4E0F-8CB1-60E05708A2A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4" name="Cube 533">
                <a:extLst>
                  <a:ext uri="{FF2B5EF4-FFF2-40B4-BE49-F238E27FC236}">
                    <a16:creationId xmlns:a16="http://schemas.microsoft.com/office/drawing/2014/main" id="{A3102978-6735-4FB3-83BE-4BFB88A76CA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5" name="Cube 534">
                <a:extLst>
                  <a:ext uri="{FF2B5EF4-FFF2-40B4-BE49-F238E27FC236}">
                    <a16:creationId xmlns:a16="http://schemas.microsoft.com/office/drawing/2014/main" id="{0AD7E966-C513-44B5-A881-EB1771500CD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6" name="Cube 535">
                <a:extLst>
                  <a:ext uri="{FF2B5EF4-FFF2-40B4-BE49-F238E27FC236}">
                    <a16:creationId xmlns:a16="http://schemas.microsoft.com/office/drawing/2014/main" id="{FA289EB7-7497-4548-A0D2-F372A9F644C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7" name="Cube 536">
                <a:extLst>
                  <a:ext uri="{FF2B5EF4-FFF2-40B4-BE49-F238E27FC236}">
                    <a16:creationId xmlns:a16="http://schemas.microsoft.com/office/drawing/2014/main" id="{7B7F578D-1D7F-4BCE-8DE6-30C5BC76669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Cube 537">
                <a:extLst>
                  <a:ext uri="{FF2B5EF4-FFF2-40B4-BE49-F238E27FC236}">
                    <a16:creationId xmlns:a16="http://schemas.microsoft.com/office/drawing/2014/main" id="{D4BC1BE3-2DCB-43A6-A7CB-A6B2FA5F6E7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Cube 538">
                <a:extLst>
                  <a:ext uri="{FF2B5EF4-FFF2-40B4-BE49-F238E27FC236}">
                    <a16:creationId xmlns:a16="http://schemas.microsoft.com/office/drawing/2014/main" id="{88D65834-0A57-45AF-9B19-67CC44A7008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Cube 539">
                <a:extLst>
                  <a:ext uri="{FF2B5EF4-FFF2-40B4-BE49-F238E27FC236}">
                    <a16:creationId xmlns:a16="http://schemas.microsoft.com/office/drawing/2014/main" id="{A48ADD5D-9573-4163-BA1F-CCD84005A7F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 name="Cube 540">
                <a:extLst>
                  <a:ext uri="{FF2B5EF4-FFF2-40B4-BE49-F238E27FC236}">
                    <a16:creationId xmlns:a16="http://schemas.microsoft.com/office/drawing/2014/main" id="{1D2682BE-7435-4412-B7B3-E99464F307E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8" name="Group 487">
              <a:extLst>
                <a:ext uri="{FF2B5EF4-FFF2-40B4-BE49-F238E27FC236}">
                  <a16:creationId xmlns:a16="http://schemas.microsoft.com/office/drawing/2014/main" id="{EE9BB9FB-1B98-42E4-A97C-CEDAFCF269A4}"/>
                </a:ext>
              </a:extLst>
            </p:cNvPr>
            <p:cNvGrpSpPr/>
            <p:nvPr/>
          </p:nvGrpSpPr>
          <p:grpSpPr>
            <a:xfrm>
              <a:off x="3345004" y="1261374"/>
              <a:ext cx="324000" cy="2512147"/>
              <a:chOff x="4619708" y="1264319"/>
              <a:chExt cx="324000" cy="2512147"/>
            </a:xfrm>
            <a:solidFill>
              <a:srgbClr val="0070C0"/>
            </a:solidFill>
          </p:grpSpPr>
          <p:sp>
            <p:nvSpPr>
              <p:cNvPr id="522" name="Cube 521">
                <a:extLst>
                  <a:ext uri="{FF2B5EF4-FFF2-40B4-BE49-F238E27FC236}">
                    <a16:creationId xmlns:a16="http://schemas.microsoft.com/office/drawing/2014/main" id="{E03200F1-0F63-4BA4-911B-700F3EF3966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3" name="Cube 522">
                <a:extLst>
                  <a:ext uri="{FF2B5EF4-FFF2-40B4-BE49-F238E27FC236}">
                    <a16:creationId xmlns:a16="http://schemas.microsoft.com/office/drawing/2014/main" id="{8C110C2E-346F-4E54-A9E1-F4A266C5617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4" name="Cube 523">
                <a:extLst>
                  <a:ext uri="{FF2B5EF4-FFF2-40B4-BE49-F238E27FC236}">
                    <a16:creationId xmlns:a16="http://schemas.microsoft.com/office/drawing/2014/main" id="{2325D1B3-AFB8-4B11-A2E6-C162C1FC3A4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5" name="Cube 524">
                <a:extLst>
                  <a:ext uri="{FF2B5EF4-FFF2-40B4-BE49-F238E27FC236}">
                    <a16:creationId xmlns:a16="http://schemas.microsoft.com/office/drawing/2014/main" id="{F3E08176-DD2A-4B1C-A6B9-16077F7C1A3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6" name="Cube 525">
                <a:extLst>
                  <a:ext uri="{FF2B5EF4-FFF2-40B4-BE49-F238E27FC236}">
                    <a16:creationId xmlns:a16="http://schemas.microsoft.com/office/drawing/2014/main" id="{FED7A03B-27C2-4E59-B430-429BA8BA9E8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7" name="Cube 526">
                <a:extLst>
                  <a:ext uri="{FF2B5EF4-FFF2-40B4-BE49-F238E27FC236}">
                    <a16:creationId xmlns:a16="http://schemas.microsoft.com/office/drawing/2014/main" id="{258BB55C-B558-4D96-82F8-861B788FDAB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8" name="Cube 527">
                <a:extLst>
                  <a:ext uri="{FF2B5EF4-FFF2-40B4-BE49-F238E27FC236}">
                    <a16:creationId xmlns:a16="http://schemas.microsoft.com/office/drawing/2014/main" id="{179FBF92-7177-4DF6-B394-F48BA0A90F4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9" name="Cube 528">
                <a:extLst>
                  <a:ext uri="{FF2B5EF4-FFF2-40B4-BE49-F238E27FC236}">
                    <a16:creationId xmlns:a16="http://schemas.microsoft.com/office/drawing/2014/main" id="{D2AC4774-9DCF-4528-9FF3-EDAEFEE705D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0" name="Cube 529">
                <a:extLst>
                  <a:ext uri="{FF2B5EF4-FFF2-40B4-BE49-F238E27FC236}">
                    <a16:creationId xmlns:a16="http://schemas.microsoft.com/office/drawing/2014/main" id="{CB00484A-9246-4A6A-A948-E5864071731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Cube 530">
                <a:extLst>
                  <a:ext uri="{FF2B5EF4-FFF2-40B4-BE49-F238E27FC236}">
                    <a16:creationId xmlns:a16="http://schemas.microsoft.com/office/drawing/2014/main" id="{8E5D0CDC-91DE-42A1-A54E-DA60DEA9994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9" name="Group 488">
              <a:extLst>
                <a:ext uri="{FF2B5EF4-FFF2-40B4-BE49-F238E27FC236}">
                  <a16:creationId xmlns:a16="http://schemas.microsoft.com/office/drawing/2014/main" id="{B7EF39F1-3F28-45A5-981C-8DA1C3D17AE3}"/>
                </a:ext>
              </a:extLst>
            </p:cNvPr>
            <p:cNvGrpSpPr/>
            <p:nvPr/>
          </p:nvGrpSpPr>
          <p:grpSpPr>
            <a:xfrm>
              <a:off x="3592390" y="1261374"/>
              <a:ext cx="324000" cy="2512147"/>
              <a:chOff x="4619708" y="1264319"/>
              <a:chExt cx="324000" cy="2512147"/>
            </a:xfrm>
            <a:solidFill>
              <a:srgbClr val="0070C0"/>
            </a:solidFill>
          </p:grpSpPr>
          <p:sp>
            <p:nvSpPr>
              <p:cNvPr id="512" name="Cube 511">
                <a:extLst>
                  <a:ext uri="{FF2B5EF4-FFF2-40B4-BE49-F238E27FC236}">
                    <a16:creationId xmlns:a16="http://schemas.microsoft.com/office/drawing/2014/main" id="{36245580-1FA7-4842-A5C3-47DA534223C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Cube 512">
                <a:extLst>
                  <a:ext uri="{FF2B5EF4-FFF2-40B4-BE49-F238E27FC236}">
                    <a16:creationId xmlns:a16="http://schemas.microsoft.com/office/drawing/2014/main" id="{3EC2C1AD-A4E1-4FB8-83AB-1224FAC9771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Cube 513">
                <a:extLst>
                  <a:ext uri="{FF2B5EF4-FFF2-40B4-BE49-F238E27FC236}">
                    <a16:creationId xmlns:a16="http://schemas.microsoft.com/office/drawing/2014/main" id="{3CBECA52-37C9-41DE-93F6-B0120E3FE82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Cube 514">
                <a:extLst>
                  <a:ext uri="{FF2B5EF4-FFF2-40B4-BE49-F238E27FC236}">
                    <a16:creationId xmlns:a16="http://schemas.microsoft.com/office/drawing/2014/main" id="{F4C6B6E7-E7DE-47C3-9727-B50B3B8031E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Cube 515">
                <a:extLst>
                  <a:ext uri="{FF2B5EF4-FFF2-40B4-BE49-F238E27FC236}">
                    <a16:creationId xmlns:a16="http://schemas.microsoft.com/office/drawing/2014/main" id="{1758E803-B7B9-415D-8B0D-0B7AE5F9842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Cube 516">
                <a:extLst>
                  <a:ext uri="{FF2B5EF4-FFF2-40B4-BE49-F238E27FC236}">
                    <a16:creationId xmlns:a16="http://schemas.microsoft.com/office/drawing/2014/main" id="{B88C21CC-8CC9-485B-953B-F733FD73C5B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Cube 517">
                <a:extLst>
                  <a:ext uri="{FF2B5EF4-FFF2-40B4-BE49-F238E27FC236}">
                    <a16:creationId xmlns:a16="http://schemas.microsoft.com/office/drawing/2014/main" id="{7006A1E6-55D0-4C97-9E19-44301586562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Cube 518">
                <a:extLst>
                  <a:ext uri="{FF2B5EF4-FFF2-40B4-BE49-F238E27FC236}">
                    <a16:creationId xmlns:a16="http://schemas.microsoft.com/office/drawing/2014/main" id="{4C4E8B9F-BEEE-4937-9901-B45FBF97B4E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Cube 519">
                <a:extLst>
                  <a:ext uri="{FF2B5EF4-FFF2-40B4-BE49-F238E27FC236}">
                    <a16:creationId xmlns:a16="http://schemas.microsoft.com/office/drawing/2014/main" id="{9B9858A0-1BBF-488C-80D9-6B75585D462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Cube 520">
                <a:extLst>
                  <a:ext uri="{FF2B5EF4-FFF2-40B4-BE49-F238E27FC236}">
                    <a16:creationId xmlns:a16="http://schemas.microsoft.com/office/drawing/2014/main" id="{A6A575F7-ED9E-4AA5-8C7D-BBBDC4E8D2D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0" name="Group 489">
              <a:extLst>
                <a:ext uri="{FF2B5EF4-FFF2-40B4-BE49-F238E27FC236}">
                  <a16:creationId xmlns:a16="http://schemas.microsoft.com/office/drawing/2014/main" id="{DD047050-5DF1-4429-8D3F-72A7DD30D8FE}"/>
                </a:ext>
              </a:extLst>
            </p:cNvPr>
            <p:cNvGrpSpPr/>
            <p:nvPr/>
          </p:nvGrpSpPr>
          <p:grpSpPr>
            <a:xfrm>
              <a:off x="3828759" y="1261374"/>
              <a:ext cx="324000" cy="2512147"/>
              <a:chOff x="4619708" y="1264319"/>
              <a:chExt cx="324000" cy="2512147"/>
            </a:xfrm>
            <a:solidFill>
              <a:srgbClr val="0070C0"/>
            </a:solidFill>
          </p:grpSpPr>
          <p:sp>
            <p:nvSpPr>
              <p:cNvPr id="502" name="Cube 501">
                <a:extLst>
                  <a:ext uri="{FF2B5EF4-FFF2-40B4-BE49-F238E27FC236}">
                    <a16:creationId xmlns:a16="http://schemas.microsoft.com/office/drawing/2014/main" id="{787251A1-F8DB-478A-96F9-EAFCE68A2C9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Cube 502">
                <a:extLst>
                  <a:ext uri="{FF2B5EF4-FFF2-40B4-BE49-F238E27FC236}">
                    <a16:creationId xmlns:a16="http://schemas.microsoft.com/office/drawing/2014/main" id="{E897F0B1-49DD-48BC-8BD7-826EFF5695C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Cube 503">
                <a:extLst>
                  <a:ext uri="{FF2B5EF4-FFF2-40B4-BE49-F238E27FC236}">
                    <a16:creationId xmlns:a16="http://schemas.microsoft.com/office/drawing/2014/main" id="{5F65C53A-2FEE-494D-A543-2D7D38F5FAB8}"/>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Cube 504">
                <a:extLst>
                  <a:ext uri="{FF2B5EF4-FFF2-40B4-BE49-F238E27FC236}">
                    <a16:creationId xmlns:a16="http://schemas.microsoft.com/office/drawing/2014/main" id="{4688920C-1176-4557-8BEC-AA8231DF06C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Cube 505">
                <a:extLst>
                  <a:ext uri="{FF2B5EF4-FFF2-40B4-BE49-F238E27FC236}">
                    <a16:creationId xmlns:a16="http://schemas.microsoft.com/office/drawing/2014/main" id="{456B1269-8119-40E3-9D93-2187953DE22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Cube 506">
                <a:extLst>
                  <a:ext uri="{FF2B5EF4-FFF2-40B4-BE49-F238E27FC236}">
                    <a16:creationId xmlns:a16="http://schemas.microsoft.com/office/drawing/2014/main" id="{6F3B0687-7C3A-47C0-8F5A-5803967093C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8" name="Cube 507">
                <a:extLst>
                  <a:ext uri="{FF2B5EF4-FFF2-40B4-BE49-F238E27FC236}">
                    <a16:creationId xmlns:a16="http://schemas.microsoft.com/office/drawing/2014/main" id="{978EAF13-D16C-4B61-862A-4D1208FA1EE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9" name="Cube 508">
                <a:extLst>
                  <a:ext uri="{FF2B5EF4-FFF2-40B4-BE49-F238E27FC236}">
                    <a16:creationId xmlns:a16="http://schemas.microsoft.com/office/drawing/2014/main" id="{5C5C8C23-8E20-4A15-B7D1-26F2BDADD1E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Cube 509">
                <a:extLst>
                  <a:ext uri="{FF2B5EF4-FFF2-40B4-BE49-F238E27FC236}">
                    <a16:creationId xmlns:a16="http://schemas.microsoft.com/office/drawing/2014/main" id="{9D172C22-8973-42A1-9E15-2742184197B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1" name="Cube 510">
                <a:extLst>
                  <a:ext uri="{FF2B5EF4-FFF2-40B4-BE49-F238E27FC236}">
                    <a16:creationId xmlns:a16="http://schemas.microsoft.com/office/drawing/2014/main" id="{B1FB5D7D-EE32-4088-BEDD-54626F23289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1" name="Group 490">
              <a:extLst>
                <a:ext uri="{FF2B5EF4-FFF2-40B4-BE49-F238E27FC236}">
                  <a16:creationId xmlns:a16="http://schemas.microsoft.com/office/drawing/2014/main" id="{22DF28AE-2BF5-45B6-B27A-FFFD378CB3AB}"/>
                </a:ext>
              </a:extLst>
            </p:cNvPr>
            <p:cNvGrpSpPr/>
            <p:nvPr/>
          </p:nvGrpSpPr>
          <p:grpSpPr>
            <a:xfrm>
              <a:off x="4076144" y="1261374"/>
              <a:ext cx="324000" cy="2512147"/>
              <a:chOff x="4619708" y="1264319"/>
              <a:chExt cx="324000" cy="2512147"/>
            </a:xfrm>
            <a:solidFill>
              <a:srgbClr val="0070C0"/>
            </a:solidFill>
          </p:grpSpPr>
          <p:sp>
            <p:nvSpPr>
              <p:cNvPr id="492" name="Cube 491">
                <a:extLst>
                  <a:ext uri="{FF2B5EF4-FFF2-40B4-BE49-F238E27FC236}">
                    <a16:creationId xmlns:a16="http://schemas.microsoft.com/office/drawing/2014/main" id="{1B553DD6-16FB-49B4-AA51-F4717EA13B1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Cube 492">
                <a:extLst>
                  <a:ext uri="{FF2B5EF4-FFF2-40B4-BE49-F238E27FC236}">
                    <a16:creationId xmlns:a16="http://schemas.microsoft.com/office/drawing/2014/main" id="{4980A87F-3CB1-4266-A553-56A22F552DC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Cube 493">
                <a:extLst>
                  <a:ext uri="{FF2B5EF4-FFF2-40B4-BE49-F238E27FC236}">
                    <a16:creationId xmlns:a16="http://schemas.microsoft.com/office/drawing/2014/main" id="{B9BF330E-4175-4B76-AD9E-653B3178BEB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Cube 494">
                <a:extLst>
                  <a:ext uri="{FF2B5EF4-FFF2-40B4-BE49-F238E27FC236}">
                    <a16:creationId xmlns:a16="http://schemas.microsoft.com/office/drawing/2014/main" id="{5DAB30D5-812D-42F0-A227-9F4AD0CC076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Cube 495">
                <a:extLst>
                  <a:ext uri="{FF2B5EF4-FFF2-40B4-BE49-F238E27FC236}">
                    <a16:creationId xmlns:a16="http://schemas.microsoft.com/office/drawing/2014/main" id="{7A2D3FC7-5595-4F7A-931E-C41FE006E0D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Cube 496">
                <a:extLst>
                  <a:ext uri="{FF2B5EF4-FFF2-40B4-BE49-F238E27FC236}">
                    <a16:creationId xmlns:a16="http://schemas.microsoft.com/office/drawing/2014/main" id="{95DC8FF2-7383-42D4-A944-4DB52D390F3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Cube 497">
                <a:extLst>
                  <a:ext uri="{FF2B5EF4-FFF2-40B4-BE49-F238E27FC236}">
                    <a16:creationId xmlns:a16="http://schemas.microsoft.com/office/drawing/2014/main" id="{F55E4D02-C6B5-4966-8C6A-B9657F7814E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9" name="Cube 498">
                <a:extLst>
                  <a:ext uri="{FF2B5EF4-FFF2-40B4-BE49-F238E27FC236}">
                    <a16:creationId xmlns:a16="http://schemas.microsoft.com/office/drawing/2014/main" id="{B1A4495C-3391-413D-BD28-4D8C29306F3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0" name="Cube 499">
                <a:extLst>
                  <a:ext uri="{FF2B5EF4-FFF2-40B4-BE49-F238E27FC236}">
                    <a16:creationId xmlns:a16="http://schemas.microsoft.com/office/drawing/2014/main" id="{9A45BEF6-548E-4EFF-B834-692AF38320B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Cube 500">
                <a:extLst>
                  <a:ext uri="{FF2B5EF4-FFF2-40B4-BE49-F238E27FC236}">
                    <a16:creationId xmlns:a16="http://schemas.microsoft.com/office/drawing/2014/main" id="{EEA13AC8-0B61-4F53-9B63-29C83FB8AEF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92" name="Group 591">
            <a:extLst>
              <a:ext uri="{FF2B5EF4-FFF2-40B4-BE49-F238E27FC236}">
                <a16:creationId xmlns:a16="http://schemas.microsoft.com/office/drawing/2014/main" id="{01E47510-FB35-4282-B00C-7A38D884A5D3}"/>
              </a:ext>
            </a:extLst>
          </p:cNvPr>
          <p:cNvGrpSpPr/>
          <p:nvPr/>
        </p:nvGrpSpPr>
        <p:grpSpPr>
          <a:xfrm>
            <a:off x="10822391" y="5612526"/>
            <a:ext cx="935771" cy="947650"/>
            <a:chOff x="1860688" y="1261374"/>
            <a:chExt cx="2539456" cy="2512147"/>
          </a:xfrm>
        </p:grpSpPr>
        <p:grpSp>
          <p:nvGrpSpPr>
            <p:cNvPr id="593" name="Group 592">
              <a:extLst>
                <a:ext uri="{FF2B5EF4-FFF2-40B4-BE49-F238E27FC236}">
                  <a16:creationId xmlns:a16="http://schemas.microsoft.com/office/drawing/2014/main" id="{803BA121-DAEF-4145-A9DB-21D67E1C2422}"/>
                </a:ext>
              </a:extLst>
            </p:cNvPr>
            <p:cNvGrpSpPr/>
            <p:nvPr/>
          </p:nvGrpSpPr>
          <p:grpSpPr>
            <a:xfrm>
              <a:off x="1860688" y="1261374"/>
              <a:ext cx="324000" cy="2512147"/>
              <a:chOff x="4619708" y="1264319"/>
              <a:chExt cx="324000" cy="2512147"/>
            </a:xfrm>
            <a:solidFill>
              <a:srgbClr val="0070C0"/>
            </a:solidFill>
          </p:grpSpPr>
          <p:sp>
            <p:nvSpPr>
              <p:cNvPr id="693" name="Cube 692">
                <a:extLst>
                  <a:ext uri="{FF2B5EF4-FFF2-40B4-BE49-F238E27FC236}">
                    <a16:creationId xmlns:a16="http://schemas.microsoft.com/office/drawing/2014/main" id="{49E32C24-0126-48A2-B601-567F98C93464}"/>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4" name="Cube 693">
                <a:extLst>
                  <a:ext uri="{FF2B5EF4-FFF2-40B4-BE49-F238E27FC236}">
                    <a16:creationId xmlns:a16="http://schemas.microsoft.com/office/drawing/2014/main" id="{51DB9332-A837-4428-B320-19989C2E9DE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5" name="Cube 694">
                <a:extLst>
                  <a:ext uri="{FF2B5EF4-FFF2-40B4-BE49-F238E27FC236}">
                    <a16:creationId xmlns:a16="http://schemas.microsoft.com/office/drawing/2014/main" id="{8BA63ED2-4CD7-483E-9D05-F878D485294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6" name="Cube 695">
                <a:extLst>
                  <a:ext uri="{FF2B5EF4-FFF2-40B4-BE49-F238E27FC236}">
                    <a16:creationId xmlns:a16="http://schemas.microsoft.com/office/drawing/2014/main" id="{7E63A835-84BF-4D74-8422-5D9BD2C2093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7" name="Cube 696">
                <a:extLst>
                  <a:ext uri="{FF2B5EF4-FFF2-40B4-BE49-F238E27FC236}">
                    <a16:creationId xmlns:a16="http://schemas.microsoft.com/office/drawing/2014/main" id="{B7C10C4F-4A9C-4C3E-9723-C47CF86A714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8" name="Cube 697">
                <a:extLst>
                  <a:ext uri="{FF2B5EF4-FFF2-40B4-BE49-F238E27FC236}">
                    <a16:creationId xmlns:a16="http://schemas.microsoft.com/office/drawing/2014/main" id="{AECF57C1-C3BF-43D5-8229-01C9BE7659D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9" name="Cube 698">
                <a:extLst>
                  <a:ext uri="{FF2B5EF4-FFF2-40B4-BE49-F238E27FC236}">
                    <a16:creationId xmlns:a16="http://schemas.microsoft.com/office/drawing/2014/main" id="{7C689734-B8DF-40B9-93DC-A1781DDE7C3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0" name="Cube 699">
                <a:extLst>
                  <a:ext uri="{FF2B5EF4-FFF2-40B4-BE49-F238E27FC236}">
                    <a16:creationId xmlns:a16="http://schemas.microsoft.com/office/drawing/2014/main" id="{E2C496B2-05F2-445C-95A3-44905FB6C0F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1" name="Cube 700">
                <a:extLst>
                  <a:ext uri="{FF2B5EF4-FFF2-40B4-BE49-F238E27FC236}">
                    <a16:creationId xmlns:a16="http://schemas.microsoft.com/office/drawing/2014/main" id="{CC579773-37CB-4C99-9FD1-C144B01B635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2" name="Cube 701">
                <a:extLst>
                  <a:ext uri="{FF2B5EF4-FFF2-40B4-BE49-F238E27FC236}">
                    <a16:creationId xmlns:a16="http://schemas.microsoft.com/office/drawing/2014/main" id="{39018EDB-5788-4BEA-A941-8EB36B6AA4A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4" name="Group 593">
              <a:extLst>
                <a:ext uri="{FF2B5EF4-FFF2-40B4-BE49-F238E27FC236}">
                  <a16:creationId xmlns:a16="http://schemas.microsoft.com/office/drawing/2014/main" id="{1E0D858C-22D1-4CB8-A867-EA282140062E}"/>
                </a:ext>
              </a:extLst>
            </p:cNvPr>
            <p:cNvGrpSpPr/>
            <p:nvPr/>
          </p:nvGrpSpPr>
          <p:grpSpPr>
            <a:xfrm>
              <a:off x="2108074" y="1261374"/>
              <a:ext cx="324000" cy="2512147"/>
              <a:chOff x="4619708" y="1264319"/>
              <a:chExt cx="324000" cy="2512147"/>
            </a:xfrm>
            <a:solidFill>
              <a:srgbClr val="0070C0"/>
            </a:solidFill>
          </p:grpSpPr>
          <p:sp>
            <p:nvSpPr>
              <p:cNvPr id="683" name="Cube 682">
                <a:extLst>
                  <a:ext uri="{FF2B5EF4-FFF2-40B4-BE49-F238E27FC236}">
                    <a16:creationId xmlns:a16="http://schemas.microsoft.com/office/drawing/2014/main" id="{92DDB8C9-931B-48DF-8605-5DA7F79E637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4" name="Cube 683">
                <a:extLst>
                  <a:ext uri="{FF2B5EF4-FFF2-40B4-BE49-F238E27FC236}">
                    <a16:creationId xmlns:a16="http://schemas.microsoft.com/office/drawing/2014/main" id="{0A0A3A84-0B23-4C97-A378-01132302595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5" name="Cube 684">
                <a:extLst>
                  <a:ext uri="{FF2B5EF4-FFF2-40B4-BE49-F238E27FC236}">
                    <a16:creationId xmlns:a16="http://schemas.microsoft.com/office/drawing/2014/main" id="{840E832C-0727-4D4B-B916-88F7FB365D7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6" name="Cube 685">
                <a:extLst>
                  <a:ext uri="{FF2B5EF4-FFF2-40B4-BE49-F238E27FC236}">
                    <a16:creationId xmlns:a16="http://schemas.microsoft.com/office/drawing/2014/main" id="{90E275E1-D0ED-438D-93E5-40097579536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7" name="Cube 686">
                <a:extLst>
                  <a:ext uri="{FF2B5EF4-FFF2-40B4-BE49-F238E27FC236}">
                    <a16:creationId xmlns:a16="http://schemas.microsoft.com/office/drawing/2014/main" id="{65123716-78DE-4488-8D33-B1EEA95AE01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8" name="Cube 687">
                <a:extLst>
                  <a:ext uri="{FF2B5EF4-FFF2-40B4-BE49-F238E27FC236}">
                    <a16:creationId xmlns:a16="http://schemas.microsoft.com/office/drawing/2014/main" id="{CD434305-EAE6-457E-B3DA-65F58FD234F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9" name="Cube 688">
                <a:extLst>
                  <a:ext uri="{FF2B5EF4-FFF2-40B4-BE49-F238E27FC236}">
                    <a16:creationId xmlns:a16="http://schemas.microsoft.com/office/drawing/2014/main" id="{81873CEC-541C-4DF2-9D85-A57768723BD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0" name="Cube 689">
                <a:extLst>
                  <a:ext uri="{FF2B5EF4-FFF2-40B4-BE49-F238E27FC236}">
                    <a16:creationId xmlns:a16="http://schemas.microsoft.com/office/drawing/2014/main" id="{E5277A39-B59F-40BD-9F8F-B9FAB8E9169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1" name="Cube 690">
                <a:extLst>
                  <a:ext uri="{FF2B5EF4-FFF2-40B4-BE49-F238E27FC236}">
                    <a16:creationId xmlns:a16="http://schemas.microsoft.com/office/drawing/2014/main" id="{18D38E48-EC08-41BC-952A-DCF9241B73F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2" name="Cube 691">
                <a:extLst>
                  <a:ext uri="{FF2B5EF4-FFF2-40B4-BE49-F238E27FC236}">
                    <a16:creationId xmlns:a16="http://schemas.microsoft.com/office/drawing/2014/main" id="{92AD1DD2-907F-4694-81C3-5474C56BABD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5" name="Group 594">
              <a:extLst>
                <a:ext uri="{FF2B5EF4-FFF2-40B4-BE49-F238E27FC236}">
                  <a16:creationId xmlns:a16="http://schemas.microsoft.com/office/drawing/2014/main" id="{672F7807-5292-4B8A-AA54-F95C0AC17E07}"/>
                </a:ext>
              </a:extLst>
            </p:cNvPr>
            <p:cNvGrpSpPr/>
            <p:nvPr/>
          </p:nvGrpSpPr>
          <p:grpSpPr>
            <a:xfrm>
              <a:off x="2355460" y="1261374"/>
              <a:ext cx="324000" cy="2512147"/>
              <a:chOff x="4619708" y="1264319"/>
              <a:chExt cx="324000" cy="2512147"/>
            </a:xfrm>
            <a:solidFill>
              <a:srgbClr val="0070C0"/>
            </a:solidFill>
          </p:grpSpPr>
          <p:sp>
            <p:nvSpPr>
              <p:cNvPr id="673" name="Cube 672">
                <a:extLst>
                  <a:ext uri="{FF2B5EF4-FFF2-40B4-BE49-F238E27FC236}">
                    <a16:creationId xmlns:a16="http://schemas.microsoft.com/office/drawing/2014/main" id="{2A876010-15B9-4F13-B9DE-944197B5D4F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4" name="Cube 673">
                <a:extLst>
                  <a:ext uri="{FF2B5EF4-FFF2-40B4-BE49-F238E27FC236}">
                    <a16:creationId xmlns:a16="http://schemas.microsoft.com/office/drawing/2014/main" id="{FEA0F573-9C74-47D1-BF2A-9D109D172F3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5" name="Cube 674">
                <a:extLst>
                  <a:ext uri="{FF2B5EF4-FFF2-40B4-BE49-F238E27FC236}">
                    <a16:creationId xmlns:a16="http://schemas.microsoft.com/office/drawing/2014/main" id="{090E9E3D-D1C6-4EBB-B89E-182939B6009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6" name="Cube 675">
                <a:extLst>
                  <a:ext uri="{FF2B5EF4-FFF2-40B4-BE49-F238E27FC236}">
                    <a16:creationId xmlns:a16="http://schemas.microsoft.com/office/drawing/2014/main" id="{A0C2F017-6316-4BFB-A09F-47E144B055B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7" name="Cube 676">
                <a:extLst>
                  <a:ext uri="{FF2B5EF4-FFF2-40B4-BE49-F238E27FC236}">
                    <a16:creationId xmlns:a16="http://schemas.microsoft.com/office/drawing/2014/main" id="{8D772D0C-B947-4755-A00A-BB277393BB6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8" name="Cube 677">
                <a:extLst>
                  <a:ext uri="{FF2B5EF4-FFF2-40B4-BE49-F238E27FC236}">
                    <a16:creationId xmlns:a16="http://schemas.microsoft.com/office/drawing/2014/main" id="{FB403F40-D3C0-4D4F-BDBE-F7CE283AD1B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9" name="Cube 678">
                <a:extLst>
                  <a:ext uri="{FF2B5EF4-FFF2-40B4-BE49-F238E27FC236}">
                    <a16:creationId xmlns:a16="http://schemas.microsoft.com/office/drawing/2014/main" id="{710B85EA-E52F-441E-96E8-39D7497B7E0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0" name="Cube 679">
                <a:extLst>
                  <a:ext uri="{FF2B5EF4-FFF2-40B4-BE49-F238E27FC236}">
                    <a16:creationId xmlns:a16="http://schemas.microsoft.com/office/drawing/2014/main" id="{7D38993B-BECF-4F19-A120-4A7730C9F7B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1" name="Cube 680">
                <a:extLst>
                  <a:ext uri="{FF2B5EF4-FFF2-40B4-BE49-F238E27FC236}">
                    <a16:creationId xmlns:a16="http://schemas.microsoft.com/office/drawing/2014/main" id="{BDADEAE3-F822-4FFC-A5D1-A76F8389485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2" name="Cube 681">
                <a:extLst>
                  <a:ext uri="{FF2B5EF4-FFF2-40B4-BE49-F238E27FC236}">
                    <a16:creationId xmlns:a16="http://schemas.microsoft.com/office/drawing/2014/main" id="{9C2BC66B-2A7F-43D8-B615-96AB307C801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6" name="Group 595">
              <a:extLst>
                <a:ext uri="{FF2B5EF4-FFF2-40B4-BE49-F238E27FC236}">
                  <a16:creationId xmlns:a16="http://schemas.microsoft.com/office/drawing/2014/main" id="{240DF1CB-AF72-475C-9554-A76D22C46E0F}"/>
                </a:ext>
              </a:extLst>
            </p:cNvPr>
            <p:cNvGrpSpPr/>
            <p:nvPr/>
          </p:nvGrpSpPr>
          <p:grpSpPr>
            <a:xfrm>
              <a:off x="2602846" y="1261374"/>
              <a:ext cx="324000" cy="2512147"/>
              <a:chOff x="4619708" y="1264319"/>
              <a:chExt cx="324000" cy="2512147"/>
            </a:xfrm>
            <a:solidFill>
              <a:srgbClr val="0070C0"/>
            </a:solidFill>
          </p:grpSpPr>
          <p:sp>
            <p:nvSpPr>
              <p:cNvPr id="663" name="Cube 662">
                <a:extLst>
                  <a:ext uri="{FF2B5EF4-FFF2-40B4-BE49-F238E27FC236}">
                    <a16:creationId xmlns:a16="http://schemas.microsoft.com/office/drawing/2014/main" id="{CCAAD3BC-695E-4AAF-86FB-AB0CD6D62E7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4" name="Cube 663">
                <a:extLst>
                  <a:ext uri="{FF2B5EF4-FFF2-40B4-BE49-F238E27FC236}">
                    <a16:creationId xmlns:a16="http://schemas.microsoft.com/office/drawing/2014/main" id="{117C497C-0EE2-4021-8980-140E2C1D850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5" name="Cube 664">
                <a:extLst>
                  <a:ext uri="{FF2B5EF4-FFF2-40B4-BE49-F238E27FC236}">
                    <a16:creationId xmlns:a16="http://schemas.microsoft.com/office/drawing/2014/main" id="{E1EB6F98-E2E2-433F-9E63-8807B0E25DB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6" name="Cube 665">
                <a:extLst>
                  <a:ext uri="{FF2B5EF4-FFF2-40B4-BE49-F238E27FC236}">
                    <a16:creationId xmlns:a16="http://schemas.microsoft.com/office/drawing/2014/main" id="{E6557BE7-364C-4A4E-AF4A-89054CECF22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7" name="Cube 666">
                <a:extLst>
                  <a:ext uri="{FF2B5EF4-FFF2-40B4-BE49-F238E27FC236}">
                    <a16:creationId xmlns:a16="http://schemas.microsoft.com/office/drawing/2014/main" id="{47D5466F-F050-45E3-8DB2-237C9EDA825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8" name="Cube 667">
                <a:extLst>
                  <a:ext uri="{FF2B5EF4-FFF2-40B4-BE49-F238E27FC236}">
                    <a16:creationId xmlns:a16="http://schemas.microsoft.com/office/drawing/2014/main" id="{6784EACE-261E-4DCC-A9F5-8B838320CF0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9" name="Cube 668">
                <a:extLst>
                  <a:ext uri="{FF2B5EF4-FFF2-40B4-BE49-F238E27FC236}">
                    <a16:creationId xmlns:a16="http://schemas.microsoft.com/office/drawing/2014/main" id="{8AD7694F-A124-4D5A-8B19-D51CA8BB11F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0" name="Cube 669">
                <a:extLst>
                  <a:ext uri="{FF2B5EF4-FFF2-40B4-BE49-F238E27FC236}">
                    <a16:creationId xmlns:a16="http://schemas.microsoft.com/office/drawing/2014/main" id="{84A60D8C-2ECE-4165-8F58-FBC486E85ED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1" name="Cube 670">
                <a:extLst>
                  <a:ext uri="{FF2B5EF4-FFF2-40B4-BE49-F238E27FC236}">
                    <a16:creationId xmlns:a16="http://schemas.microsoft.com/office/drawing/2014/main" id="{2AA61405-935D-4720-A286-6E73EFBE674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2" name="Cube 671">
                <a:extLst>
                  <a:ext uri="{FF2B5EF4-FFF2-40B4-BE49-F238E27FC236}">
                    <a16:creationId xmlns:a16="http://schemas.microsoft.com/office/drawing/2014/main" id="{A9B1BFC6-6BD2-4F4E-88FF-DB30221A707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7" name="Group 596">
              <a:extLst>
                <a:ext uri="{FF2B5EF4-FFF2-40B4-BE49-F238E27FC236}">
                  <a16:creationId xmlns:a16="http://schemas.microsoft.com/office/drawing/2014/main" id="{D160B911-A357-49B1-B191-97201A1FDBF4}"/>
                </a:ext>
              </a:extLst>
            </p:cNvPr>
            <p:cNvGrpSpPr/>
            <p:nvPr/>
          </p:nvGrpSpPr>
          <p:grpSpPr>
            <a:xfrm>
              <a:off x="2850232" y="1261374"/>
              <a:ext cx="324000" cy="2512147"/>
              <a:chOff x="4619708" y="1264319"/>
              <a:chExt cx="324000" cy="2512147"/>
            </a:xfrm>
            <a:solidFill>
              <a:srgbClr val="0070C0"/>
            </a:solidFill>
          </p:grpSpPr>
          <p:sp>
            <p:nvSpPr>
              <p:cNvPr id="653" name="Cube 652">
                <a:extLst>
                  <a:ext uri="{FF2B5EF4-FFF2-40B4-BE49-F238E27FC236}">
                    <a16:creationId xmlns:a16="http://schemas.microsoft.com/office/drawing/2014/main" id="{4D8F68C6-1E8B-4BFC-9EEF-C890465C7CC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4" name="Cube 653">
                <a:extLst>
                  <a:ext uri="{FF2B5EF4-FFF2-40B4-BE49-F238E27FC236}">
                    <a16:creationId xmlns:a16="http://schemas.microsoft.com/office/drawing/2014/main" id="{CC8F4132-F8C4-4FD5-A2F5-F5B244FA93D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5" name="Cube 654">
                <a:extLst>
                  <a:ext uri="{FF2B5EF4-FFF2-40B4-BE49-F238E27FC236}">
                    <a16:creationId xmlns:a16="http://schemas.microsoft.com/office/drawing/2014/main" id="{2C6B8921-9C6B-443D-A3A9-E82D4D5AA7C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6" name="Cube 655">
                <a:extLst>
                  <a:ext uri="{FF2B5EF4-FFF2-40B4-BE49-F238E27FC236}">
                    <a16:creationId xmlns:a16="http://schemas.microsoft.com/office/drawing/2014/main" id="{82FF13C7-FE2C-4390-B647-F02DC220906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7" name="Cube 656">
                <a:extLst>
                  <a:ext uri="{FF2B5EF4-FFF2-40B4-BE49-F238E27FC236}">
                    <a16:creationId xmlns:a16="http://schemas.microsoft.com/office/drawing/2014/main" id="{62FED489-C567-49C3-BE84-130489A4FAC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8" name="Cube 657">
                <a:extLst>
                  <a:ext uri="{FF2B5EF4-FFF2-40B4-BE49-F238E27FC236}">
                    <a16:creationId xmlns:a16="http://schemas.microsoft.com/office/drawing/2014/main" id="{45877AC0-B841-414D-B8C1-ACE97B97736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9" name="Cube 658">
                <a:extLst>
                  <a:ext uri="{FF2B5EF4-FFF2-40B4-BE49-F238E27FC236}">
                    <a16:creationId xmlns:a16="http://schemas.microsoft.com/office/drawing/2014/main" id="{777BD8D5-C746-40FD-BC74-F154514D3FE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0" name="Cube 659">
                <a:extLst>
                  <a:ext uri="{FF2B5EF4-FFF2-40B4-BE49-F238E27FC236}">
                    <a16:creationId xmlns:a16="http://schemas.microsoft.com/office/drawing/2014/main" id="{EB26BB3A-433E-4F7A-9941-B7892177878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1" name="Cube 660">
                <a:extLst>
                  <a:ext uri="{FF2B5EF4-FFF2-40B4-BE49-F238E27FC236}">
                    <a16:creationId xmlns:a16="http://schemas.microsoft.com/office/drawing/2014/main" id="{14F33AFB-8BD4-47C9-B5A9-5FFE6C21620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2" name="Cube 661">
                <a:extLst>
                  <a:ext uri="{FF2B5EF4-FFF2-40B4-BE49-F238E27FC236}">
                    <a16:creationId xmlns:a16="http://schemas.microsoft.com/office/drawing/2014/main" id="{5D524DF9-AB34-430C-B1DA-EA1B4305F2F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8" name="Group 597">
              <a:extLst>
                <a:ext uri="{FF2B5EF4-FFF2-40B4-BE49-F238E27FC236}">
                  <a16:creationId xmlns:a16="http://schemas.microsoft.com/office/drawing/2014/main" id="{A02A48E0-8ED9-44F1-B7E2-94931CF039D1}"/>
                </a:ext>
              </a:extLst>
            </p:cNvPr>
            <p:cNvGrpSpPr/>
            <p:nvPr/>
          </p:nvGrpSpPr>
          <p:grpSpPr>
            <a:xfrm>
              <a:off x="3097618" y="1261374"/>
              <a:ext cx="324000" cy="2512147"/>
              <a:chOff x="4619708" y="1264319"/>
              <a:chExt cx="324000" cy="2512147"/>
            </a:xfrm>
            <a:solidFill>
              <a:srgbClr val="0070C0"/>
            </a:solidFill>
          </p:grpSpPr>
          <p:sp>
            <p:nvSpPr>
              <p:cNvPr id="643" name="Cube 642">
                <a:extLst>
                  <a:ext uri="{FF2B5EF4-FFF2-40B4-BE49-F238E27FC236}">
                    <a16:creationId xmlns:a16="http://schemas.microsoft.com/office/drawing/2014/main" id="{16EB88AE-7A98-4D8A-9459-9D6AB99D63D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4" name="Cube 643">
                <a:extLst>
                  <a:ext uri="{FF2B5EF4-FFF2-40B4-BE49-F238E27FC236}">
                    <a16:creationId xmlns:a16="http://schemas.microsoft.com/office/drawing/2014/main" id="{EB567466-15C9-425B-8916-1F70EC7287A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5" name="Cube 644">
                <a:extLst>
                  <a:ext uri="{FF2B5EF4-FFF2-40B4-BE49-F238E27FC236}">
                    <a16:creationId xmlns:a16="http://schemas.microsoft.com/office/drawing/2014/main" id="{3E5B41C9-FB45-4991-BC63-5EAD7FA2F1B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6" name="Cube 645">
                <a:extLst>
                  <a:ext uri="{FF2B5EF4-FFF2-40B4-BE49-F238E27FC236}">
                    <a16:creationId xmlns:a16="http://schemas.microsoft.com/office/drawing/2014/main" id="{1FCA6D1D-CF6A-4D3A-8643-82BEEF718B9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7" name="Cube 646">
                <a:extLst>
                  <a:ext uri="{FF2B5EF4-FFF2-40B4-BE49-F238E27FC236}">
                    <a16:creationId xmlns:a16="http://schemas.microsoft.com/office/drawing/2014/main" id="{41726E24-2673-4EEE-A585-FF39D42636D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8" name="Cube 647">
                <a:extLst>
                  <a:ext uri="{FF2B5EF4-FFF2-40B4-BE49-F238E27FC236}">
                    <a16:creationId xmlns:a16="http://schemas.microsoft.com/office/drawing/2014/main" id="{75D3156F-ECAA-43E3-9AB6-EC69EA5EC3F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9" name="Cube 648">
                <a:extLst>
                  <a:ext uri="{FF2B5EF4-FFF2-40B4-BE49-F238E27FC236}">
                    <a16:creationId xmlns:a16="http://schemas.microsoft.com/office/drawing/2014/main" id="{6C2B0A2D-AD64-4C07-A932-D356F2DA64A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0" name="Cube 649">
                <a:extLst>
                  <a:ext uri="{FF2B5EF4-FFF2-40B4-BE49-F238E27FC236}">
                    <a16:creationId xmlns:a16="http://schemas.microsoft.com/office/drawing/2014/main" id="{585AAF42-0AF2-4050-83F3-4A460D205CD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1" name="Cube 650">
                <a:extLst>
                  <a:ext uri="{FF2B5EF4-FFF2-40B4-BE49-F238E27FC236}">
                    <a16:creationId xmlns:a16="http://schemas.microsoft.com/office/drawing/2014/main" id="{31269CF8-F74D-421D-B757-9D40CE94D20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2" name="Cube 651">
                <a:extLst>
                  <a:ext uri="{FF2B5EF4-FFF2-40B4-BE49-F238E27FC236}">
                    <a16:creationId xmlns:a16="http://schemas.microsoft.com/office/drawing/2014/main" id="{44478301-9D55-4581-AA1A-047C89F760B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9" name="Group 598">
              <a:extLst>
                <a:ext uri="{FF2B5EF4-FFF2-40B4-BE49-F238E27FC236}">
                  <a16:creationId xmlns:a16="http://schemas.microsoft.com/office/drawing/2014/main" id="{86B55BCE-56D4-468A-AAFA-7024173C1F38}"/>
                </a:ext>
              </a:extLst>
            </p:cNvPr>
            <p:cNvGrpSpPr/>
            <p:nvPr/>
          </p:nvGrpSpPr>
          <p:grpSpPr>
            <a:xfrm>
              <a:off x="3345004" y="1261374"/>
              <a:ext cx="324000" cy="2512147"/>
              <a:chOff x="4619708" y="1264319"/>
              <a:chExt cx="324000" cy="2512147"/>
            </a:xfrm>
            <a:solidFill>
              <a:srgbClr val="0070C0"/>
            </a:solidFill>
          </p:grpSpPr>
          <p:sp>
            <p:nvSpPr>
              <p:cNvPr id="633" name="Cube 632">
                <a:extLst>
                  <a:ext uri="{FF2B5EF4-FFF2-40B4-BE49-F238E27FC236}">
                    <a16:creationId xmlns:a16="http://schemas.microsoft.com/office/drawing/2014/main" id="{C318C15D-13AA-4BBE-B16B-1AFE0566AC6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4" name="Cube 633">
                <a:extLst>
                  <a:ext uri="{FF2B5EF4-FFF2-40B4-BE49-F238E27FC236}">
                    <a16:creationId xmlns:a16="http://schemas.microsoft.com/office/drawing/2014/main" id="{004C98F6-A20B-49CC-B23E-1D2F2E0E4AF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5" name="Cube 634">
                <a:extLst>
                  <a:ext uri="{FF2B5EF4-FFF2-40B4-BE49-F238E27FC236}">
                    <a16:creationId xmlns:a16="http://schemas.microsoft.com/office/drawing/2014/main" id="{CE6F8DAD-7DF1-49C1-BFEA-C8100BF3B17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6" name="Cube 635">
                <a:extLst>
                  <a:ext uri="{FF2B5EF4-FFF2-40B4-BE49-F238E27FC236}">
                    <a16:creationId xmlns:a16="http://schemas.microsoft.com/office/drawing/2014/main" id="{E317FFC5-61BB-4043-A249-9461C7086C7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7" name="Cube 636">
                <a:extLst>
                  <a:ext uri="{FF2B5EF4-FFF2-40B4-BE49-F238E27FC236}">
                    <a16:creationId xmlns:a16="http://schemas.microsoft.com/office/drawing/2014/main" id="{B914AE75-E53C-4D7B-96EF-6E335DCA757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8" name="Cube 637">
                <a:extLst>
                  <a:ext uri="{FF2B5EF4-FFF2-40B4-BE49-F238E27FC236}">
                    <a16:creationId xmlns:a16="http://schemas.microsoft.com/office/drawing/2014/main" id="{3F588A06-5322-4A22-A72E-AA88E2707A0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9" name="Cube 638">
                <a:extLst>
                  <a:ext uri="{FF2B5EF4-FFF2-40B4-BE49-F238E27FC236}">
                    <a16:creationId xmlns:a16="http://schemas.microsoft.com/office/drawing/2014/main" id="{F48F0477-429E-4225-BAD9-7A9DF69C4BA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0" name="Cube 639">
                <a:extLst>
                  <a:ext uri="{FF2B5EF4-FFF2-40B4-BE49-F238E27FC236}">
                    <a16:creationId xmlns:a16="http://schemas.microsoft.com/office/drawing/2014/main" id="{96DA54B3-9799-4117-977F-B2F07117A3D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1" name="Cube 640">
                <a:extLst>
                  <a:ext uri="{FF2B5EF4-FFF2-40B4-BE49-F238E27FC236}">
                    <a16:creationId xmlns:a16="http://schemas.microsoft.com/office/drawing/2014/main" id="{489497AB-5128-456B-8906-42682C30C95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2" name="Cube 641">
                <a:extLst>
                  <a:ext uri="{FF2B5EF4-FFF2-40B4-BE49-F238E27FC236}">
                    <a16:creationId xmlns:a16="http://schemas.microsoft.com/office/drawing/2014/main" id="{DE09B89E-AAF1-4A29-B8C6-0A333BBBBC4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0" name="Group 599">
              <a:extLst>
                <a:ext uri="{FF2B5EF4-FFF2-40B4-BE49-F238E27FC236}">
                  <a16:creationId xmlns:a16="http://schemas.microsoft.com/office/drawing/2014/main" id="{318F61F8-5DE5-4E68-BBB3-C4F837F2CF14}"/>
                </a:ext>
              </a:extLst>
            </p:cNvPr>
            <p:cNvGrpSpPr/>
            <p:nvPr/>
          </p:nvGrpSpPr>
          <p:grpSpPr>
            <a:xfrm>
              <a:off x="3592390" y="1261374"/>
              <a:ext cx="324000" cy="2512147"/>
              <a:chOff x="4619708" y="1264319"/>
              <a:chExt cx="324000" cy="2512147"/>
            </a:xfrm>
            <a:solidFill>
              <a:srgbClr val="0070C0"/>
            </a:solidFill>
          </p:grpSpPr>
          <p:sp>
            <p:nvSpPr>
              <p:cNvPr id="623" name="Cube 622">
                <a:extLst>
                  <a:ext uri="{FF2B5EF4-FFF2-40B4-BE49-F238E27FC236}">
                    <a16:creationId xmlns:a16="http://schemas.microsoft.com/office/drawing/2014/main" id="{5CD6DC14-CA54-45AD-86B5-27F78F7CB53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4" name="Cube 623">
                <a:extLst>
                  <a:ext uri="{FF2B5EF4-FFF2-40B4-BE49-F238E27FC236}">
                    <a16:creationId xmlns:a16="http://schemas.microsoft.com/office/drawing/2014/main" id="{B30C9F64-CB96-40D2-82C6-3C17493882C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5" name="Cube 624">
                <a:extLst>
                  <a:ext uri="{FF2B5EF4-FFF2-40B4-BE49-F238E27FC236}">
                    <a16:creationId xmlns:a16="http://schemas.microsoft.com/office/drawing/2014/main" id="{BCDD9CF4-1CBB-4996-AE9E-6CCD328415C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6" name="Cube 625">
                <a:extLst>
                  <a:ext uri="{FF2B5EF4-FFF2-40B4-BE49-F238E27FC236}">
                    <a16:creationId xmlns:a16="http://schemas.microsoft.com/office/drawing/2014/main" id="{B79306DC-80DF-4904-8645-FAC950C39C1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7" name="Cube 626">
                <a:extLst>
                  <a:ext uri="{FF2B5EF4-FFF2-40B4-BE49-F238E27FC236}">
                    <a16:creationId xmlns:a16="http://schemas.microsoft.com/office/drawing/2014/main" id="{4988782A-FBB2-429A-9EF1-26CA4059442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8" name="Cube 627">
                <a:extLst>
                  <a:ext uri="{FF2B5EF4-FFF2-40B4-BE49-F238E27FC236}">
                    <a16:creationId xmlns:a16="http://schemas.microsoft.com/office/drawing/2014/main" id="{AC1BF4BF-2DB9-4957-B9FD-E0068048027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9" name="Cube 628">
                <a:extLst>
                  <a:ext uri="{FF2B5EF4-FFF2-40B4-BE49-F238E27FC236}">
                    <a16:creationId xmlns:a16="http://schemas.microsoft.com/office/drawing/2014/main" id="{2D179FBA-2AD4-4375-9F87-9FA9C359E84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0" name="Cube 629">
                <a:extLst>
                  <a:ext uri="{FF2B5EF4-FFF2-40B4-BE49-F238E27FC236}">
                    <a16:creationId xmlns:a16="http://schemas.microsoft.com/office/drawing/2014/main" id="{03D68AB0-70A1-4386-AB37-10E0DCDE363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1" name="Cube 630">
                <a:extLst>
                  <a:ext uri="{FF2B5EF4-FFF2-40B4-BE49-F238E27FC236}">
                    <a16:creationId xmlns:a16="http://schemas.microsoft.com/office/drawing/2014/main" id="{9A7A1983-8FA6-42EB-B482-0A129D9C2AF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2" name="Cube 631">
                <a:extLst>
                  <a:ext uri="{FF2B5EF4-FFF2-40B4-BE49-F238E27FC236}">
                    <a16:creationId xmlns:a16="http://schemas.microsoft.com/office/drawing/2014/main" id="{76051009-8056-4029-AE93-0240B738ECA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1" name="Group 600">
              <a:extLst>
                <a:ext uri="{FF2B5EF4-FFF2-40B4-BE49-F238E27FC236}">
                  <a16:creationId xmlns:a16="http://schemas.microsoft.com/office/drawing/2014/main" id="{6FFB2426-7420-4FF3-9F2F-545E21ECD2EE}"/>
                </a:ext>
              </a:extLst>
            </p:cNvPr>
            <p:cNvGrpSpPr/>
            <p:nvPr/>
          </p:nvGrpSpPr>
          <p:grpSpPr>
            <a:xfrm>
              <a:off x="3828759" y="1261374"/>
              <a:ext cx="324000" cy="2512147"/>
              <a:chOff x="4619708" y="1264319"/>
              <a:chExt cx="324000" cy="2512147"/>
            </a:xfrm>
            <a:solidFill>
              <a:srgbClr val="0070C0"/>
            </a:solidFill>
          </p:grpSpPr>
          <p:sp>
            <p:nvSpPr>
              <p:cNvPr id="613" name="Cube 612">
                <a:extLst>
                  <a:ext uri="{FF2B5EF4-FFF2-40B4-BE49-F238E27FC236}">
                    <a16:creationId xmlns:a16="http://schemas.microsoft.com/office/drawing/2014/main" id="{1DD8D5C0-072C-4E1C-B909-7FFDEF929BB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 name="Cube 613">
                <a:extLst>
                  <a:ext uri="{FF2B5EF4-FFF2-40B4-BE49-F238E27FC236}">
                    <a16:creationId xmlns:a16="http://schemas.microsoft.com/office/drawing/2014/main" id="{427F4771-192C-4A38-B1CA-3EF93AF9C04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 name="Cube 614">
                <a:extLst>
                  <a:ext uri="{FF2B5EF4-FFF2-40B4-BE49-F238E27FC236}">
                    <a16:creationId xmlns:a16="http://schemas.microsoft.com/office/drawing/2014/main" id="{D0479072-40CB-4F07-A6B8-6C31986F22D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6" name="Cube 615">
                <a:extLst>
                  <a:ext uri="{FF2B5EF4-FFF2-40B4-BE49-F238E27FC236}">
                    <a16:creationId xmlns:a16="http://schemas.microsoft.com/office/drawing/2014/main" id="{EBCCEC38-05D4-4506-9990-FA169D5E13B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7" name="Cube 616">
                <a:extLst>
                  <a:ext uri="{FF2B5EF4-FFF2-40B4-BE49-F238E27FC236}">
                    <a16:creationId xmlns:a16="http://schemas.microsoft.com/office/drawing/2014/main" id="{4D315CB9-D09E-4A15-867D-B1AB6CCEBC1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8" name="Cube 617">
                <a:extLst>
                  <a:ext uri="{FF2B5EF4-FFF2-40B4-BE49-F238E27FC236}">
                    <a16:creationId xmlns:a16="http://schemas.microsoft.com/office/drawing/2014/main" id="{6FF32658-3404-47D2-90CA-00627AB61C8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9" name="Cube 618">
                <a:extLst>
                  <a:ext uri="{FF2B5EF4-FFF2-40B4-BE49-F238E27FC236}">
                    <a16:creationId xmlns:a16="http://schemas.microsoft.com/office/drawing/2014/main" id="{C9985B0F-7834-4EEA-8C75-921C684C0DC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0" name="Cube 619">
                <a:extLst>
                  <a:ext uri="{FF2B5EF4-FFF2-40B4-BE49-F238E27FC236}">
                    <a16:creationId xmlns:a16="http://schemas.microsoft.com/office/drawing/2014/main" id="{7AA0F38C-C37A-4161-AE8A-0C5DA9D836D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1" name="Cube 620">
                <a:extLst>
                  <a:ext uri="{FF2B5EF4-FFF2-40B4-BE49-F238E27FC236}">
                    <a16:creationId xmlns:a16="http://schemas.microsoft.com/office/drawing/2014/main" id="{C7E5CA83-DA8F-4BC4-8D5E-CBDCDD5949F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2" name="Cube 621">
                <a:extLst>
                  <a:ext uri="{FF2B5EF4-FFF2-40B4-BE49-F238E27FC236}">
                    <a16:creationId xmlns:a16="http://schemas.microsoft.com/office/drawing/2014/main" id="{7801B1F0-8ABF-4AA0-AFDB-962BC1CEE83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2" name="Group 601">
              <a:extLst>
                <a:ext uri="{FF2B5EF4-FFF2-40B4-BE49-F238E27FC236}">
                  <a16:creationId xmlns:a16="http://schemas.microsoft.com/office/drawing/2014/main" id="{9D4D9116-9195-4B06-8D30-E811F6B14AD5}"/>
                </a:ext>
              </a:extLst>
            </p:cNvPr>
            <p:cNvGrpSpPr/>
            <p:nvPr/>
          </p:nvGrpSpPr>
          <p:grpSpPr>
            <a:xfrm>
              <a:off x="4076144" y="1261374"/>
              <a:ext cx="324000" cy="2512147"/>
              <a:chOff x="4619708" y="1264319"/>
              <a:chExt cx="324000" cy="2512147"/>
            </a:xfrm>
            <a:solidFill>
              <a:srgbClr val="0070C0"/>
            </a:solidFill>
          </p:grpSpPr>
          <p:sp>
            <p:nvSpPr>
              <p:cNvPr id="603" name="Cube 602">
                <a:extLst>
                  <a:ext uri="{FF2B5EF4-FFF2-40B4-BE49-F238E27FC236}">
                    <a16:creationId xmlns:a16="http://schemas.microsoft.com/office/drawing/2014/main" id="{BCA6FD36-EC97-428F-B9FB-1979D84D338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 name="Cube 603">
                <a:extLst>
                  <a:ext uri="{FF2B5EF4-FFF2-40B4-BE49-F238E27FC236}">
                    <a16:creationId xmlns:a16="http://schemas.microsoft.com/office/drawing/2014/main" id="{A63FC386-CA85-49E3-83F5-2D461C41CE6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Cube 604">
                <a:extLst>
                  <a:ext uri="{FF2B5EF4-FFF2-40B4-BE49-F238E27FC236}">
                    <a16:creationId xmlns:a16="http://schemas.microsoft.com/office/drawing/2014/main" id="{C16EB966-9023-42F4-B5A9-DBC9715F7A1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 name="Cube 605">
                <a:extLst>
                  <a:ext uri="{FF2B5EF4-FFF2-40B4-BE49-F238E27FC236}">
                    <a16:creationId xmlns:a16="http://schemas.microsoft.com/office/drawing/2014/main" id="{AD8337F5-9AB5-41AB-84D4-57BA389C928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Cube 606">
                <a:extLst>
                  <a:ext uri="{FF2B5EF4-FFF2-40B4-BE49-F238E27FC236}">
                    <a16:creationId xmlns:a16="http://schemas.microsoft.com/office/drawing/2014/main" id="{3B2116B5-CB2E-48EC-BCB4-ECDCCB969F1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 name="Cube 607">
                <a:extLst>
                  <a:ext uri="{FF2B5EF4-FFF2-40B4-BE49-F238E27FC236}">
                    <a16:creationId xmlns:a16="http://schemas.microsoft.com/office/drawing/2014/main" id="{6E73BD8A-0CB8-488C-AF34-6783CAD7C6D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 name="Cube 608">
                <a:extLst>
                  <a:ext uri="{FF2B5EF4-FFF2-40B4-BE49-F238E27FC236}">
                    <a16:creationId xmlns:a16="http://schemas.microsoft.com/office/drawing/2014/main" id="{96428E05-BFD2-4534-A46B-5D30D408008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0" name="Cube 609">
                <a:extLst>
                  <a:ext uri="{FF2B5EF4-FFF2-40B4-BE49-F238E27FC236}">
                    <a16:creationId xmlns:a16="http://schemas.microsoft.com/office/drawing/2014/main" id="{4513EDA0-AE22-4E0D-B2CA-2D6A64AAD8A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 name="Cube 610">
                <a:extLst>
                  <a:ext uri="{FF2B5EF4-FFF2-40B4-BE49-F238E27FC236}">
                    <a16:creationId xmlns:a16="http://schemas.microsoft.com/office/drawing/2014/main" id="{F68C1808-EBC7-4D4F-ABC6-50BA303467B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 name="Cube 611">
                <a:extLst>
                  <a:ext uri="{FF2B5EF4-FFF2-40B4-BE49-F238E27FC236}">
                    <a16:creationId xmlns:a16="http://schemas.microsoft.com/office/drawing/2014/main" id="{B622AEB4-381E-4B18-A8D3-15CFE518B99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03" name="Group 702">
            <a:extLst>
              <a:ext uri="{FF2B5EF4-FFF2-40B4-BE49-F238E27FC236}">
                <a16:creationId xmlns:a16="http://schemas.microsoft.com/office/drawing/2014/main" id="{16C01F39-9F75-418C-A9EF-D127589222EC}"/>
              </a:ext>
            </a:extLst>
          </p:cNvPr>
          <p:cNvGrpSpPr/>
          <p:nvPr/>
        </p:nvGrpSpPr>
        <p:grpSpPr>
          <a:xfrm>
            <a:off x="10822391" y="5612526"/>
            <a:ext cx="935771" cy="947650"/>
            <a:chOff x="1860688" y="1261374"/>
            <a:chExt cx="2539456" cy="2512147"/>
          </a:xfrm>
        </p:grpSpPr>
        <p:grpSp>
          <p:nvGrpSpPr>
            <p:cNvPr id="704" name="Group 703">
              <a:extLst>
                <a:ext uri="{FF2B5EF4-FFF2-40B4-BE49-F238E27FC236}">
                  <a16:creationId xmlns:a16="http://schemas.microsoft.com/office/drawing/2014/main" id="{86F496C1-D74A-4394-A03C-EB05A03B17D2}"/>
                </a:ext>
              </a:extLst>
            </p:cNvPr>
            <p:cNvGrpSpPr/>
            <p:nvPr/>
          </p:nvGrpSpPr>
          <p:grpSpPr>
            <a:xfrm>
              <a:off x="1860688" y="1261374"/>
              <a:ext cx="324000" cy="2512147"/>
              <a:chOff x="4619708" y="1264319"/>
              <a:chExt cx="324000" cy="2512147"/>
            </a:xfrm>
            <a:solidFill>
              <a:srgbClr val="0070C0"/>
            </a:solidFill>
          </p:grpSpPr>
          <p:sp>
            <p:nvSpPr>
              <p:cNvPr id="804" name="Cube 803">
                <a:extLst>
                  <a:ext uri="{FF2B5EF4-FFF2-40B4-BE49-F238E27FC236}">
                    <a16:creationId xmlns:a16="http://schemas.microsoft.com/office/drawing/2014/main" id="{38F23C22-1D43-44C2-A15E-E005A61E837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5" name="Cube 804">
                <a:extLst>
                  <a:ext uri="{FF2B5EF4-FFF2-40B4-BE49-F238E27FC236}">
                    <a16:creationId xmlns:a16="http://schemas.microsoft.com/office/drawing/2014/main" id="{954019E8-B109-4493-9DDD-0F6AF38879F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6" name="Cube 805">
                <a:extLst>
                  <a:ext uri="{FF2B5EF4-FFF2-40B4-BE49-F238E27FC236}">
                    <a16:creationId xmlns:a16="http://schemas.microsoft.com/office/drawing/2014/main" id="{3B072127-45AD-4E54-A8D2-DD1958B5FCF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7" name="Cube 806">
                <a:extLst>
                  <a:ext uri="{FF2B5EF4-FFF2-40B4-BE49-F238E27FC236}">
                    <a16:creationId xmlns:a16="http://schemas.microsoft.com/office/drawing/2014/main" id="{0E1FD209-14B2-44E1-9210-42C30C6089AC}"/>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8" name="Cube 807">
                <a:extLst>
                  <a:ext uri="{FF2B5EF4-FFF2-40B4-BE49-F238E27FC236}">
                    <a16:creationId xmlns:a16="http://schemas.microsoft.com/office/drawing/2014/main" id="{C2F7CF90-B997-421A-B880-EDAA049E2CF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9" name="Cube 808">
                <a:extLst>
                  <a:ext uri="{FF2B5EF4-FFF2-40B4-BE49-F238E27FC236}">
                    <a16:creationId xmlns:a16="http://schemas.microsoft.com/office/drawing/2014/main" id="{234B43CA-ABA0-485B-914D-A00889424EE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0" name="Cube 809">
                <a:extLst>
                  <a:ext uri="{FF2B5EF4-FFF2-40B4-BE49-F238E27FC236}">
                    <a16:creationId xmlns:a16="http://schemas.microsoft.com/office/drawing/2014/main" id="{7ABA8B7E-62F4-4B2B-9401-BEDA579D294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1" name="Cube 810">
                <a:extLst>
                  <a:ext uri="{FF2B5EF4-FFF2-40B4-BE49-F238E27FC236}">
                    <a16:creationId xmlns:a16="http://schemas.microsoft.com/office/drawing/2014/main" id="{4F1B2CD1-1681-4200-A352-3FAF26FD077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2" name="Cube 811">
                <a:extLst>
                  <a:ext uri="{FF2B5EF4-FFF2-40B4-BE49-F238E27FC236}">
                    <a16:creationId xmlns:a16="http://schemas.microsoft.com/office/drawing/2014/main" id="{F8EBD410-E196-440E-9958-5D0EE46FCE7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3" name="Cube 812">
                <a:extLst>
                  <a:ext uri="{FF2B5EF4-FFF2-40B4-BE49-F238E27FC236}">
                    <a16:creationId xmlns:a16="http://schemas.microsoft.com/office/drawing/2014/main" id="{71D25C5C-6C41-44A4-B326-B86AC62F455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5" name="Group 704">
              <a:extLst>
                <a:ext uri="{FF2B5EF4-FFF2-40B4-BE49-F238E27FC236}">
                  <a16:creationId xmlns:a16="http://schemas.microsoft.com/office/drawing/2014/main" id="{A8DC0C40-7F40-4C03-9F55-F1C3DA0737E8}"/>
                </a:ext>
              </a:extLst>
            </p:cNvPr>
            <p:cNvGrpSpPr/>
            <p:nvPr/>
          </p:nvGrpSpPr>
          <p:grpSpPr>
            <a:xfrm>
              <a:off x="2108074" y="1261374"/>
              <a:ext cx="324000" cy="2512147"/>
              <a:chOff x="4619708" y="1264319"/>
              <a:chExt cx="324000" cy="2512147"/>
            </a:xfrm>
            <a:solidFill>
              <a:srgbClr val="0070C0"/>
            </a:solidFill>
          </p:grpSpPr>
          <p:sp>
            <p:nvSpPr>
              <p:cNvPr id="794" name="Cube 793">
                <a:extLst>
                  <a:ext uri="{FF2B5EF4-FFF2-40B4-BE49-F238E27FC236}">
                    <a16:creationId xmlns:a16="http://schemas.microsoft.com/office/drawing/2014/main" id="{F4E13936-F328-4BDA-A383-923800F030F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5" name="Cube 794">
                <a:extLst>
                  <a:ext uri="{FF2B5EF4-FFF2-40B4-BE49-F238E27FC236}">
                    <a16:creationId xmlns:a16="http://schemas.microsoft.com/office/drawing/2014/main" id="{346113BD-1CFF-458C-918E-06A6222BF5D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6" name="Cube 795">
                <a:extLst>
                  <a:ext uri="{FF2B5EF4-FFF2-40B4-BE49-F238E27FC236}">
                    <a16:creationId xmlns:a16="http://schemas.microsoft.com/office/drawing/2014/main" id="{07A7B0E1-1C77-4ACF-BFDA-9C0C4950864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7" name="Cube 796">
                <a:extLst>
                  <a:ext uri="{FF2B5EF4-FFF2-40B4-BE49-F238E27FC236}">
                    <a16:creationId xmlns:a16="http://schemas.microsoft.com/office/drawing/2014/main" id="{2F071024-10DC-4F70-A094-1FC1101BCA1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8" name="Cube 797">
                <a:extLst>
                  <a:ext uri="{FF2B5EF4-FFF2-40B4-BE49-F238E27FC236}">
                    <a16:creationId xmlns:a16="http://schemas.microsoft.com/office/drawing/2014/main" id="{B03147FB-2E9B-4889-8940-17270D07016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9" name="Cube 798">
                <a:extLst>
                  <a:ext uri="{FF2B5EF4-FFF2-40B4-BE49-F238E27FC236}">
                    <a16:creationId xmlns:a16="http://schemas.microsoft.com/office/drawing/2014/main" id="{6AB3D110-5D68-4380-917C-E2F7F698AA1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0" name="Cube 799">
                <a:extLst>
                  <a:ext uri="{FF2B5EF4-FFF2-40B4-BE49-F238E27FC236}">
                    <a16:creationId xmlns:a16="http://schemas.microsoft.com/office/drawing/2014/main" id="{DC4A421B-6CB6-4AD7-B783-71281E13C29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1" name="Cube 800">
                <a:extLst>
                  <a:ext uri="{FF2B5EF4-FFF2-40B4-BE49-F238E27FC236}">
                    <a16:creationId xmlns:a16="http://schemas.microsoft.com/office/drawing/2014/main" id="{CBE8A8A0-9EAE-470E-B481-53B00E577C9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2" name="Cube 801">
                <a:extLst>
                  <a:ext uri="{FF2B5EF4-FFF2-40B4-BE49-F238E27FC236}">
                    <a16:creationId xmlns:a16="http://schemas.microsoft.com/office/drawing/2014/main" id="{BFBFC3B5-9BCF-4601-886A-E6FD26065BD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3" name="Cube 802">
                <a:extLst>
                  <a:ext uri="{FF2B5EF4-FFF2-40B4-BE49-F238E27FC236}">
                    <a16:creationId xmlns:a16="http://schemas.microsoft.com/office/drawing/2014/main" id="{FB005585-A12C-44E7-9180-36F4D27C3F3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6" name="Group 705">
              <a:extLst>
                <a:ext uri="{FF2B5EF4-FFF2-40B4-BE49-F238E27FC236}">
                  <a16:creationId xmlns:a16="http://schemas.microsoft.com/office/drawing/2014/main" id="{AB0AFC98-1CF1-40C5-8CF2-F9B9E3BAD9EE}"/>
                </a:ext>
              </a:extLst>
            </p:cNvPr>
            <p:cNvGrpSpPr/>
            <p:nvPr/>
          </p:nvGrpSpPr>
          <p:grpSpPr>
            <a:xfrm>
              <a:off x="2355460" y="1261374"/>
              <a:ext cx="324000" cy="2512147"/>
              <a:chOff x="4619708" y="1264319"/>
              <a:chExt cx="324000" cy="2512147"/>
            </a:xfrm>
            <a:solidFill>
              <a:srgbClr val="0070C0"/>
            </a:solidFill>
          </p:grpSpPr>
          <p:sp>
            <p:nvSpPr>
              <p:cNvPr id="784" name="Cube 783">
                <a:extLst>
                  <a:ext uri="{FF2B5EF4-FFF2-40B4-BE49-F238E27FC236}">
                    <a16:creationId xmlns:a16="http://schemas.microsoft.com/office/drawing/2014/main" id="{898000EA-9A19-4FEE-9044-B5B3DB277E5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5" name="Cube 784">
                <a:extLst>
                  <a:ext uri="{FF2B5EF4-FFF2-40B4-BE49-F238E27FC236}">
                    <a16:creationId xmlns:a16="http://schemas.microsoft.com/office/drawing/2014/main" id="{641C1B02-1B73-431B-8799-E9804E05B40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6" name="Cube 785">
                <a:extLst>
                  <a:ext uri="{FF2B5EF4-FFF2-40B4-BE49-F238E27FC236}">
                    <a16:creationId xmlns:a16="http://schemas.microsoft.com/office/drawing/2014/main" id="{7BAF4842-22AC-479E-8415-BE028B6C2A7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7" name="Cube 786">
                <a:extLst>
                  <a:ext uri="{FF2B5EF4-FFF2-40B4-BE49-F238E27FC236}">
                    <a16:creationId xmlns:a16="http://schemas.microsoft.com/office/drawing/2014/main" id="{B4F8D641-BC1D-42E1-A672-A77A3BF481A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8" name="Cube 787">
                <a:extLst>
                  <a:ext uri="{FF2B5EF4-FFF2-40B4-BE49-F238E27FC236}">
                    <a16:creationId xmlns:a16="http://schemas.microsoft.com/office/drawing/2014/main" id="{8ACC6ACD-1D04-4B99-8AC6-44E1BC6C496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9" name="Cube 788">
                <a:extLst>
                  <a:ext uri="{FF2B5EF4-FFF2-40B4-BE49-F238E27FC236}">
                    <a16:creationId xmlns:a16="http://schemas.microsoft.com/office/drawing/2014/main" id="{1398DD43-C8FF-477A-998F-382B1EB11EE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0" name="Cube 789">
                <a:extLst>
                  <a:ext uri="{FF2B5EF4-FFF2-40B4-BE49-F238E27FC236}">
                    <a16:creationId xmlns:a16="http://schemas.microsoft.com/office/drawing/2014/main" id="{8BE299A2-D9DD-46D7-8510-E0A69B2BF84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1" name="Cube 790">
                <a:extLst>
                  <a:ext uri="{FF2B5EF4-FFF2-40B4-BE49-F238E27FC236}">
                    <a16:creationId xmlns:a16="http://schemas.microsoft.com/office/drawing/2014/main" id="{6638D4B0-A4FC-482F-81D7-B0B82764AAD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2" name="Cube 791">
                <a:extLst>
                  <a:ext uri="{FF2B5EF4-FFF2-40B4-BE49-F238E27FC236}">
                    <a16:creationId xmlns:a16="http://schemas.microsoft.com/office/drawing/2014/main" id="{079D9BF4-2308-4E87-A007-7A56D201EDF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3" name="Cube 792">
                <a:extLst>
                  <a:ext uri="{FF2B5EF4-FFF2-40B4-BE49-F238E27FC236}">
                    <a16:creationId xmlns:a16="http://schemas.microsoft.com/office/drawing/2014/main" id="{C6AAC6F0-1855-456B-8385-A1BEE49CE6A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7" name="Group 706">
              <a:extLst>
                <a:ext uri="{FF2B5EF4-FFF2-40B4-BE49-F238E27FC236}">
                  <a16:creationId xmlns:a16="http://schemas.microsoft.com/office/drawing/2014/main" id="{F2A7FBD6-11CC-42A9-919F-877E54F4F87C}"/>
                </a:ext>
              </a:extLst>
            </p:cNvPr>
            <p:cNvGrpSpPr/>
            <p:nvPr/>
          </p:nvGrpSpPr>
          <p:grpSpPr>
            <a:xfrm>
              <a:off x="2602846" y="1261374"/>
              <a:ext cx="324000" cy="2512147"/>
              <a:chOff x="4619708" y="1264319"/>
              <a:chExt cx="324000" cy="2512147"/>
            </a:xfrm>
            <a:solidFill>
              <a:srgbClr val="0070C0"/>
            </a:solidFill>
          </p:grpSpPr>
          <p:sp>
            <p:nvSpPr>
              <p:cNvPr id="774" name="Cube 773">
                <a:extLst>
                  <a:ext uri="{FF2B5EF4-FFF2-40B4-BE49-F238E27FC236}">
                    <a16:creationId xmlns:a16="http://schemas.microsoft.com/office/drawing/2014/main" id="{4D20681A-EA25-407B-910A-A4DF67F8B43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5" name="Cube 774">
                <a:extLst>
                  <a:ext uri="{FF2B5EF4-FFF2-40B4-BE49-F238E27FC236}">
                    <a16:creationId xmlns:a16="http://schemas.microsoft.com/office/drawing/2014/main" id="{4EBB9AB8-C6F1-4922-9408-7189076F984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6" name="Cube 775">
                <a:extLst>
                  <a:ext uri="{FF2B5EF4-FFF2-40B4-BE49-F238E27FC236}">
                    <a16:creationId xmlns:a16="http://schemas.microsoft.com/office/drawing/2014/main" id="{4A77F9E0-2FF9-44D3-A71B-4F017D2979F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7" name="Cube 776">
                <a:extLst>
                  <a:ext uri="{FF2B5EF4-FFF2-40B4-BE49-F238E27FC236}">
                    <a16:creationId xmlns:a16="http://schemas.microsoft.com/office/drawing/2014/main" id="{912F785B-7331-4981-AF65-0492C173D9C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8" name="Cube 777">
                <a:extLst>
                  <a:ext uri="{FF2B5EF4-FFF2-40B4-BE49-F238E27FC236}">
                    <a16:creationId xmlns:a16="http://schemas.microsoft.com/office/drawing/2014/main" id="{CF8473F6-B02C-4052-A10D-4DA723AB2DB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9" name="Cube 778">
                <a:extLst>
                  <a:ext uri="{FF2B5EF4-FFF2-40B4-BE49-F238E27FC236}">
                    <a16:creationId xmlns:a16="http://schemas.microsoft.com/office/drawing/2014/main" id="{59E90CCB-D3A5-412D-BCC8-00C349FEB5D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0" name="Cube 779">
                <a:extLst>
                  <a:ext uri="{FF2B5EF4-FFF2-40B4-BE49-F238E27FC236}">
                    <a16:creationId xmlns:a16="http://schemas.microsoft.com/office/drawing/2014/main" id="{41C1EA5A-1FBD-491C-AD44-342C6B14BD2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1" name="Cube 780">
                <a:extLst>
                  <a:ext uri="{FF2B5EF4-FFF2-40B4-BE49-F238E27FC236}">
                    <a16:creationId xmlns:a16="http://schemas.microsoft.com/office/drawing/2014/main" id="{7420D307-6508-4DA6-9C80-9B864629131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2" name="Cube 781">
                <a:extLst>
                  <a:ext uri="{FF2B5EF4-FFF2-40B4-BE49-F238E27FC236}">
                    <a16:creationId xmlns:a16="http://schemas.microsoft.com/office/drawing/2014/main" id="{4AF46982-031E-4132-B812-8A996803F96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3" name="Cube 782">
                <a:extLst>
                  <a:ext uri="{FF2B5EF4-FFF2-40B4-BE49-F238E27FC236}">
                    <a16:creationId xmlns:a16="http://schemas.microsoft.com/office/drawing/2014/main" id="{FCF3B6DA-2793-4621-ACB9-485ED8CCD6B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8" name="Group 707">
              <a:extLst>
                <a:ext uri="{FF2B5EF4-FFF2-40B4-BE49-F238E27FC236}">
                  <a16:creationId xmlns:a16="http://schemas.microsoft.com/office/drawing/2014/main" id="{7851D24E-9101-4446-9CF9-9104E043854C}"/>
                </a:ext>
              </a:extLst>
            </p:cNvPr>
            <p:cNvGrpSpPr/>
            <p:nvPr/>
          </p:nvGrpSpPr>
          <p:grpSpPr>
            <a:xfrm>
              <a:off x="2850232" y="1261374"/>
              <a:ext cx="324000" cy="2512147"/>
              <a:chOff x="4619708" y="1264319"/>
              <a:chExt cx="324000" cy="2512147"/>
            </a:xfrm>
            <a:solidFill>
              <a:srgbClr val="0070C0"/>
            </a:solidFill>
          </p:grpSpPr>
          <p:sp>
            <p:nvSpPr>
              <p:cNvPr id="764" name="Cube 763">
                <a:extLst>
                  <a:ext uri="{FF2B5EF4-FFF2-40B4-BE49-F238E27FC236}">
                    <a16:creationId xmlns:a16="http://schemas.microsoft.com/office/drawing/2014/main" id="{E60342C5-7B98-4232-892C-C8DCCC4821E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5" name="Cube 764">
                <a:extLst>
                  <a:ext uri="{FF2B5EF4-FFF2-40B4-BE49-F238E27FC236}">
                    <a16:creationId xmlns:a16="http://schemas.microsoft.com/office/drawing/2014/main" id="{C861143E-BB00-46DF-8616-32F1CBF4B3C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6" name="Cube 765">
                <a:extLst>
                  <a:ext uri="{FF2B5EF4-FFF2-40B4-BE49-F238E27FC236}">
                    <a16:creationId xmlns:a16="http://schemas.microsoft.com/office/drawing/2014/main" id="{30A42068-33F3-41B6-984E-882A00117A3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7" name="Cube 766">
                <a:extLst>
                  <a:ext uri="{FF2B5EF4-FFF2-40B4-BE49-F238E27FC236}">
                    <a16:creationId xmlns:a16="http://schemas.microsoft.com/office/drawing/2014/main" id="{FE9BACD4-DA98-4CD3-B8F0-3781C984510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8" name="Cube 767">
                <a:extLst>
                  <a:ext uri="{FF2B5EF4-FFF2-40B4-BE49-F238E27FC236}">
                    <a16:creationId xmlns:a16="http://schemas.microsoft.com/office/drawing/2014/main" id="{4AD140FF-CCDF-4CEF-B0DF-894F334ECDD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9" name="Cube 768">
                <a:extLst>
                  <a:ext uri="{FF2B5EF4-FFF2-40B4-BE49-F238E27FC236}">
                    <a16:creationId xmlns:a16="http://schemas.microsoft.com/office/drawing/2014/main" id="{784DCF5F-1262-47BC-8235-8B6587C6C90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0" name="Cube 769">
                <a:extLst>
                  <a:ext uri="{FF2B5EF4-FFF2-40B4-BE49-F238E27FC236}">
                    <a16:creationId xmlns:a16="http://schemas.microsoft.com/office/drawing/2014/main" id="{CB690282-001E-46F5-AC32-EA49F66F3C4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1" name="Cube 770">
                <a:extLst>
                  <a:ext uri="{FF2B5EF4-FFF2-40B4-BE49-F238E27FC236}">
                    <a16:creationId xmlns:a16="http://schemas.microsoft.com/office/drawing/2014/main" id="{A4BA0782-FD38-4012-A588-B9A7AD78DA7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2" name="Cube 771">
                <a:extLst>
                  <a:ext uri="{FF2B5EF4-FFF2-40B4-BE49-F238E27FC236}">
                    <a16:creationId xmlns:a16="http://schemas.microsoft.com/office/drawing/2014/main" id="{501EF51B-A8FA-42BB-95C4-5B375217D41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3" name="Cube 772">
                <a:extLst>
                  <a:ext uri="{FF2B5EF4-FFF2-40B4-BE49-F238E27FC236}">
                    <a16:creationId xmlns:a16="http://schemas.microsoft.com/office/drawing/2014/main" id="{B65E7D05-1D19-4235-9148-9599EC366B7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9" name="Group 708">
              <a:extLst>
                <a:ext uri="{FF2B5EF4-FFF2-40B4-BE49-F238E27FC236}">
                  <a16:creationId xmlns:a16="http://schemas.microsoft.com/office/drawing/2014/main" id="{120506AD-AD0E-45FA-A3DE-9B157B922F7C}"/>
                </a:ext>
              </a:extLst>
            </p:cNvPr>
            <p:cNvGrpSpPr/>
            <p:nvPr/>
          </p:nvGrpSpPr>
          <p:grpSpPr>
            <a:xfrm>
              <a:off x="3097618" y="1261374"/>
              <a:ext cx="324000" cy="2512147"/>
              <a:chOff x="4619708" y="1264319"/>
              <a:chExt cx="324000" cy="2512147"/>
            </a:xfrm>
            <a:solidFill>
              <a:srgbClr val="0070C0"/>
            </a:solidFill>
          </p:grpSpPr>
          <p:sp>
            <p:nvSpPr>
              <p:cNvPr id="754" name="Cube 753">
                <a:extLst>
                  <a:ext uri="{FF2B5EF4-FFF2-40B4-BE49-F238E27FC236}">
                    <a16:creationId xmlns:a16="http://schemas.microsoft.com/office/drawing/2014/main" id="{3FFDA857-CAA2-4E59-A10C-68BFAAF6EC3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5" name="Cube 754">
                <a:extLst>
                  <a:ext uri="{FF2B5EF4-FFF2-40B4-BE49-F238E27FC236}">
                    <a16:creationId xmlns:a16="http://schemas.microsoft.com/office/drawing/2014/main" id="{072349AD-883B-48CD-A16B-43C063372BB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6" name="Cube 755">
                <a:extLst>
                  <a:ext uri="{FF2B5EF4-FFF2-40B4-BE49-F238E27FC236}">
                    <a16:creationId xmlns:a16="http://schemas.microsoft.com/office/drawing/2014/main" id="{589378C8-3082-4BD4-B59E-31A47701B13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7" name="Cube 756">
                <a:extLst>
                  <a:ext uri="{FF2B5EF4-FFF2-40B4-BE49-F238E27FC236}">
                    <a16:creationId xmlns:a16="http://schemas.microsoft.com/office/drawing/2014/main" id="{B5B5511E-A706-4EFF-9FD7-A788C3485D2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8" name="Cube 757">
                <a:extLst>
                  <a:ext uri="{FF2B5EF4-FFF2-40B4-BE49-F238E27FC236}">
                    <a16:creationId xmlns:a16="http://schemas.microsoft.com/office/drawing/2014/main" id="{FD43FEBE-C93D-4C3D-916C-047C73292DA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9" name="Cube 758">
                <a:extLst>
                  <a:ext uri="{FF2B5EF4-FFF2-40B4-BE49-F238E27FC236}">
                    <a16:creationId xmlns:a16="http://schemas.microsoft.com/office/drawing/2014/main" id="{8104A3E1-AC45-4549-8C9A-5485272E4EF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0" name="Cube 759">
                <a:extLst>
                  <a:ext uri="{FF2B5EF4-FFF2-40B4-BE49-F238E27FC236}">
                    <a16:creationId xmlns:a16="http://schemas.microsoft.com/office/drawing/2014/main" id="{487C9B67-7D59-454B-829D-2D653A18587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1" name="Cube 760">
                <a:extLst>
                  <a:ext uri="{FF2B5EF4-FFF2-40B4-BE49-F238E27FC236}">
                    <a16:creationId xmlns:a16="http://schemas.microsoft.com/office/drawing/2014/main" id="{6ADDA1BA-80BC-4EE5-9951-D804A39501F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2" name="Cube 761">
                <a:extLst>
                  <a:ext uri="{FF2B5EF4-FFF2-40B4-BE49-F238E27FC236}">
                    <a16:creationId xmlns:a16="http://schemas.microsoft.com/office/drawing/2014/main" id="{924C0D54-4CC4-417E-8D74-5305FFA28DB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3" name="Cube 762">
                <a:extLst>
                  <a:ext uri="{FF2B5EF4-FFF2-40B4-BE49-F238E27FC236}">
                    <a16:creationId xmlns:a16="http://schemas.microsoft.com/office/drawing/2014/main" id="{6C6B520F-ED8B-44EB-8EB9-572C13C02FE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0" name="Group 709">
              <a:extLst>
                <a:ext uri="{FF2B5EF4-FFF2-40B4-BE49-F238E27FC236}">
                  <a16:creationId xmlns:a16="http://schemas.microsoft.com/office/drawing/2014/main" id="{E5962DB0-E92C-4604-B33E-92229EB82EC7}"/>
                </a:ext>
              </a:extLst>
            </p:cNvPr>
            <p:cNvGrpSpPr/>
            <p:nvPr/>
          </p:nvGrpSpPr>
          <p:grpSpPr>
            <a:xfrm>
              <a:off x="3345004" y="1261374"/>
              <a:ext cx="324000" cy="2512147"/>
              <a:chOff x="4619708" y="1264319"/>
              <a:chExt cx="324000" cy="2512147"/>
            </a:xfrm>
            <a:solidFill>
              <a:srgbClr val="0070C0"/>
            </a:solidFill>
          </p:grpSpPr>
          <p:sp>
            <p:nvSpPr>
              <p:cNvPr id="744" name="Cube 743">
                <a:extLst>
                  <a:ext uri="{FF2B5EF4-FFF2-40B4-BE49-F238E27FC236}">
                    <a16:creationId xmlns:a16="http://schemas.microsoft.com/office/drawing/2014/main" id="{9877F551-C6EF-4E81-A2EE-8796A66F5CE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5" name="Cube 744">
                <a:extLst>
                  <a:ext uri="{FF2B5EF4-FFF2-40B4-BE49-F238E27FC236}">
                    <a16:creationId xmlns:a16="http://schemas.microsoft.com/office/drawing/2014/main" id="{50E69E58-F059-48FB-88B6-2AC45169D3F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6" name="Cube 745">
                <a:extLst>
                  <a:ext uri="{FF2B5EF4-FFF2-40B4-BE49-F238E27FC236}">
                    <a16:creationId xmlns:a16="http://schemas.microsoft.com/office/drawing/2014/main" id="{1AB7B9B0-9F89-43F3-AA7D-9FFAB1B3117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7" name="Cube 746">
                <a:extLst>
                  <a:ext uri="{FF2B5EF4-FFF2-40B4-BE49-F238E27FC236}">
                    <a16:creationId xmlns:a16="http://schemas.microsoft.com/office/drawing/2014/main" id="{962D186C-13BC-4F46-BF10-FDA3B9AD97E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8" name="Cube 747">
                <a:extLst>
                  <a:ext uri="{FF2B5EF4-FFF2-40B4-BE49-F238E27FC236}">
                    <a16:creationId xmlns:a16="http://schemas.microsoft.com/office/drawing/2014/main" id="{CF8C671B-E86B-46A8-8CE3-3FB45108FFB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9" name="Cube 748">
                <a:extLst>
                  <a:ext uri="{FF2B5EF4-FFF2-40B4-BE49-F238E27FC236}">
                    <a16:creationId xmlns:a16="http://schemas.microsoft.com/office/drawing/2014/main" id="{D7DAF810-78E8-43B3-A501-67F4CA41D8E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0" name="Cube 749">
                <a:extLst>
                  <a:ext uri="{FF2B5EF4-FFF2-40B4-BE49-F238E27FC236}">
                    <a16:creationId xmlns:a16="http://schemas.microsoft.com/office/drawing/2014/main" id="{C5736743-995A-417C-A247-243F3FCEB7D0}"/>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1" name="Cube 750">
                <a:extLst>
                  <a:ext uri="{FF2B5EF4-FFF2-40B4-BE49-F238E27FC236}">
                    <a16:creationId xmlns:a16="http://schemas.microsoft.com/office/drawing/2014/main" id="{BF522A7C-7020-480F-98E3-CFC4F985464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2" name="Cube 751">
                <a:extLst>
                  <a:ext uri="{FF2B5EF4-FFF2-40B4-BE49-F238E27FC236}">
                    <a16:creationId xmlns:a16="http://schemas.microsoft.com/office/drawing/2014/main" id="{0F6C3A16-CB01-45A2-A7FE-6B8A37B933A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3" name="Cube 752">
                <a:extLst>
                  <a:ext uri="{FF2B5EF4-FFF2-40B4-BE49-F238E27FC236}">
                    <a16:creationId xmlns:a16="http://schemas.microsoft.com/office/drawing/2014/main" id="{77C9D570-7029-433C-8EBC-3CD93FDB74C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1" name="Group 710">
              <a:extLst>
                <a:ext uri="{FF2B5EF4-FFF2-40B4-BE49-F238E27FC236}">
                  <a16:creationId xmlns:a16="http://schemas.microsoft.com/office/drawing/2014/main" id="{FCE4A44C-28EC-4FDC-B8FD-D8D6E77A84FA}"/>
                </a:ext>
              </a:extLst>
            </p:cNvPr>
            <p:cNvGrpSpPr/>
            <p:nvPr/>
          </p:nvGrpSpPr>
          <p:grpSpPr>
            <a:xfrm>
              <a:off x="3592390" y="1261374"/>
              <a:ext cx="324000" cy="2512147"/>
              <a:chOff x="4619708" y="1264319"/>
              <a:chExt cx="324000" cy="2512147"/>
            </a:xfrm>
            <a:solidFill>
              <a:srgbClr val="0070C0"/>
            </a:solidFill>
          </p:grpSpPr>
          <p:sp>
            <p:nvSpPr>
              <p:cNvPr id="734" name="Cube 733">
                <a:extLst>
                  <a:ext uri="{FF2B5EF4-FFF2-40B4-BE49-F238E27FC236}">
                    <a16:creationId xmlns:a16="http://schemas.microsoft.com/office/drawing/2014/main" id="{686E8E6B-61EE-41FB-9176-D22178135C8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5" name="Cube 734">
                <a:extLst>
                  <a:ext uri="{FF2B5EF4-FFF2-40B4-BE49-F238E27FC236}">
                    <a16:creationId xmlns:a16="http://schemas.microsoft.com/office/drawing/2014/main" id="{9A2989DC-7C2D-4C69-AE1D-5409D5CCF54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6" name="Cube 735">
                <a:extLst>
                  <a:ext uri="{FF2B5EF4-FFF2-40B4-BE49-F238E27FC236}">
                    <a16:creationId xmlns:a16="http://schemas.microsoft.com/office/drawing/2014/main" id="{47B727F9-2D59-4E92-A6EC-4D510D667AB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7" name="Cube 736">
                <a:extLst>
                  <a:ext uri="{FF2B5EF4-FFF2-40B4-BE49-F238E27FC236}">
                    <a16:creationId xmlns:a16="http://schemas.microsoft.com/office/drawing/2014/main" id="{2B645111-3BBE-40FC-B3ED-B01B1B6231D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8" name="Cube 737">
                <a:extLst>
                  <a:ext uri="{FF2B5EF4-FFF2-40B4-BE49-F238E27FC236}">
                    <a16:creationId xmlns:a16="http://schemas.microsoft.com/office/drawing/2014/main" id="{31EBBCC6-2FCC-4EF8-B9FB-4A5D2A9DCC8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9" name="Cube 738">
                <a:extLst>
                  <a:ext uri="{FF2B5EF4-FFF2-40B4-BE49-F238E27FC236}">
                    <a16:creationId xmlns:a16="http://schemas.microsoft.com/office/drawing/2014/main" id="{AA77C639-D73B-441C-83B7-19D405A0D00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0" name="Cube 739">
                <a:extLst>
                  <a:ext uri="{FF2B5EF4-FFF2-40B4-BE49-F238E27FC236}">
                    <a16:creationId xmlns:a16="http://schemas.microsoft.com/office/drawing/2014/main" id="{7322A082-F4AD-4D18-B35D-D3DCB3F9803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1" name="Cube 740">
                <a:extLst>
                  <a:ext uri="{FF2B5EF4-FFF2-40B4-BE49-F238E27FC236}">
                    <a16:creationId xmlns:a16="http://schemas.microsoft.com/office/drawing/2014/main" id="{95BC950F-BAE9-4CD0-A1BD-E870CE536B1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2" name="Cube 741">
                <a:extLst>
                  <a:ext uri="{FF2B5EF4-FFF2-40B4-BE49-F238E27FC236}">
                    <a16:creationId xmlns:a16="http://schemas.microsoft.com/office/drawing/2014/main" id="{483C31F1-DDCC-4410-BB59-1BF6116E3BF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3" name="Cube 742">
                <a:extLst>
                  <a:ext uri="{FF2B5EF4-FFF2-40B4-BE49-F238E27FC236}">
                    <a16:creationId xmlns:a16="http://schemas.microsoft.com/office/drawing/2014/main" id="{EE8062C6-38D5-4FF3-914C-9A9465D68B8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2" name="Group 711">
              <a:extLst>
                <a:ext uri="{FF2B5EF4-FFF2-40B4-BE49-F238E27FC236}">
                  <a16:creationId xmlns:a16="http://schemas.microsoft.com/office/drawing/2014/main" id="{F8C0B762-2D49-4F1F-9C6D-2E7D20EC9BF9}"/>
                </a:ext>
              </a:extLst>
            </p:cNvPr>
            <p:cNvGrpSpPr/>
            <p:nvPr/>
          </p:nvGrpSpPr>
          <p:grpSpPr>
            <a:xfrm>
              <a:off x="3828759" y="1261374"/>
              <a:ext cx="324000" cy="2512147"/>
              <a:chOff x="4619708" y="1264319"/>
              <a:chExt cx="324000" cy="2512147"/>
            </a:xfrm>
            <a:solidFill>
              <a:srgbClr val="0070C0"/>
            </a:solidFill>
          </p:grpSpPr>
          <p:sp>
            <p:nvSpPr>
              <p:cNvPr id="724" name="Cube 723">
                <a:extLst>
                  <a:ext uri="{FF2B5EF4-FFF2-40B4-BE49-F238E27FC236}">
                    <a16:creationId xmlns:a16="http://schemas.microsoft.com/office/drawing/2014/main" id="{8BF1367F-8834-436E-AAFA-3014C420B18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5" name="Cube 724">
                <a:extLst>
                  <a:ext uri="{FF2B5EF4-FFF2-40B4-BE49-F238E27FC236}">
                    <a16:creationId xmlns:a16="http://schemas.microsoft.com/office/drawing/2014/main" id="{34C47082-FBE1-4BAE-BE8F-2EF3E992E52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6" name="Cube 725">
                <a:extLst>
                  <a:ext uri="{FF2B5EF4-FFF2-40B4-BE49-F238E27FC236}">
                    <a16:creationId xmlns:a16="http://schemas.microsoft.com/office/drawing/2014/main" id="{9022AB73-B2E1-4EA3-9499-ECD6F824DB1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7" name="Cube 726">
                <a:extLst>
                  <a:ext uri="{FF2B5EF4-FFF2-40B4-BE49-F238E27FC236}">
                    <a16:creationId xmlns:a16="http://schemas.microsoft.com/office/drawing/2014/main" id="{66024288-EDE0-487B-9F5B-FD11D5297D6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8" name="Cube 727">
                <a:extLst>
                  <a:ext uri="{FF2B5EF4-FFF2-40B4-BE49-F238E27FC236}">
                    <a16:creationId xmlns:a16="http://schemas.microsoft.com/office/drawing/2014/main" id="{BE41F33B-70FD-4BF3-8857-3ED4C462715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9" name="Cube 728">
                <a:extLst>
                  <a:ext uri="{FF2B5EF4-FFF2-40B4-BE49-F238E27FC236}">
                    <a16:creationId xmlns:a16="http://schemas.microsoft.com/office/drawing/2014/main" id="{8E39299C-748C-4103-B010-4ACB786AA35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0" name="Cube 729">
                <a:extLst>
                  <a:ext uri="{FF2B5EF4-FFF2-40B4-BE49-F238E27FC236}">
                    <a16:creationId xmlns:a16="http://schemas.microsoft.com/office/drawing/2014/main" id="{6D102239-AF64-4D69-823C-1A45FA74678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1" name="Cube 730">
                <a:extLst>
                  <a:ext uri="{FF2B5EF4-FFF2-40B4-BE49-F238E27FC236}">
                    <a16:creationId xmlns:a16="http://schemas.microsoft.com/office/drawing/2014/main" id="{11134C6A-1DFA-42FB-A76E-7C46592D644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2" name="Cube 731">
                <a:extLst>
                  <a:ext uri="{FF2B5EF4-FFF2-40B4-BE49-F238E27FC236}">
                    <a16:creationId xmlns:a16="http://schemas.microsoft.com/office/drawing/2014/main" id="{B44D6C6D-3155-4E05-B320-96B5926EEBE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3" name="Cube 732">
                <a:extLst>
                  <a:ext uri="{FF2B5EF4-FFF2-40B4-BE49-F238E27FC236}">
                    <a16:creationId xmlns:a16="http://schemas.microsoft.com/office/drawing/2014/main" id="{D3BB4B36-7A1D-4583-9E86-36330189F4C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13" name="Group 712">
              <a:extLst>
                <a:ext uri="{FF2B5EF4-FFF2-40B4-BE49-F238E27FC236}">
                  <a16:creationId xmlns:a16="http://schemas.microsoft.com/office/drawing/2014/main" id="{E9A8C070-F07D-45A5-A3B6-DCF45465E0CB}"/>
                </a:ext>
              </a:extLst>
            </p:cNvPr>
            <p:cNvGrpSpPr/>
            <p:nvPr/>
          </p:nvGrpSpPr>
          <p:grpSpPr>
            <a:xfrm>
              <a:off x="4076144" y="1261374"/>
              <a:ext cx="324000" cy="2512147"/>
              <a:chOff x="4619708" y="1264319"/>
              <a:chExt cx="324000" cy="2512147"/>
            </a:xfrm>
            <a:solidFill>
              <a:srgbClr val="0070C0"/>
            </a:solidFill>
          </p:grpSpPr>
          <p:sp>
            <p:nvSpPr>
              <p:cNvPr id="714" name="Cube 713">
                <a:extLst>
                  <a:ext uri="{FF2B5EF4-FFF2-40B4-BE49-F238E27FC236}">
                    <a16:creationId xmlns:a16="http://schemas.microsoft.com/office/drawing/2014/main" id="{9A9438EE-CA76-4018-B09D-2CE6EB1CA11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5" name="Cube 714">
                <a:extLst>
                  <a:ext uri="{FF2B5EF4-FFF2-40B4-BE49-F238E27FC236}">
                    <a16:creationId xmlns:a16="http://schemas.microsoft.com/office/drawing/2014/main" id="{3457F66D-8E21-4804-9BC5-A3B0ED76FF9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6" name="Cube 715">
                <a:extLst>
                  <a:ext uri="{FF2B5EF4-FFF2-40B4-BE49-F238E27FC236}">
                    <a16:creationId xmlns:a16="http://schemas.microsoft.com/office/drawing/2014/main" id="{1562178D-A925-4406-AA28-23558F29CBE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Cube 716">
                <a:extLst>
                  <a:ext uri="{FF2B5EF4-FFF2-40B4-BE49-F238E27FC236}">
                    <a16:creationId xmlns:a16="http://schemas.microsoft.com/office/drawing/2014/main" id="{7C660131-A2C2-4C0C-A6E2-BA850BFFAFD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8" name="Cube 717">
                <a:extLst>
                  <a:ext uri="{FF2B5EF4-FFF2-40B4-BE49-F238E27FC236}">
                    <a16:creationId xmlns:a16="http://schemas.microsoft.com/office/drawing/2014/main" id="{97442912-B0AF-4A2F-B045-442107A14CA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9" name="Cube 718">
                <a:extLst>
                  <a:ext uri="{FF2B5EF4-FFF2-40B4-BE49-F238E27FC236}">
                    <a16:creationId xmlns:a16="http://schemas.microsoft.com/office/drawing/2014/main" id="{E8564BFD-54FF-44D4-AD2A-0B89345F2C9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0" name="Cube 719">
                <a:extLst>
                  <a:ext uri="{FF2B5EF4-FFF2-40B4-BE49-F238E27FC236}">
                    <a16:creationId xmlns:a16="http://schemas.microsoft.com/office/drawing/2014/main" id="{E88B204E-BE52-4C7C-B5E1-B97D7B6E052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1" name="Cube 720">
                <a:extLst>
                  <a:ext uri="{FF2B5EF4-FFF2-40B4-BE49-F238E27FC236}">
                    <a16:creationId xmlns:a16="http://schemas.microsoft.com/office/drawing/2014/main" id="{71128CB3-068A-4395-95BE-F3487D30DC5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2" name="Cube 721">
                <a:extLst>
                  <a:ext uri="{FF2B5EF4-FFF2-40B4-BE49-F238E27FC236}">
                    <a16:creationId xmlns:a16="http://schemas.microsoft.com/office/drawing/2014/main" id="{CEB070AD-7F19-43D3-83C4-2511490F583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3" name="Cube 722">
                <a:extLst>
                  <a:ext uri="{FF2B5EF4-FFF2-40B4-BE49-F238E27FC236}">
                    <a16:creationId xmlns:a16="http://schemas.microsoft.com/office/drawing/2014/main" id="{E0011570-302B-43F9-9035-A4D19C9B3FF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14" name="Group 813">
            <a:extLst>
              <a:ext uri="{FF2B5EF4-FFF2-40B4-BE49-F238E27FC236}">
                <a16:creationId xmlns:a16="http://schemas.microsoft.com/office/drawing/2014/main" id="{42F0DEB3-F835-40CA-84F3-2ED531E77191}"/>
              </a:ext>
            </a:extLst>
          </p:cNvPr>
          <p:cNvGrpSpPr/>
          <p:nvPr/>
        </p:nvGrpSpPr>
        <p:grpSpPr>
          <a:xfrm>
            <a:off x="10822391" y="5612526"/>
            <a:ext cx="935771" cy="947650"/>
            <a:chOff x="1860688" y="1261374"/>
            <a:chExt cx="2539456" cy="2512147"/>
          </a:xfrm>
        </p:grpSpPr>
        <p:grpSp>
          <p:nvGrpSpPr>
            <p:cNvPr id="815" name="Group 814">
              <a:extLst>
                <a:ext uri="{FF2B5EF4-FFF2-40B4-BE49-F238E27FC236}">
                  <a16:creationId xmlns:a16="http://schemas.microsoft.com/office/drawing/2014/main" id="{731F3F1E-8C24-4771-BFC9-EFFA4F5A8EE0}"/>
                </a:ext>
              </a:extLst>
            </p:cNvPr>
            <p:cNvGrpSpPr/>
            <p:nvPr/>
          </p:nvGrpSpPr>
          <p:grpSpPr>
            <a:xfrm>
              <a:off x="1860688" y="1261374"/>
              <a:ext cx="324000" cy="2512147"/>
              <a:chOff x="4619708" y="1264319"/>
              <a:chExt cx="324000" cy="2512147"/>
            </a:xfrm>
            <a:solidFill>
              <a:srgbClr val="0070C0"/>
            </a:solidFill>
          </p:grpSpPr>
          <p:sp>
            <p:nvSpPr>
              <p:cNvPr id="915" name="Cube 914">
                <a:extLst>
                  <a:ext uri="{FF2B5EF4-FFF2-40B4-BE49-F238E27FC236}">
                    <a16:creationId xmlns:a16="http://schemas.microsoft.com/office/drawing/2014/main" id="{658B554B-B5DB-4B43-9B12-B62B7F13322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6" name="Cube 915">
                <a:extLst>
                  <a:ext uri="{FF2B5EF4-FFF2-40B4-BE49-F238E27FC236}">
                    <a16:creationId xmlns:a16="http://schemas.microsoft.com/office/drawing/2014/main" id="{26A547C9-6F1C-4A95-83DD-81FBC9806B8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7" name="Cube 916">
                <a:extLst>
                  <a:ext uri="{FF2B5EF4-FFF2-40B4-BE49-F238E27FC236}">
                    <a16:creationId xmlns:a16="http://schemas.microsoft.com/office/drawing/2014/main" id="{D9E39497-0BB0-409B-BB1B-8656990E3BD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8" name="Cube 917">
                <a:extLst>
                  <a:ext uri="{FF2B5EF4-FFF2-40B4-BE49-F238E27FC236}">
                    <a16:creationId xmlns:a16="http://schemas.microsoft.com/office/drawing/2014/main" id="{DDEFBE5E-A02B-4EAF-B7B8-42901D1B967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9" name="Cube 918">
                <a:extLst>
                  <a:ext uri="{FF2B5EF4-FFF2-40B4-BE49-F238E27FC236}">
                    <a16:creationId xmlns:a16="http://schemas.microsoft.com/office/drawing/2014/main" id="{FEA2FACB-F80D-4CBA-B5D5-091B896F8D2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0" name="Cube 919">
                <a:extLst>
                  <a:ext uri="{FF2B5EF4-FFF2-40B4-BE49-F238E27FC236}">
                    <a16:creationId xmlns:a16="http://schemas.microsoft.com/office/drawing/2014/main" id="{B4C3BA27-5406-46A9-95E8-35D2B662FE4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1" name="Cube 920">
                <a:extLst>
                  <a:ext uri="{FF2B5EF4-FFF2-40B4-BE49-F238E27FC236}">
                    <a16:creationId xmlns:a16="http://schemas.microsoft.com/office/drawing/2014/main" id="{48D1B8B7-069B-4C3F-A6B5-876CF9434A2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2" name="Cube 921">
                <a:extLst>
                  <a:ext uri="{FF2B5EF4-FFF2-40B4-BE49-F238E27FC236}">
                    <a16:creationId xmlns:a16="http://schemas.microsoft.com/office/drawing/2014/main" id="{D2408FBB-64C6-4B9A-9D0C-176A730F042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3" name="Cube 922">
                <a:extLst>
                  <a:ext uri="{FF2B5EF4-FFF2-40B4-BE49-F238E27FC236}">
                    <a16:creationId xmlns:a16="http://schemas.microsoft.com/office/drawing/2014/main" id="{255D2EBD-8648-4081-955F-F22E75F2326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4" name="Cube 923">
                <a:extLst>
                  <a:ext uri="{FF2B5EF4-FFF2-40B4-BE49-F238E27FC236}">
                    <a16:creationId xmlns:a16="http://schemas.microsoft.com/office/drawing/2014/main" id="{EA935EE2-12ED-48C4-A2EC-322CABB93B4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6" name="Group 815">
              <a:extLst>
                <a:ext uri="{FF2B5EF4-FFF2-40B4-BE49-F238E27FC236}">
                  <a16:creationId xmlns:a16="http://schemas.microsoft.com/office/drawing/2014/main" id="{4CE1D5C0-D47E-4F78-AAAA-E0790121736F}"/>
                </a:ext>
              </a:extLst>
            </p:cNvPr>
            <p:cNvGrpSpPr/>
            <p:nvPr/>
          </p:nvGrpSpPr>
          <p:grpSpPr>
            <a:xfrm>
              <a:off x="2108074" y="1261374"/>
              <a:ext cx="324000" cy="2512147"/>
              <a:chOff x="4619708" y="1264319"/>
              <a:chExt cx="324000" cy="2512147"/>
            </a:xfrm>
            <a:solidFill>
              <a:srgbClr val="0070C0"/>
            </a:solidFill>
          </p:grpSpPr>
          <p:sp>
            <p:nvSpPr>
              <p:cNvPr id="905" name="Cube 904">
                <a:extLst>
                  <a:ext uri="{FF2B5EF4-FFF2-40B4-BE49-F238E27FC236}">
                    <a16:creationId xmlns:a16="http://schemas.microsoft.com/office/drawing/2014/main" id="{572768B3-FE79-4098-A7DE-7BA3495C599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6" name="Cube 905">
                <a:extLst>
                  <a:ext uri="{FF2B5EF4-FFF2-40B4-BE49-F238E27FC236}">
                    <a16:creationId xmlns:a16="http://schemas.microsoft.com/office/drawing/2014/main" id="{8605C8AF-9CB3-44F8-B495-1C2D2FB1886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7" name="Cube 906">
                <a:extLst>
                  <a:ext uri="{FF2B5EF4-FFF2-40B4-BE49-F238E27FC236}">
                    <a16:creationId xmlns:a16="http://schemas.microsoft.com/office/drawing/2014/main" id="{245AD9BA-0AFD-4CFA-9318-A2190361E84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8" name="Cube 907">
                <a:extLst>
                  <a:ext uri="{FF2B5EF4-FFF2-40B4-BE49-F238E27FC236}">
                    <a16:creationId xmlns:a16="http://schemas.microsoft.com/office/drawing/2014/main" id="{E6C4D31A-9FEE-496C-A807-BD4411AA571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9" name="Cube 908">
                <a:extLst>
                  <a:ext uri="{FF2B5EF4-FFF2-40B4-BE49-F238E27FC236}">
                    <a16:creationId xmlns:a16="http://schemas.microsoft.com/office/drawing/2014/main" id="{C02CA94F-6246-4DF4-88FD-57A0520211F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0" name="Cube 909">
                <a:extLst>
                  <a:ext uri="{FF2B5EF4-FFF2-40B4-BE49-F238E27FC236}">
                    <a16:creationId xmlns:a16="http://schemas.microsoft.com/office/drawing/2014/main" id="{3D422DE4-99C5-4490-A3E5-D21945708BE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1" name="Cube 910">
                <a:extLst>
                  <a:ext uri="{FF2B5EF4-FFF2-40B4-BE49-F238E27FC236}">
                    <a16:creationId xmlns:a16="http://schemas.microsoft.com/office/drawing/2014/main" id="{808C824A-6BAD-4758-808D-FDFE64CA079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2" name="Cube 911">
                <a:extLst>
                  <a:ext uri="{FF2B5EF4-FFF2-40B4-BE49-F238E27FC236}">
                    <a16:creationId xmlns:a16="http://schemas.microsoft.com/office/drawing/2014/main" id="{7B127F98-E08B-4250-8DAB-36380953FFB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3" name="Cube 912">
                <a:extLst>
                  <a:ext uri="{FF2B5EF4-FFF2-40B4-BE49-F238E27FC236}">
                    <a16:creationId xmlns:a16="http://schemas.microsoft.com/office/drawing/2014/main" id="{9357A98B-4F4F-49E8-BDEC-33D1E0482ED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4" name="Cube 913">
                <a:extLst>
                  <a:ext uri="{FF2B5EF4-FFF2-40B4-BE49-F238E27FC236}">
                    <a16:creationId xmlns:a16="http://schemas.microsoft.com/office/drawing/2014/main" id="{09C97E83-59C4-45B8-90BF-BD68CA5721E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7" name="Group 816">
              <a:extLst>
                <a:ext uri="{FF2B5EF4-FFF2-40B4-BE49-F238E27FC236}">
                  <a16:creationId xmlns:a16="http://schemas.microsoft.com/office/drawing/2014/main" id="{7A224126-A5D3-4309-AB8D-8BDCAFA6DB88}"/>
                </a:ext>
              </a:extLst>
            </p:cNvPr>
            <p:cNvGrpSpPr/>
            <p:nvPr/>
          </p:nvGrpSpPr>
          <p:grpSpPr>
            <a:xfrm>
              <a:off x="2355460" y="1261374"/>
              <a:ext cx="324000" cy="2512147"/>
              <a:chOff x="4619708" y="1264319"/>
              <a:chExt cx="324000" cy="2512147"/>
            </a:xfrm>
            <a:solidFill>
              <a:srgbClr val="0070C0"/>
            </a:solidFill>
          </p:grpSpPr>
          <p:sp>
            <p:nvSpPr>
              <p:cNvPr id="895" name="Cube 894">
                <a:extLst>
                  <a:ext uri="{FF2B5EF4-FFF2-40B4-BE49-F238E27FC236}">
                    <a16:creationId xmlns:a16="http://schemas.microsoft.com/office/drawing/2014/main" id="{20AFFD7E-01A3-42E6-A38E-7EE6F7B5E04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6" name="Cube 895">
                <a:extLst>
                  <a:ext uri="{FF2B5EF4-FFF2-40B4-BE49-F238E27FC236}">
                    <a16:creationId xmlns:a16="http://schemas.microsoft.com/office/drawing/2014/main" id="{169D4510-57A0-4166-B747-C373223CBD1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7" name="Cube 896">
                <a:extLst>
                  <a:ext uri="{FF2B5EF4-FFF2-40B4-BE49-F238E27FC236}">
                    <a16:creationId xmlns:a16="http://schemas.microsoft.com/office/drawing/2014/main" id="{88944530-0967-40AD-A239-3803B533BF8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8" name="Cube 897">
                <a:extLst>
                  <a:ext uri="{FF2B5EF4-FFF2-40B4-BE49-F238E27FC236}">
                    <a16:creationId xmlns:a16="http://schemas.microsoft.com/office/drawing/2014/main" id="{F278A715-DF0B-4F7D-B49A-76D962002FB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9" name="Cube 898">
                <a:extLst>
                  <a:ext uri="{FF2B5EF4-FFF2-40B4-BE49-F238E27FC236}">
                    <a16:creationId xmlns:a16="http://schemas.microsoft.com/office/drawing/2014/main" id="{39DC4AAC-4DDF-4B97-A92F-9575C3CE0A6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0" name="Cube 899">
                <a:extLst>
                  <a:ext uri="{FF2B5EF4-FFF2-40B4-BE49-F238E27FC236}">
                    <a16:creationId xmlns:a16="http://schemas.microsoft.com/office/drawing/2014/main" id="{5B163D4D-D826-44F0-B966-E6E7A6EDB9C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1" name="Cube 900">
                <a:extLst>
                  <a:ext uri="{FF2B5EF4-FFF2-40B4-BE49-F238E27FC236}">
                    <a16:creationId xmlns:a16="http://schemas.microsoft.com/office/drawing/2014/main" id="{862F4EA3-E112-4BAA-B126-6C09067DBDA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2" name="Cube 901">
                <a:extLst>
                  <a:ext uri="{FF2B5EF4-FFF2-40B4-BE49-F238E27FC236}">
                    <a16:creationId xmlns:a16="http://schemas.microsoft.com/office/drawing/2014/main" id="{11E06439-516A-40CE-93AE-C578FEA4CCD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3" name="Cube 902">
                <a:extLst>
                  <a:ext uri="{FF2B5EF4-FFF2-40B4-BE49-F238E27FC236}">
                    <a16:creationId xmlns:a16="http://schemas.microsoft.com/office/drawing/2014/main" id="{5B67CB52-A9C3-4AF5-A007-2DAFF31D625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4" name="Cube 903">
                <a:extLst>
                  <a:ext uri="{FF2B5EF4-FFF2-40B4-BE49-F238E27FC236}">
                    <a16:creationId xmlns:a16="http://schemas.microsoft.com/office/drawing/2014/main" id="{EEAB9A5A-C357-4AB4-9466-F3893A773AB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8" name="Group 817">
              <a:extLst>
                <a:ext uri="{FF2B5EF4-FFF2-40B4-BE49-F238E27FC236}">
                  <a16:creationId xmlns:a16="http://schemas.microsoft.com/office/drawing/2014/main" id="{0F602014-333B-4A80-92D4-3AC163F9E396}"/>
                </a:ext>
              </a:extLst>
            </p:cNvPr>
            <p:cNvGrpSpPr/>
            <p:nvPr/>
          </p:nvGrpSpPr>
          <p:grpSpPr>
            <a:xfrm>
              <a:off x="2602846" y="1261374"/>
              <a:ext cx="324000" cy="2512147"/>
              <a:chOff x="4619708" y="1264319"/>
              <a:chExt cx="324000" cy="2512147"/>
            </a:xfrm>
            <a:solidFill>
              <a:srgbClr val="0070C0"/>
            </a:solidFill>
          </p:grpSpPr>
          <p:sp>
            <p:nvSpPr>
              <p:cNvPr id="885" name="Cube 884">
                <a:extLst>
                  <a:ext uri="{FF2B5EF4-FFF2-40B4-BE49-F238E27FC236}">
                    <a16:creationId xmlns:a16="http://schemas.microsoft.com/office/drawing/2014/main" id="{081954D7-0C3E-4CEF-B77B-DE43BACCE03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6" name="Cube 885">
                <a:extLst>
                  <a:ext uri="{FF2B5EF4-FFF2-40B4-BE49-F238E27FC236}">
                    <a16:creationId xmlns:a16="http://schemas.microsoft.com/office/drawing/2014/main" id="{A65BB73E-A0B8-4DA5-B295-4C5CA5931AF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7" name="Cube 886">
                <a:extLst>
                  <a:ext uri="{FF2B5EF4-FFF2-40B4-BE49-F238E27FC236}">
                    <a16:creationId xmlns:a16="http://schemas.microsoft.com/office/drawing/2014/main" id="{6CBB414F-AF55-44BF-8222-4B47C7E611F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8" name="Cube 887">
                <a:extLst>
                  <a:ext uri="{FF2B5EF4-FFF2-40B4-BE49-F238E27FC236}">
                    <a16:creationId xmlns:a16="http://schemas.microsoft.com/office/drawing/2014/main" id="{043DD91C-2E12-495A-AB3F-1F564F3AD34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9" name="Cube 888">
                <a:extLst>
                  <a:ext uri="{FF2B5EF4-FFF2-40B4-BE49-F238E27FC236}">
                    <a16:creationId xmlns:a16="http://schemas.microsoft.com/office/drawing/2014/main" id="{FF6A9E5B-473C-4A99-9523-E9673DF4527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0" name="Cube 889">
                <a:extLst>
                  <a:ext uri="{FF2B5EF4-FFF2-40B4-BE49-F238E27FC236}">
                    <a16:creationId xmlns:a16="http://schemas.microsoft.com/office/drawing/2014/main" id="{C77AA0DC-EAF7-4183-AA0F-2E008BEF452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1" name="Cube 890">
                <a:extLst>
                  <a:ext uri="{FF2B5EF4-FFF2-40B4-BE49-F238E27FC236}">
                    <a16:creationId xmlns:a16="http://schemas.microsoft.com/office/drawing/2014/main" id="{126E32B2-5ADE-4548-8B2C-5D9121E3BE6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2" name="Cube 891">
                <a:extLst>
                  <a:ext uri="{FF2B5EF4-FFF2-40B4-BE49-F238E27FC236}">
                    <a16:creationId xmlns:a16="http://schemas.microsoft.com/office/drawing/2014/main" id="{4587C5A7-AEC3-4EF0-ACEF-076B48DA804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3" name="Cube 892">
                <a:extLst>
                  <a:ext uri="{FF2B5EF4-FFF2-40B4-BE49-F238E27FC236}">
                    <a16:creationId xmlns:a16="http://schemas.microsoft.com/office/drawing/2014/main" id="{2D3C6FCA-5BA3-4296-8021-CFB84D9DAEE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4" name="Cube 893">
                <a:extLst>
                  <a:ext uri="{FF2B5EF4-FFF2-40B4-BE49-F238E27FC236}">
                    <a16:creationId xmlns:a16="http://schemas.microsoft.com/office/drawing/2014/main" id="{BEDDF69B-A180-4D3E-8815-7CC1AD691E8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9" name="Group 818">
              <a:extLst>
                <a:ext uri="{FF2B5EF4-FFF2-40B4-BE49-F238E27FC236}">
                  <a16:creationId xmlns:a16="http://schemas.microsoft.com/office/drawing/2014/main" id="{336A80BC-098E-4A38-9C8D-62A62BAF1AAA}"/>
                </a:ext>
              </a:extLst>
            </p:cNvPr>
            <p:cNvGrpSpPr/>
            <p:nvPr/>
          </p:nvGrpSpPr>
          <p:grpSpPr>
            <a:xfrm>
              <a:off x="2850232" y="1261374"/>
              <a:ext cx="324000" cy="2512147"/>
              <a:chOff x="4619708" y="1264319"/>
              <a:chExt cx="324000" cy="2512147"/>
            </a:xfrm>
            <a:solidFill>
              <a:srgbClr val="0070C0"/>
            </a:solidFill>
          </p:grpSpPr>
          <p:sp>
            <p:nvSpPr>
              <p:cNvPr id="875" name="Cube 874">
                <a:extLst>
                  <a:ext uri="{FF2B5EF4-FFF2-40B4-BE49-F238E27FC236}">
                    <a16:creationId xmlns:a16="http://schemas.microsoft.com/office/drawing/2014/main" id="{94133882-DD5F-42D4-9A3B-36E4E56E6D8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6" name="Cube 875">
                <a:extLst>
                  <a:ext uri="{FF2B5EF4-FFF2-40B4-BE49-F238E27FC236}">
                    <a16:creationId xmlns:a16="http://schemas.microsoft.com/office/drawing/2014/main" id="{689B5357-51D2-4E1F-92E7-A54BC8DCD82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7" name="Cube 876">
                <a:extLst>
                  <a:ext uri="{FF2B5EF4-FFF2-40B4-BE49-F238E27FC236}">
                    <a16:creationId xmlns:a16="http://schemas.microsoft.com/office/drawing/2014/main" id="{C88126BB-5576-445B-AF20-BBC97016129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8" name="Cube 877">
                <a:extLst>
                  <a:ext uri="{FF2B5EF4-FFF2-40B4-BE49-F238E27FC236}">
                    <a16:creationId xmlns:a16="http://schemas.microsoft.com/office/drawing/2014/main" id="{533EF8EC-FBC6-4C5C-A539-B23ED3259AB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9" name="Cube 878">
                <a:extLst>
                  <a:ext uri="{FF2B5EF4-FFF2-40B4-BE49-F238E27FC236}">
                    <a16:creationId xmlns:a16="http://schemas.microsoft.com/office/drawing/2014/main" id="{ECD71F27-5E61-48F7-A099-466080BF909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0" name="Cube 879">
                <a:extLst>
                  <a:ext uri="{FF2B5EF4-FFF2-40B4-BE49-F238E27FC236}">
                    <a16:creationId xmlns:a16="http://schemas.microsoft.com/office/drawing/2014/main" id="{4F73CEC0-ADC6-4192-B286-668F1C6BCF7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1" name="Cube 880">
                <a:extLst>
                  <a:ext uri="{FF2B5EF4-FFF2-40B4-BE49-F238E27FC236}">
                    <a16:creationId xmlns:a16="http://schemas.microsoft.com/office/drawing/2014/main" id="{46F28A29-0596-4D10-9201-3999E986AC8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2" name="Cube 881">
                <a:extLst>
                  <a:ext uri="{FF2B5EF4-FFF2-40B4-BE49-F238E27FC236}">
                    <a16:creationId xmlns:a16="http://schemas.microsoft.com/office/drawing/2014/main" id="{5A0A3B38-5ACC-4F4D-87EC-961D9BC0461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3" name="Cube 882">
                <a:extLst>
                  <a:ext uri="{FF2B5EF4-FFF2-40B4-BE49-F238E27FC236}">
                    <a16:creationId xmlns:a16="http://schemas.microsoft.com/office/drawing/2014/main" id="{32467BAB-E029-4C61-B797-9060D62ACEC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4" name="Cube 883">
                <a:extLst>
                  <a:ext uri="{FF2B5EF4-FFF2-40B4-BE49-F238E27FC236}">
                    <a16:creationId xmlns:a16="http://schemas.microsoft.com/office/drawing/2014/main" id="{4E0E6933-CCE9-43F0-B780-A3E3BA854F7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0" name="Group 819">
              <a:extLst>
                <a:ext uri="{FF2B5EF4-FFF2-40B4-BE49-F238E27FC236}">
                  <a16:creationId xmlns:a16="http://schemas.microsoft.com/office/drawing/2014/main" id="{F6267976-9CC0-4BA3-94BC-325671017569}"/>
                </a:ext>
              </a:extLst>
            </p:cNvPr>
            <p:cNvGrpSpPr/>
            <p:nvPr/>
          </p:nvGrpSpPr>
          <p:grpSpPr>
            <a:xfrm>
              <a:off x="3097618" y="1261374"/>
              <a:ext cx="324000" cy="2512147"/>
              <a:chOff x="4619708" y="1264319"/>
              <a:chExt cx="324000" cy="2512147"/>
            </a:xfrm>
            <a:solidFill>
              <a:srgbClr val="0070C0"/>
            </a:solidFill>
          </p:grpSpPr>
          <p:sp>
            <p:nvSpPr>
              <p:cNvPr id="865" name="Cube 864">
                <a:extLst>
                  <a:ext uri="{FF2B5EF4-FFF2-40B4-BE49-F238E27FC236}">
                    <a16:creationId xmlns:a16="http://schemas.microsoft.com/office/drawing/2014/main" id="{15DE93CF-0B00-426F-B74F-A03A165B4A5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6" name="Cube 865">
                <a:extLst>
                  <a:ext uri="{FF2B5EF4-FFF2-40B4-BE49-F238E27FC236}">
                    <a16:creationId xmlns:a16="http://schemas.microsoft.com/office/drawing/2014/main" id="{A3EC9219-E936-4AF7-84ED-58581CEFF71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7" name="Cube 866">
                <a:extLst>
                  <a:ext uri="{FF2B5EF4-FFF2-40B4-BE49-F238E27FC236}">
                    <a16:creationId xmlns:a16="http://schemas.microsoft.com/office/drawing/2014/main" id="{00F06087-EE92-46C5-8203-8992ACDB636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8" name="Cube 867">
                <a:extLst>
                  <a:ext uri="{FF2B5EF4-FFF2-40B4-BE49-F238E27FC236}">
                    <a16:creationId xmlns:a16="http://schemas.microsoft.com/office/drawing/2014/main" id="{6D0F36F1-2C7C-4AAE-9D6E-961BC533652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9" name="Cube 868">
                <a:extLst>
                  <a:ext uri="{FF2B5EF4-FFF2-40B4-BE49-F238E27FC236}">
                    <a16:creationId xmlns:a16="http://schemas.microsoft.com/office/drawing/2014/main" id="{8C196259-E8F7-42DB-B0D3-1C5CFC593A6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0" name="Cube 869">
                <a:extLst>
                  <a:ext uri="{FF2B5EF4-FFF2-40B4-BE49-F238E27FC236}">
                    <a16:creationId xmlns:a16="http://schemas.microsoft.com/office/drawing/2014/main" id="{73EE2CA1-CFC5-48D6-B8F3-02ECA46CD1B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1" name="Cube 870">
                <a:extLst>
                  <a:ext uri="{FF2B5EF4-FFF2-40B4-BE49-F238E27FC236}">
                    <a16:creationId xmlns:a16="http://schemas.microsoft.com/office/drawing/2014/main" id="{AFFD499F-27E4-4E35-BECA-A710B759BE5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2" name="Cube 871">
                <a:extLst>
                  <a:ext uri="{FF2B5EF4-FFF2-40B4-BE49-F238E27FC236}">
                    <a16:creationId xmlns:a16="http://schemas.microsoft.com/office/drawing/2014/main" id="{4EB069ED-4D55-496D-A164-AA0A146E04F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3" name="Cube 872">
                <a:extLst>
                  <a:ext uri="{FF2B5EF4-FFF2-40B4-BE49-F238E27FC236}">
                    <a16:creationId xmlns:a16="http://schemas.microsoft.com/office/drawing/2014/main" id="{0600FC81-0386-4C5C-9715-335D8AA564D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4" name="Cube 873">
                <a:extLst>
                  <a:ext uri="{FF2B5EF4-FFF2-40B4-BE49-F238E27FC236}">
                    <a16:creationId xmlns:a16="http://schemas.microsoft.com/office/drawing/2014/main" id="{88BBE451-7558-44D5-ACBC-A2878FD74AE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1" name="Group 820">
              <a:extLst>
                <a:ext uri="{FF2B5EF4-FFF2-40B4-BE49-F238E27FC236}">
                  <a16:creationId xmlns:a16="http://schemas.microsoft.com/office/drawing/2014/main" id="{B5DD3531-095E-4217-89FD-471D4DD41F7D}"/>
                </a:ext>
              </a:extLst>
            </p:cNvPr>
            <p:cNvGrpSpPr/>
            <p:nvPr/>
          </p:nvGrpSpPr>
          <p:grpSpPr>
            <a:xfrm>
              <a:off x="3345004" y="1261374"/>
              <a:ext cx="324000" cy="2512147"/>
              <a:chOff x="4619708" y="1264319"/>
              <a:chExt cx="324000" cy="2512147"/>
            </a:xfrm>
            <a:solidFill>
              <a:srgbClr val="0070C0"/>
            </a:solidFill>
          </p:grpSpPr>
          <p:sp>
            <p:nvSpPr>
              <p:cNvPr id="855" name="Cube 854">
                <a:extLst>
                  <a:ext uri="{FF2B5EF4-FFF2-40B4-BE49-F238E27FC236}">
                    <a16:creationId xmlns:a16="http://schemas.microsoft.com/office/drawing/2014/main" id="{AAAC3C4C-B249-4885-83E9-E46B995B735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6" name="Cube 855">
                <a:extLst>
                  <a:ext uri="{FF2B5EF4-FFF2-40B4-BE49-F238E27FC236}">
                    <a16:creationId xmlns:a16="http://schemas.microsoft.com/office/drawing/2014/main" id="{168CCA99-15A7-497B-A5DA-31009BB218E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7" name="Cube 856">
                <a:extLst>
                  <a:ext uri="{FF2B5EF4-FFF2-40B4-BE49-F238E27FC236}">
                    <a16:creationId xmlns:a16="http://schemas.microsoft.com/office/drawing/2014/main" id="{F3090569-2AE5-4052-8828-E47A021B614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8" name="Cube 857">
                <a:extLst>
                  <a:ext uri="{FF2B5EF4-FFF2-40B4-BE49-F238E27FC236}">
                    <a16:creationId xmlns:a16="http://schemas.microsoft.com/office/drawing/2014/main" id="{E80F1866-43B1-4BD5-B1C0-80119B2D3D2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9" name="Cube 858">
                <a:extLst>
                  <a:ext uri="{FF2B5EF4-FFF2-40B4-BE49-F238E27FC236}">
                    <a16:creationId xmlns:a16="http://schemas.microsoft.com/office/drawing/2014/main" id="{9B9AF7DB-A089-421B-9515-BAE10083A35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0" name="Cube 859">
                <a:extLst>
                  <a:ext uri="{FF2B5EF4-FFF2-40B4-BE49-F238E27FC236}">
                    <a16:creationId xmlns:a16="http://schemas.microsoft.com/office/drawing/2014/main" id="{0F9C7BC1-0DDD-4838-A85A-37E74DC168B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1" name="Cube 860">
                <a:extLst>
                  <a:ext uri="{FF2B5EF4-FFF2-40B4-BE49-F238E27FC236}">
                    <a16:creationId xmlns:a16="http://schemas.microsoft.com/office/drawing/2014/main" id="{264884CE-F08D-46B2-A73F-D96566E61EA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2" name="Cube 861">
                <a:extLst>
                  <a:ext uri="{FF2B5EF4-FFF2-40B4-BE49-F238E27FC236}">
                    <a16:creationId xmlns:a16="http://schemas.microsoft.com/office/drawing/2014/main" id="{F21216E9-90B1-4D3D-8F0E-7529811521E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3" name="Cube 862">
                <a:extLst>
                  <a:ext uri="{FF2B5EF4-FFF2-40B4-BE49-F238E27FC236}">
                    <a16:creationId xmlns:a16="http://schemas.microsoft.com/office/drawing/2014/main" id="{E1505648-AA8D-44E5-AB45-6E1A173B5CB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4" name="Cube 863">
                <a:extLst>
                  <a:ext uri="{FF2B5EF4-FFF2-40B4-BE49-F238E27FC236}">
                    <a16:creationId xmlns:a16="http://schemas.microsoft.com/office/drawing/2014/main" id="{2178C7F8-6A09-4260-BA94-E2FCF3D0EC0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2" name="Group 821">
              <a:extLst>
                <a:ext uri="{FF2B5EF4-FFF2-40B4-BE49-F238E27FC236}">
                  <a16:creationId xmlns:a16="http://schemas.microsoft.com/office/drawing/2014/main" id="{7BEEA068-D6FD-463C-AB80-41494515716C}"/>
                </a:ext>
              </a:extLst>
            </p:cNvPr>
            <p:cNvGrpSpPr/>
            <p:nvPr/>
          </p:nvGrpSpPr>
          <p:grpSpPr>
            <a:xfrm>
              <a:off x="3592390" y="1261374"/>
              <a:ext cx="324000" cy="2512147"/>
              <a:chOff x="4619708" y="1264319"/>
              <a:chExt cx="324000" cy="2512147"/>
            </a:xfrm>
            <a:solidFill>
              <a:srgbClr val="0070C0"/>
            </a:solidFill>
          </p:grpSpPr>
          <p:sp>
            <p:nvSpPr>
              <p:cNvPr id="845" name="Cube 844">
                <a:extLst>
                  <a:ext uri="{FF2B5EF4-FFF2-40B4-BE49-F238E27FC236}">
                    <a16:creationId xmlns:a16="http://schemas.microsoft.com/office/drawing/2014/main" id="{1A6E946F-750A-4C40-A0E4-AA251D38D95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6" name="Cube 845">
                <a:extLst>
                  <a:ext uri="{FF2B5EF4-FFF2-40B4-BE49-F238E27FC236}">
                    <a16:creationId xmlns:a16="http://schemas.microsoft.com/office/drawing/2014/main" id="{E1BA3F18-02A3-4719-9C07-7F457C7169B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7" name="Cube 846">
                <a:extLst>
                  <a:ext uri="{FF2B5EF4-FFF2-40B4-BE49-F238E27FC236}">
                    <a16:creationId xmlns:a16="http://schemas.microsoft.com/office/drawing/2014/main" id="{C4EC0FF1-F2DB-44B8-80CF-F2BEBF41E54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8" name="Cube 847">
                <a:extLst>
                  <a:ext uri="{FF2B5EF4-FFF2-40B4-BE49-F238E27FC236}">
                    <a16:creationId xmlns:a16="http://schemas.microsoft.com/office/drawing/2014/main" id="{15D9F590-EF4E-4D40-AC67-863A968C1EB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9" name="Cube 848">
                <a:extLst>
                  <a:ext uri="{FF2B5EF4-FFF2-40B4-BE49-F238E27FC236}">
                    <a16:creationId xmlns:a16="http://schemas.microsoft.com/office/drawing/2014/main" id="{75F3D13C-E5D9-4DEC-9E31-DF6DEA90911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0" name="Cube 849">
                <a:extLst>
                  <a:ext uri="{FF2B5EF4-FFF2-40B4-BE49-F238E27FC236}">
                    <a16:creationId xmlns:a16="http://schemas.microsoft.com/office/drawing/2014/main" id="{5C6D156F-95E1-4D5C-BAA4-71AC7C2B3B4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1" name="Cube 850">
                <a:extLst>
                  <a:ext uri="{FF2B5EF4-FFF2-40B4-BE49-F238E27FC236}">
                    <a16:creationId xmlns:a16="http://schemas.microsoft.com/office/drawing/2014/main" id="{48EAE634-FE22-4BAC-97AB-0FA1D821D5F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2" name="Cube 851">
                <a:extLst>
                  <a:ext uri="{FF2B5EF4-FFF2-40B4-BE49-F238E27FC236}">
                    <a16:creationId xmlns:a16="http://schemas.microsoft.com/office/drawing/2014/main" id="{D43568C0-6F01-4A76-8DBB-E0F6F4D1579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3" name="Cube 852">
                <a:extLst>
                  <a:ext uri="{FF2B5EF4-FFF2-40B4-BE49-F238E27FC236}">
                    <a16:creationId xmlns:a16="http://schemas.microsoft.com/office/drawing/2014/main" id="{193ABDB5-29D6-471F-A223-B6C3C559F3F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4" name="Cube 853">
                <a:extLst>
                  <a:ext uri="{FF2B5EF4-FFF2-40B4-BE49-F238E27FC236}">
                    <a16:creationId xmlns:a16="http://schemas.microsoft.com/office/drawing/2014/main" id="{2EDC1A59-713A-433D-A6BF-E0D6C9009DC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3" name="Group 822">
              <a:extLst>
                <a:ext uri="{FF2B5EF4-FFF2-40B4-BE49-F238E27FC236}">
                  <a16:creationId xmlns:a16="http://schemas.microsoft.com/office/drawing/2014/main" id="{63778780-84E2-42AC-A9A1-4472F45D956B}"/>
                </a:ext>
              </a:extLst>
            </p:cNvPr>
            <p:cNvGrpSpPr/>
            <p:nvPr/>
          </p:nvGrpSpPr>
          <p:grpSpPr>
            <a:xfrm>
              <a:off x="3828759" y="1261374"/>
              <a:ext cx="324000" cy="2512147"/>
              <a:chOff x="4619708" y="1264319"/>
              <a:chExt cx="324000" cy="2512147"/>
            </a:xfrm>
            <a:solidFill>
              <a:srgbClr val="0070C0"/>
            </a:solidFill>
          </p:grpSpPr>
          <p:sp>
            <p:nvSpPr>
              <p:cNvPr id="835" name="Cube 834">
                <a:extLst>
                  <a:ext uri="{FF2B5EF4-FFF2-40B4-BE49-F238E27FC236}">
                    <a16:creationId xmlns:a16="http://schemas.microsoft.com/office/drawing/2014/main" id="{24BC027D-FD19-4A24-BBC4-001496B8A2B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6" name="Cube 835">
                <a:extLst>
                  <a:ext uri="{FF2B5EF4-FFF2-40B4-BE49-F238E27FC236}">
                    <a16:creationId xmlns:a16="http://schemas.microsoft.com/office/drawing/2014/main" id="{D91E0CE1-9F82-43D8-9CEF-7B13F0620A9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7" name="Cube 836">
                <a:extLst>
                  <a:ext uri="{FF2B5EF4-FFF2-40B4-BE49-F238E27FC236}">
                    <a16:creationId xmlns:a16="http://schemas.microsoft.com/office/drawing/2014/main" id="{1E6B9F06-7E5B-4B9F-B7A2-F9665CBAD74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8" name="Cube 837">
                <a:extLst>
                  <a:ext uri="{FF2B5EF4-FFF2-40B4-BE49-F238E27FC236}">
                    <a16:creationId xmlns:a16="http://schemas.microsoft.com/office/drawing/2014/main" id="{6D389041-B4E3-4021-9120-0C27AFC2DA8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9" name="Cube 838">
                <a:extLst>
                  <a:ext uri="{FF2B5EF4-FFF2-40B4-BE49-F238E27FC236}">
                    <a16:creationId xmlns:a16="http://schemas.microsoft.com/office/drawing/2014/main" id="{4EF93B4C-5093-43FE-8695-BE90C2E8835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0" name="Cube 839">
                <a:extLst>
                  <a:ext uri="{FF2B5EF4-FFF2-40B4-BE49-F238E27FC236}">
                    <a16:creationId xmlns:a16="http://schemas.microsoft.com/office/drawing/2014/main" id="{DF1CB30C-BD2F-48DC-A480-E79F58B07C9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1" name="Cube 840">
                <a:extLst>
                  <a:ext uri="{FF2B5EF4-FFF2-40B4-BE49-F238E27FC236}">
                    <a16:creationId xmlns:a16="http://schemas.microsoft.com/office/drawing/2014/main" id="{B53EFD25-D694-49B9-B0A4-7BBECADA385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2" name="Cube 841">
                <a:extLst>
                  <a:ext uri="{FF2B5EF4-FFF2-40B4-BE49-F238E27FC236}">
                    <a16:creationId xmlns:a16="http://schemas.microsoft.com/office/drawing/2014/main" id="{47701740-A57C-4958-B751-1CDA7762A56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3" name="Cube 842">
                <a:extLst>
                  <a:ext uri="{FF2B5EF4-FFF2-40B4-BE49-F238E27FC236}">
                    <a16:creationId xmlns:a16="http://schemas.microsoft.com/office/drawing/2014/main" id="{C5468354-D9FE-4C04-952E-6F8ED0A65ED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4" name="Cube 843">
                <a:extLst>
                  <a:ext uri="{FF2B5EF4-FFF2-40B4-BE49-F238E27FC236}">
                    <a16:creationId xmlns:a16="http://schemas.microsoft.com/office/drawing/2014/main" id="{5F81D4F2-E6EF-4826-850A-B7BB14EAD45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4" name="Group 823">
              <a:extLst>
                <a:ext uri="{FF2B5EF4-FFF2-40B4-BE49-F238E27FC236}">
                  <a16:creationId xmlns:a16="http://schemas.microsoft.com/office/drawing/2014/main" id="{E0A71B41-ACD8-40BE-ADFE-DD29D126AA53}"/>
                </a:ext>
              </a:extLst>
            </p:cNvPr>
            <p:cNvGrpSpPr/>
            <p:nvPr/>
          </p:nvGrpSpPr>
          <p:grpSpPr>
            <a:xfrm>
              <a:off x="4076144" y="1261374"/>
              <a:ext cx="324000" cy="2512147"/>
              <a:chOff x="4619708" y="1264319"/>
              <a:chExt cx="324000" cy="2512147"/>
            </a:xfrm>
            <a:solidFill>
              <a:srgbClr val="0070C0"/>
            </a:solidFill>
          </p:grpSpPr>
          <p:sp>
            <p:nvSpPr>
              <p:cNvPr id="825" name="Cube 824">
                <a:extLst>
                  <a:ext uri="{FF2B5EF4-FFF2-40B4-BE49-F238E27FC236}">
                    <a16:creationId xmlns:a16="http://schemas.microsoft.com/office/drawing/2014/main" id="{40B2CA19-A562-4EC4-A9D1-57DDFA78ABC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6" name="Cube 825">
                <a:extLst>
                  <a:ext uri="{FF2B5EF4-FFF2-40B4-BE49-F238E27FC236}">
                    <a16:creationId xmlns:a16="http://schemas.microsoft.com/office/drawing/2014/main" id="{9C719E01-7552-470D-A34E-FC505C6CFD8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7" name="Cube 826">
                <a:extLst>
                  <a:ext uri="{FF2B5EF4-FFF2-40B4-BE49-F238E27FC236}">
                    <a16:creationId xmlns:a16="http://schemas.microsoft.com/office/drawing/2014/main" id="{619CD4D6-1827-44A5-98DC-87B8B6AA37E8}"/>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8" name="Cube 827">
                <a:extLst>
                  <a:ext uri="{FF2B5EF4-FFF2-40B4-BE49-F238E27FC236}">
                    <a16:creationId xmlns:a16="http://schemas.microsoft.com/office/drawing/2014/main" id="{F91CF4BD-F9D7-425B-8A13-57F5858AD6C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9" name="Cube 828">
                <a:extLst>
                  <a:ext uri="{FF2B5EF4-FFF2-40B4-BE49-F238E27FC236}">
                    <a16:creationId xmlns:a16="http://schemas.microsoft.com/office/drawing/2014/main" id="{646E3F9D-FBDE-4BF2-B397-CEB57145A1F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0" name="Cube 829">
                <a:extLst>
                  <a:ext uri="{FF2B5EF4-FFF2-40B4-BE49-F238E27FC236}">
                    <a16:creationId xmlns:a16="http://schemas.microsoft.com/office/drawing/2014/main" id="{3A80AA19-D85C-4DC1-B6BC-0D460DA8724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1" name="Cube 830">
                <a:extLst>
                  <a:ext uri="{FF2B5EF4-FFF2-40B4-BE49-F238E27FC236}">
                    <a16:creationId xmlns:a16="http://schemas.microsoft.com/office/drawing/2014/main" id="{39CC4E3C-18D1-4481-B2E3-A2E6767B314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2" name="Cube 831">
                <a:extLst>
                  <a:ext uri="{FF2B5EF4-FFF2-40B4-BE49-F238E27FC236}">
                    <a16:creationId xmlns:a16="http://schemas.microsoft.com/office/drawing/2014/main" id="{089CD432-5ABA-46B7-88E4-17FA4446EB3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3" name="Cube 832">
                <a:extLst>
                  <a:ext uri="{FF2B5EF4-FFF2-40B4-BE49-F238E27FC236}">
                    <a16:creationId xmlns:a16="http://schemas.microsoft.com/office/drawing/2014/main" id="{F2A8BB44-4EF8-4526-890B-3F426399270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4" name="Cube 833">
                <a:extLst>
                  <a:ext uri="{FF2B5EF4-FFF2-40B4-BE49-F238E27FC236}">
                    <a16:creationId xmlns:a16="http://schemas.microsoft.com/office/drawing/2014/main" id="{D3AE09B2-1D42-4E53-9EFD-9B0E8D9B0AE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25" name="Group 924">
            <a:extLst>
              <a:ext uri="{FF2B5EF4-FFF2-40B4-BE49-F238E27FC236}">
                <a16:creationId xmlns:a16="http://schemas.microsoft.com/office/drawing/2014/main" id="{857A7EE9-B961-4811-8A01-853AE71A44E9}"/>
              </a:ext>
            </a:extLst>
          </p:cNvPr>
          <p:cNvGrpSpPr/>
          <p:nvPr/>
        </p:nvGrpSpPr>
        <p:grpSpPr>
          <a:xfrm>
            <a:off x="10822391" y="5612526"/>
            <a:ext cx="935771" cy="947650"/>
            <a:chOff x="1860688" y="1261374"/>
            <a:chExt cx="2539456" cy="2512147"/>
          </a:xfrm>
        </p:grpSpPr>
        <p:grpSp>
          <p:nvGrpSpPr>
            <p:cNvPr id="926" name="Group 925">
              <a:extLst>
                <a:ext uri="{FF2B5EF4-FFF2-40B4-BE49-F238E27FC236}">
                  <a16:creationId xmlns:a16="http://schemas.microsoft.com/office/drawing/2014/main" id="{C3741746-E330-4E72-BABC-6144714E8045}"/>
                </a:ext>
              </a:extLst>
            </p:cNvPr>
            <p:cNvGrpSpPr/>
            <p:nvPr/>
          </p:nvGrpSpPr>
          <p:grpSpPr>
            <a:xfrm>
              <a:off x="1860688" y="1261374"/>
              <a:ext cx="324000" cy="2512147"/>
              <a:chOff x="4619708" y="1264319"/>
              <a:chExt cx="324000" cy="2512147"/>
            </a:xfrm>
            <a:solidFill>
              <a:srgbClr val="0070C0"/>
            </a:solidFill>
          </p:grpSpPr>
          <p:sp>
            <p:nvSpPr>
              <p:cNvPr id="1026" name="Cube 1025">
                <a:extLst>
                  <a:ext uri="{FF2B5EF4-FFF2-40B4-BE49-F238E27FC236}">
                    <a16:creationId xmlns:a16="http://schemas.microsoft.com/office/drawing/2014/main" id="{4C832273-2B7B-400A-BB49-F589099610B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Cube 1026">
                <a:extLst>
                  <a:ext uri="{FF2B5EF4-FFF2-40B4-BE49-F238E27FC236}">
                    <a16:creationId xmlns:a16="http://schemas.microsoft.com/office/drawing/2014/main" id="{5DB0D83F-3EB7-4E66-BD65-87FB8A04168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8" name="Cube 1027">
                <a:extLst>
                  <a:ext uri="{FF2B5EF4-FFF2-40B4-BE49-F238E27FC236}">
                    <a16:creationId xmlns:a16="http://schemas.microsoft.com/office/drawing/2014/main" id="{4F76AD8A-F86A-4BDA-991B-A6E73140A95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Cube 1028">
                <a:extLst>
                  <a:ext uri="{FF2B5EF4-FFF2-40B4-BE49-F238E27FC236}">
                    <a16:creationId xmlns:a16="http://schemas.microsoft.com/office/drawing/2014/main" id="{1193706F-E2FC-4861-AB71-F100B8C95A4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0" name="Cube 1029">
                <a:extLst>
                  <a:ext uri="{FF2B5EF4-FFF2-40B4-BE49-F238E27FC236}">
                    <a16:creationId xmlns:a16="http://schemas.microsoft.com/office/drawing/2014/main" id="{31F91B2C-2563-43CD-B84A-A81C2747954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1" name="Cube 1030">
                <a:extLst>
                  <a:ext uri="{FF2B5EF4-FFF2-40B4-BE49-F238E27FC236}">
                    <a16:creationId xmlns:a16="http://schemas.microsoft.com/office/drawing/2014/main" id="{74A92289-DCC5-4849-B506-DB53FE575A3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2" name="Cube 1031">
                <a:extLst>
                  <a:ext uri="{FF2B5EF4-FFF2-40B4-BE49-F238E27FC236}">
                    <a16:creationId xmlns:a16="http://schemas.microsoft.com/office/drawing/2014/main" id="{DFC23140-EF44-48C7-AEB4-00BFF6D9FB5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3" name="Cube 1032">
                <a:extLst>
                  <a:ext uri="{FF2B5EF4-FFF2-40B4-BE49-F238E27FC236}">
                    <a16:creationId xmlns:a16="http://schemas.microsoft.com/office/drawing/2014/main" id="{5C9326EC-00E8-454A-A1FD-58189455D4F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4" name="Cube 1033">
                <a:extLst>
                  <a:ext uri="{FF2B5EF4-FFF2-40B4-BE49-F238E27FC236}">
                    <a16:creationId xmlns:a16="http://schemas.microsoft.com/office/drawing/2014/main" id="{0DB8D053-655F-4B33-882F-F54EB32235D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5" name="Cube 1034">
                <a:extLst>
                  <a:ext uri="{FF2B5EF4-FFF2-40B4-BE49-F238E27FC236}">
                    <a16:creationId xmlns:a16="http://schemas.microsoft.com/office/drawing/2014/main" id="{3EA3E87F-3BAC-480A-B961-8FCF1ED8F71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7" name="Group 926">
              <a:extLst>
                <a:ext uri="{FF2B5EF4-FFF2-40B4-BE49-F238E27FC236}">
                  <a16:creationId xmlns:a16="http://schemas.microsoft.com/office/drawing/2014/main" id="{F8BE9FF1-4E8A-429C-B718-AD88463ADA59}"/>
                </a:ext>
              </a:extLst>
            </p:cNvPr>
            <p:cNvGrpSpPr/>
            <p:nvPr/>
          </p:nvGrpSpPr>
          <p:grpSpPr>
            <a:xfrm>
              <a:off x="2108074" y="1261374"/>
              <a:ext cx="324000" cy="2512147"/>
              <a:chOff x="4619708" y="1264319"/>
              <a:chExt cx="324000" cy="2512147"/>
            </a:xfrm>
            <a:solidFill>
              <a:srgbClr val="0070C0"/>
            </a:solidFill>
          </p:grpSpPr>
          <p:sp>
            <p:nvSpPr>
              <p:cNvPr id="1016" name="Cube 1015">
                <a:extLst>
                  <a:ext uri="{FF2B5EF4-FFF2-40B4-BE49-F238E27FC236}">
                    <a16:creationId xmlns:a16="http://schemas.microsoft.com/office/drawing/2014/main" id="{020C0457-8CC1-42E5-87C0-C6614C372B8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7" name="Cube 1016">
                <a:extLst>
                  <a:ext uri="{FF2B5EF4-FFF2-40B4-BE49-F238E27FC236}">
                    <a16:creationId xmlns:a16="http://schemas.microsoft.com/office/drawing/2014/main" id="{594BA6F6-1A32-470B-A2B7-E23EBC796D9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8" name="Cube 1017">
                <a:extLst>
                  <a:ext uri="{FF2B5EF4-FFF2-40B4-BE49-F238E27FC236}">
                    <a16:creationId xmlns:a16="http://schemas.microsoft.com/office/drawing/2014/main" id="{22520232-4DC5-4BE0-8C89-10A7F516371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9" name="Cube 1018">
                <a:extLst>
                  <a:ext uri="{FF2B5EF4-FFF2-40B4-BE49-F238E27FC236}">
                    <a16:creationId xmlns:a16="http://schemas.microsoft.com/office/drawing/2014/main" id="{33CBF103-F19E-4FA5-8F45-8097283F03D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0" name="Cube 1019">
                <a:extLst>
                  <a:ext uri="{FF2B5EF4-FFF2-40B4-BE49-F238E27FC236}">
                    <a16:creationId xmlns:a16="http://schemas.microsoft.com/office/drawing/2014/main" id="{B406E35C-64DD-4DF2-B26F-0B0504BE093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1" name="Cube 1020">
                <a:extLst>
                  <a:ext uri="{FF2B5EF4-FFF2-40B4-BE49-F238E27FC236}">
                    <a16:creationId xmlns:a16="http://schemas.microsoft.com/office/drawing/2014/main" id="{F05B31FB-BB64-4870-93F4-5FFF68A0AD5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2" name="Cube 1021">
                <a:extLst>
                  <a:ext uri="{FF2B5EF4-FFF2-40B4-BE49-F238E27FC236}">
                    <a16:creationId xmlns:a16="http://schemas.microsoft.com/office/drawing/2014/main" id="{AFE53C4F-35EF-4450-B733-3D3283FD796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3" name="Cube 1022">
                <a:extLst>
                  <a:ext uri="{FF2B5EF4-FFF2-40B4-BE49-F238E27FC236}">
                    <a16:creationId xmlns:a16="http://schemas.microsoft.com/office/drawing/2014/main" id="{DE859B8E-70BF-405F-8EB7-06CF1A4D14A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Cube 1023">
                <a:extLst>
                  <a:ext uri="{FF2B5EF4-FFF2-40B4-BE49-F238E27FC236}">
                    <a16:creationId xmlns:a16="http://schemas.microsoft.com/office/drawing/2014/main" id="{3FFA12B7-19E1-4224-9679-0FF01D404AB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5" name="Cube 1024">
                <a:extLst>
                  <a:ext uri="{FF2B5EF4-FFF2-40B4-BE49-F238E27FC236}">
                    <a16:creationId xmlns:a16="http://schemas.microsoft.com/office/drawing/2014/main" id="{592715A5-48B8-4E90-AAC4-1D9D22F7B2A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8" name="Group 927">
              <a:extLst>
                <a:ext uri="{FF2B5EF4-FFF2-40B4-BE49-F238E27FC236}">
                  <a16:creationId xmlns:a16="http://schemas.microsoft.com/office/drawing/2014/main" id="{87B7D72F-2D2C-4662-BE6D-5A51D3E96D4A}"/>
                </a:ext>
              </a:extLst>
            </p:cNvPr>
            <p:cNvGrpSpPr/>
            <p:nvPr/>
          </p:nvGrpSpPr>
          <p:grpSpPr>
            <a:xfrm>
              <a:off x="2355460" y="1261374"/>
              <a:ext cx="324000" cy="2512147"/>
              <a:chOff x="4619708" y="1264319"/>
              <a:chExt cx="324000" cy="2512147"/>
            </a:xfrm>
            <a:solidFill>
              <a:srgbClr val="0070C0"/>
            </a:solidFill>
          </p:grpSpPr>
          <p:sp>
            <p:nvSpPr>
              <p:cNvPr id="1006" name="Cube 1005">
                <a:extLst>
                  <a:ext uri="{FF2B5EF4-FFF2-40B4-BE49-F238E27FC236}">
                    <a16:creationId xmlns:a16="http://schemas.microsoft.com/office/drawing/2014/main" id="{B2FCD56C-3AB1-4323-8AA3-26231AC2F12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7" name="Cube 1006">
                <a:extLst>
                  <a:ext uri="{FF2B5EF4-FFF2-40B4-BE49-F238E27FC236}">
                    <a16:creationId xmlns:a16="http://schemas.microsoft.com/office/drawing/2014/main" id="{26AFA9FE-FD03-42EB-95AF-1B7F8F8A895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8" name="Cube 1007">
                <a:extLst>
                  <a:ext uri="{FF2B5EF4-FFF2-40B4-BE49-F238E27FC236}">
                    <a16:creationId xmlns:a16="http://schemas.microsoft.com/office/drawing/2014/main" id="{352ABBE8-3D0E-422B-BAFE-1B9F8D6CB29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Cube 1008">
                <a:extLst>
                  <a:ext uri="{FF2B5EF4-FFF2-40B4-BE49-F238E27FC236}">
                    <a16:creationId xmlns:a16="http://schemas.microsoft.com/office/drawing/2014/main" id="{FC25BFB4-EFDF-4976-AC13-15C73967A66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0" name="Cube 1009">
                <a:extLst>
                  <a:ext uri="{FF2B5EF4-FFF2-40B4-BE49-F238E27FC236}">
                    <a16:creationId xmlns:a16="http://schemas.microsoft.com/office/drawing/2014/main" id="{2E6E6445-B77A-4753-A52C-8836C8E78B7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1" name="Cube 1010">
                <a:extLst>
                  <a:ext uri="{FF2B5EF4-FFF2-40B4-BE49-F238E27FC236}">
                    <a16:creationId xmlns:a16="http://schemas.microsoft.com/office/drawing/2014/main" id="{7C32C788-DEF9-4AE2-B835-D81FF064E8D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2" name="Cube 1011">
                <a:extLst>
                  <a:ext uri="{FF2B5EF4-FFF2-40B4-BE49-F238E27FC236}">
                    <a16:creationId xmlns:a16="http://schemas.microsoft.com/office/drawing/2014/main" id="{D638DC4F-86A8-40CC-A6A0-59636D26D07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3" name="Cube 1012">
                <a:extLst>
                  <a:ext uri="{FF2B5EF4-FFF2-40B4-BE49-F238E27FC236}">
                    <a16:creationId xmlns:a16="http://schemas.microsoft.com/office/drawing/2014/main" id="{19C895E2-7FA6-4173-976A-DF018D83201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4" name="Cube 1013">
                <a:extLst>
                  <a:ext uri="{FF2B5EF4-FFF2-40B4-BE49-F238E27FC236}">
                    <a16:creationId xmlns:a16="http://schemas.microsoft.com/office/drawing/2014/main" id="{3A0F64D7-D1E2-4894-A5F1-8DF2951A640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5" name="Cube 1014">
                <a:extLst>
                  <a:ext uri="{FF2B5EF4-FFF2-40B4-BE49-F238E27FC236}">
                    <a16:creationId xmlns:a16="http://schemas.microsoft.com/office/drawing/2014/main" id="{AAE0CE3D-5F6D-4763-87A2-EFC34A1B2E5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9" name="Group 928">
              <a:extLst>
                <a:ext uri="{FF2B5EF4-FFF2-40B4-BE49-F238E27FC236}">
                  <a16:creationId xmlns:a16="http://schemas.microsoft.com/office/drawing/2014/main" id="{C3247A28-63CC-4E55-8A05-F0EC177E0FB1}"/>
                </a:ext>
              </a:extLst>
            </p:cNvPr>
            <p:cNvGrpSpPr/>
            <p:nvPr/>
          </p:nvGrpSpPr>
          <p:grpSpPr>
            <a:xfrm>
              <a:off x="2602846" y="1261374"/>
              <a:ext cx="324000" cy="2512147"/>
              <a:chOff x="4619708" y="1264319"/>
              <a:chExt cx="324000" cy="2512147"/>
            </a:xfrm>
            <a:solidFill>
              <a:srgbClr val="0070C0"/>
            </a:solidFill>
          </p:grpSpPr>
          <p:sp>
            <p:nvSpPr>
              <p:cNvPr id="996" name="Cube 995">
                <a:extLst>
                  <a:ext uri="{FF2B5EF4-FFF2-40B4-BE49-F238E27FC236}">
                    <a16:creationId xmlns:a16="http://schemas.microsoft.com/office/drawing/2014/main" id="{EA825849-C09D-4A68-9C0E-A3F0F07E800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7" name="Cube 996">
                <a:extLst>
                  <a:ext uri="{FF2B5EF4-FFF2-40B4-BE49-F238E27FC236}">
                    <a16:creationId xmlns:a16="http://schemas.microsoft.com/office/drawing/2014/main" id="{73E02044-4C44-4858-8BF4-0A512D7B96E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8" name="Cube 997">
                <a:extLst>
                  <a:ext uri="{FF2B5EF4-FFF2-40B4-BE49-F238E27FC236}">
                    <a16:creationId xmlns:a16="http://schemas.microsoft.com/office/drawing/2014/main" id="{4CE2DE72-C9E4-47F5-A6EB-6ABD051ECC5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9" name="Cube 998">
                <a:extLst>
                  <a:ext uri="{FF2B5EF4-FFF2-40B4-BE49-F238E27FC236}">
                    <a16:creationId xmlns:a16="http://schemas.microsoft.com/office/drawing/2014/main" id="{D44D7310-147F-4345-ABDC-A6BDCF00F3E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0" name="Cube 999">
                <a:extLst>
                  <a:ext uri="{FF2B5EF4-FFF2-40B4-BE49-F238E27FC236}">
                    <a16:creationId xmlns:a16="http://schemas.microsoft.com/office/drawing/2014/main" id="{145C8B19-A117-496D-8B92-5AC2D4B8E8F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1" name="Cube 1000">
                <a:extLst>
                  <a:ext uri="{FF2B5EF4-FFF2-40B4-BE49-F238E27FC236}">
                    <a16:creationId xmlns:a16="http://schemas.microsoft.com/office/drawing/2014/main" id="{B59AE51B-FB6F-4F9E-BFA7-7D27F10339F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2" name="Cube 1001">
                <a:extLst>
                  <a:ext uri="{FF2B5EF4-FFF2-40B4-BE49-F238E27FC236}">
                    <a16:creationId xmlns:a16="http://schemas.microsoft.com/office/drawing/2014/main" id="{9B702FF9-9E49-4C8B-9E3B-75FBEAE8453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3" name="Cube 1002">
                <a:extLst>
                  <a:ext uri="{FF2B5EF4-FFF2-40B4-BE49-F238E27FC236}">
                    <a16:creationId xmlns:a16="http://schemas.microsoft.com/office/drawing/2014/main" id="{403B85B7-7F86-4CE5-A894-F026201E4BD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4" name="Cube 1003">
                <a:extLst>
                  <a:ext uri="{FF2B5EF4-FFF2-40B4-BE49-F238E27FC236}">
                    <a16:creationId xmlns:a16="http://schemas.microsoft.com/office/drawing/2014/main" id="{902267C5-1120-416F-985E-AE0D297E7E8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5" name="Cube 1004">
                <a:extLst>
                  <a:ext uri="{FF2B5EF4-FFF2-40B4-BE49-F238E27FC236}">
                    <a16:creationId xmlns:a16="http://schemas.microsoft.com/office/drawing/2014/main" id="{A5370DC9-3C8F-49A9-9D86-D7CD1127E4D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0" name="Group 929">
              <a:extLst>
                <a:ext uri="{FF2B5EF4-FFF2-40B4-BE49-F238E27FC236}">
                  <a16:creationId xmlns:a16="http://schemas.microsoft.com/office/drawing/2014/main" id="{FCB749E6-1D47-4DE7-BC2A-989493156945}"/>
                </a:ext>
              </a:extLst>
            </p:cNvPr>
            <p:cNvGrpSpPr/>
            <p:nvPr/>
          </p:nvGrpSpPr>
          <p:grpSpPr>
            <a:xfrm>
              <a:off x="2850232" y="1261374"/>
              <a:ext cx="324000" cy="2512147"/>
              <a:chOff x="4619708" y="1264319"/>
              <a:chExt cx="324000" cy="2512147"/>
            </a:xfrm>
            <a:solidFill>
              <a:srgbClr val="0070C0"/>
            </a:solidFill>
          </p:grpSpPr>
          <p:sp>
            <p:nvSpPr>
              <p:cNvPr id="986" name="Cube 985">
                <a:extLst>
                  <a:ext uri="{FF2B5EF4-FFF2-40B4-BE49-F238E27FC236}">
                    <a16:creationId xmlns:a16="http://schemas.microsoft.com/office/drawing/2014/main" id="{AA58DF6F-CF02-4B70-B1B9-93F371EDEE0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7" name="Cube 986">
                <a:extLst>
                  <a:ext uri="{FF2B5EF4-FFF2-40B4-BE49-F238E27FC236}">
                    <a16:creationId xmlns:a16="http://schemas.microsoft.com/office/drawing/2014/main" id="{C85F3AF1-A47F-4B00-A033-9C1A2E05166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8" name="Cube 987">
                <a:extLst>
                  <a:ext uri="{FF2B5EF4-FFF2-40B4-BE49-F238E27FC236}">
                    <a16:creationId xmlns:a16="http://schemas.microsoft.com/office/drawing/2014/main" id="{CE8E3A99-0406-4842-9B37-9772DD1B424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9" name="Cube 988">
                <a:extLst>
                  <a:ext uri="{FF2B5EF4-FFF2-40B4-BE49-F238E27FC236}">
                    <a16:creationId xmlns:a16="http://schemas.microsoft.com/office/drawing/2014/main" id="{AAEB1080-3066-41D3-AA3B-3A0DC1C68F9C}"/>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0" name="Cube 989">
                <a:extLst>
                  <a:ext uri="{FF2B5EF4-FFF2-40B4-BE49-F238E27FC236}">
                    <a16:creationId xmlns:a16="http://schemas.microsoft.com/office/drawing/2014/main" id="{BF5849D4-7B4D-4967-9AE2-183D767AEAF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1" name="Cube 990">
                <a:extLst>
                  <a:ext uri="{FF2B5EF4-FFF2-40B4-BE49-F238E27FC236}">
                    <a16:creationId xmlns:a16="http://schemas.microsoft.com/office/drawing/2014/main" id="{87E38039-EC08-4DFF-9B7F-DCE196189C3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2" name="Cube 991">
                <a:extLst>
                  <a:ext uri="{FF2B5EF4-FFF2-40B4-BE49-F238E27FC236}">
                    <a16:creationId xmlns:a16="http://schemas.microsoft.com/office/drawing/2014/main" id="{66582BF2-7DE1-4EE1-A98A-96A4AC7305C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3" name="Cube 992">
                <a:extLst>
                  <a:ext uri="{FF2B5EF4-FFF2-40B4-BE49-F238E27FC236}">
                    <a16:creationId xmlns:a16="http://schemas.microsoft.com/office/drawing/2014/main" id="{2ACA8B07-68B6-4809-9BB1-21F112C61F0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4" name="Cube 993">
                <a:extLst>
                  <a:ext uri="{FF2B5EF4-FFF2-40B4-BE49-F238E27FC236}">
                    <a16:creationId xmlns:a16="http://schemas.microsoft.com/office/drawing/2014/main" id="{2642382E-83D7-411F-AEF7-08298F6EB71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5" name="Cube 994">
                <a:extLst>
                  <a:ext uri="{FF2B5EF4-FFF2-40B4-BE49-F238E27FC236}">
                    <a16:creationId xmlns:a16="http://schemas.microsoft.com/office/drawing/2014/main" id="{26942AAF-B781-4424-8D6D-22F7B2C2A6C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1" name="Group 930">
              <a:extLst>
                <a:ext uri="{FF2B5EF4-FFF2-40B4-BE49-F238E27FC236}">
                  <a16:creationId xmlns:a16="http://schemas.microsoft.com/office/drawing/2014/main" id="{AF1CBE94-F5E1-4C5B-8BC8-3EA990A554BC}"/>
                </a:ext>
              </a:extLst>
            </p:cNvPr>
            <p:cNvGrpSpPr/>
            <p:nvPr/>
          </p:nvGrpSpPr>
          <p:grpSpPr>
            <a:xfrm>
              <a:off x="3097618" y="1261374"/>
              <a:ext cx="324000" cy="2512147"/>
              <a:chOff x="4619708" y="1264319"/>
              <a:chExt cx="324000" cy="2512147"/>
            </a:xfrm>
            <a:solidFill>
              <a:srgbClr val="0070C0"/>
            </a:solidFill>
          </p:grpSpPr>
          <p:sp>
            <p:nvSpPr>
              <p:cNvPr id="976" name="Cube 975">
                <a:extLst>
                  <a:ext uri="{FF2B5EF4-FFF2-40B4-BE49-F238E27FC236}">
                    <a16:creationId xmlns:a16="http://schemas.microsoft.com/office/drawing/2014/main" id="{10765329-D380-4518-BAF0-FC71DC32617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7" name="Cube 976">
                <a:extLst>
                  <a:ext uri="{FF2B5EF4-FFF2-40B4-BE49-F238E27FC236}">
                    <a16:creationId xmlns:a16="http://schemas.microsoft.com/office/drawing/2014/main" id="{B4A1618A-5A72-4F51-B90C-45755ECCB64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8" name="Cube 977">
                <a:extLst>
                  <a:ext uri="{FF2B5EF4-FFF2-40B4-BE49-F238E27FC236}">
                    <a16:creationId xmlns:a16="http://schemas.microsoft.com/office/drawing/2014/main" id="{99300904-E91C-4FB2-8748-9F08B420BF7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9" name="Cube 978">
                <a:extLst>
                  <a:ext uri="{FF2B5EF4-FFF2-40B4-BE49-F238E27FC236}">
                    <a16:creationId xmlns:a16="http://schemas.microsoft.com/office/drawing/2014/main" id="{827D3C67-692B-439B-950E-A6473AE5A35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0" name="Cube 979">
                <a:extLst>
                  <a:ext uri="{FF2B5EF4-FFF2-40B4-BE49-F238E27FC236}">
                    <a16:creationId xmlns:a16="http://schemas.microsoft.com/office/drawing/2014/main" id="{D4B59625-5FBC-434D-832F-1C620324CF2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1" name="Cube 980">
                <a:extLst>
                  <a:ext uri="{FF2B5EF4-FFF2-40B4-BE49-F238E27FC236}">
                    <a16:creationId xmlns:a16="http://schemas.microsoft.com/office/drawing/2014/main" id="{51909A0B-FED8-4E86-83F4-54ED61C5A38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2" name="Cube 981">
                <a:extLst>
                  <a:ext uri="{FF2B5EF4-FFF2-40B4-BE49-F238E27FC236}">
                    <a16:creationId xmlns:a16="http://schemas.microsoft.com/office/drawing/2014/main" id="{869C2D9F-685A-414D-8F20-C03AB56C1C8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3" name="Cube 982">
                <a:extLst>
                  <a:ext uri="{FF2B5EF4-FFF2-40B4-BE49-F238E27FC236}">
                    <a16:creationId xmlns:a16="http://schemas.microsoft.com/office/drawing/2014/main" id="{4012BB59-627E-4DF1-954A-C80B2C20054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4" name="Cube 983">
                <a:extLst>
                  <a:ext uri="{FF2B5EF4-FFF2-40B4-BE49-F238E27FC236}">
                    <a16:creationId xmlns:a16="http://schemas.microsoft.com/office/drawing/2014/main" id="{9417C53C-86C8-4A33-97C7-9D439A45D0F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5" name="Cube 984">
                <a:extLst>
                  <a:ext uri="{FF2B5EF4-FFF2-40B4-BE49-F238E27FC236}">
                    <a16:creationId xmlns:a16="http://schemas.microsoft.com/office/drawing/2014/main" id="{9AA95DC5-0B4F-4122-B7E1-F5783B756C2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2" name="Group 931">
              <a:extLst>
                <a:ext uri="{FF2B5EF4-FFF2-40B4-BE49-F238E27FC236}">
                  <a16:creationId xmlns:a16="http://schemas.microsoft.com/office/drawing/2014/main" id="{F15883EE-0B80-4CF9-AEBB-7C5475DFF634}"/>
                </a:ext>
              </a:extLst>
            </p:cNvPr>
            <p:cNvGrpSpPr/>
            <p:nvPr/>
          </p:nvGrpSpPr>
          <p:grpSpPr>
            <a:xfrm>
              <a:off x="3345004" y="1261374"/>
              <a:ext cx="324000" cy="2512147"/>
              <a:chOff x="4619708" y="1264319"/>
              <a:chExt cx="324000" cy="2512147"/>
            </a:xfrm>
            <a:solidFill>
              <a:srgbClr val="0070C0"/>
            </a:solidFill>
          </p:grpSpPr>
          <p:sp>
            <p:nvSpPr>
              <p:cNvPr id="966" name="Cube 965">
                <a:extLst>
                  <a:ext uri="{FF2B5EF4-FFF2-40B4-BE49-F238E27FC236}">
                    <a16:creationId xmlns:a16="http://schemas.microsoft.com/office/drawing/2014/main" id="{D6963216-B83F-4937-B074-3F908A03384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7" name="Cube 966">
                <a:extLst>
                  <a:ext uri="{FF2B5EF4-FFF2-40B4-BE49-F238E27FC236}">
                    <a16:creationId xmlns:a16="http://schemas.microsoft.com/office/drawing/2014/main" id="{C1B8C244-AAF0-4656-A39C-407B2E3892D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8" name="Cube 967">
                <a:extLst>
                  <a:ext uri="{FF2B5EF4-FFF2-40B4-BE49-F238E27FC236}">
                    <a16:creationId xmlns:a16="http://schemas.microsoft.com/office/drawing/2014/main" id="{BD732EF2-6876-4267-9C2A-A3927C98D9F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9" name="Cube 968">
                <a:extLst>
                  <a:ext uri="{FF2B5EF4-FFF2-40B4-BE49-F238E27FC236}">
                    <a16:creationId xmlns:a16="http://schemas.microsoft.com/office/drawing/2014/main" id="{EFC7EC5A-3AEE-4CE2-BDC9-CD46C3DC16F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0" name="Cube 969">
                <a:extLst>
                  <a:ext uri="{FF2B5EF4-FFF2-40B4-BE49-F238E27FC236}">
                    <a16:creationId xmlns:a16="http://schemas.microsoft.com/office/drawing/2014/main" id="{ED4EF35F-E4C3-49CE-97D1-559A5649C16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1" name="Cube 970">
                <a:extLst>
                  <a:ext uri="{FF2B5EF4-FFF2-40B4-BE49-F238E27FC236}">
                    <a16:creationId xmlns:a16="http://schemas.microsoft.com/office/drawing/2014/main" id="{F8639727-7C30-422D-8AD4-FAF193DD92D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2" name="Cube 971">
                <a:extLst>
                  <a:ext uri="{FF2B5EF4-FFF2-40B4-BE49-F238E27FC236}">
                    <a16:creationId xmlns:a16="http://schemas.microsoft.com/office/drawing/2014/main" id="{8B144107-210B-41AB-98AA-8D04B3C954C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3" name="Cube 972">
                <a:extLst>
                  <a:ext uri="{FF2B5EF4-FFF2-40B4-BE49-F238E27FC236}">
                    <a16:creationId xmlns:a16="http://schemas.microsoft.com/office/drawing/2014/main" id="{2DE3CA8D-7F29-4ADF-8066-00B91D39A51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4" name="Cube 973">
                <a:extLst>
                  <a:ext uri="{FF2B5EF4-FFF2-40B4-BE49-F238E27FC236}">
                    <a16:creationId xmlns:a16="http://schemas.microsoft.com/office/drawing/2014/main" id="{AB320785-5847-419B-B692-3B81951B700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5" name="Cube 974">
                <a:extLst>
                  <a:ext uri="{FF2B5EF4-FFF2-40B4-BE49-F238E27FC236}">
                    <a16:creationId xmlns:a16="http://schemas.microsoft.com/office/drawing/2014/main" id="{E450B8A2-7749-4E8E-9ACA-BDDF3A2DC08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3" name="Group 932">
              <a:extLst>
                <a:ext uri="{FF2B5EF4-FFF2-40B4-BE49-F238E27FC236}">
                  <a16:creationId xmlns:a16="http://schemas.microsoft.com/office/drawing/2014/main" id="{4CA0E570-A57B-4DA2-BF1D-99DE036E13A4}"/>
                </a:ext>
              </a:extLst>
            </p:cNvPr>
            <p:cNvGrpSpPr/>
            <p:nvPr/>
          </p:nvGrpSpPr>
          <p:grpSpPr>
            <a:xfrm>
              <a:off x="3592390" y="1261374"/>
              <a:ext cx="324000" cy="2512147"/>
              <a:chOff x="4619708" y="1264319"/>
              <a:chExt cx="324000" cy="2512147"/>
            </a:xfrm>
            <a:solidFill>
              <a:srgbClr val="0070C0"/>
            </a:solidFill>
          </p:grpSpPr>
          <p:sp>
            <p:nvSpPr>
              <p:cNvPr id="956" name="Cube 955">
                <a:extLst>
                  <a:ext uri="{FF2B5EF4-FFF2-40B4-BE49-F238E27FC236}">
                    <a16:creationId xmlns:a16="http://schemas.microsoft.com/office/drawing/2014/main" id="{48E709EA-68F7-4B25-B5FB-B47FDB56AD3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7" name="Cube 956">
                <a:extLst>
                  <a:ext uri="{FF2B5EF4-FFF2-40B4-BE49-F238E27FC236}">
                    <a16:creationId xmlns:a16="http://schemas.microsoft.com/office/drawing/2014/main" id="{90C5A094-95C7-42DF-9B94-C3AB6D8D85E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8" name="Cube 957">
                <a:extLst>
                  <a:ext uri="{FF2B5EF4-FFF2-40B4-BE49-F238E27FC236}">
                    <a16:creationId xmlns:a16="http://schemas.microsoft.com/office/drawing/2014/main" id="{345A714E-A93C-4513-BF85-51E1D1814D1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9" name="Cube 958">
                <a:extLst>
                  <a:ext uri="{FF2B5EF4-FFF2-40B4-BE49-F238E27FC236}">
                    <a16:creationId xmlns:a16="http://schemas.microsoft.com/office/drawing/2014/main" id="{5A9367BE-FAF5-4408-ACB5-19B6BEF506B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0" name="Cube 959">
                <a:extLst>
                  <a:ext uri="{FF2B5EF4-FFF2-40B4-BE49-F238E27FC236}">
                    <a16:creationId xmlns:a16="http://schemas.microsoft.com/office/drawing/2014/main" id="{3C05587E-A850-4EB7-B42A-98E6D3FB93B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1" name="Cube 960">
                <a:extLst>
                  <a:ext uri="{FF2B5EF4-FFF2-40B4-BE49-F238E27FC236}">
                    <a16:creationId xmlns:a16="http://schemas.microsoft.com/office/drawing/2014/main" id="{059B114B-5EFC-4266-9011-E559AA57EED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2" name="Cube 961">
                <a:extLst>
                  <a:ext uri="{FF2B5EF4-FFF2-40B4-BE49-F238E27FC236}">
                    <a16:creationId xmlns:a16="http://schemas.microsoft.com/office/drawing/2014/main" id="{155E6734-B6FA-4E2F-BBE4-D799F639F66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3" name="Cube 962">
                <a:extLst>
                  <a:ext uri="{FF2B5EF4-FFF2-40B4-BE49-F238E27FC236}">
                    <a16:creationId xmlns:a16="http://schemas.microsoft.com/office/drawing/2014/main" id="{8942A044-FE67-4D11-8955-B6373757B97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4" name="Cube 963">
                <a:extLst>
                  <a:ext uri="{FF2B5EF4-FFF2-40B4-BE49-F238E27FC236}">
                    <a16:creationId xmlns:a16="http://schemas.microsoft.com/office/drawing/2014/main" id="{533D4BB9-A691-43D3-85FC-70DA3AF4CD3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5" name="Cube 964">
                <a:extLst>
                  <a:ext uri="{FF2B5EF4-FFF2-40B4-BE49-F238E27FC236}">
                    <a16:creationId xmlns:a16="http://schemas.microsoft.com/office/drawing/2014/main" id="{FB3598BD-C7D4-4556-B677-C53EDD2CCE9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4" name="Group 933">
              <a:extLst>
                <a:ext uri="{FF2B5EF4-FFF2-40B4-BE49-F238E27FC236}">
                  <a16:creationId xmlns:a16="http://schemas.microsoft.com/office/drawing/2014/main" id="{07730B66-3C23-4407-BEB4-CC2203BD36E4}"/>
                </a:ext>
              </a:extLst>
            </p:cNvPr>
            <p:cNvGrpSpPr/>
            <p:nvPr/>
          </p:nvGrpSpPr>
          <p:grpSpPr>
            <a:xfrm>
              <a:off x="3828759" y="1261374"/>
              <a:ext cx="324000" cy="2512147"/>
              <a:chOff x="4619708" y="1264319"/>
              <a:chExt cx="324000" cy="2512147"/>
            </a:xfrm>
            <a:solidFill>
              <a:srgbClr val="0070C0"/>
            </a:solidFill>
          </p:grpSpPr>
          <p:sp>
            <p:nvSpPr>
              <p:cNvPr id="946" name="Cube 945">
                <a:extLst>
                  <a:ext uri="{FF2B5EF4-FFF2-40B4-BE49-F238E27FC236}">
                    <a16:creationId xmlns:a16="http://schemas.microsoft.com/office/drawing/2014/main" id="{4E33E11A-7021-4327-8B6A-A0954EFCF14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7" name="Cube 946">
                <a:extLst>
                  <a:ext uri="{FF2B5EF4-FFF2-40B4-BE49-F238E27FC236}">
                    <a16:creationId xmlns:a16="http://schemas.microsoft.com/office/drawing/2014/main" id="{8CE022CE-2357-4283-BCEC-331DCC9D790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8" name="Cube 947">
                <a:extLst>
                  <a:ext uri="{FF2B5EF4-FFF2-40B4-BE49-F238E27FC236}">
                    <a16:creationId xmlns:a16="http://schemas.microsoft.com/office/drawing/2014/main" id="{F47F0A5D-D8A3-41C6-A305-68BD347FEDB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9" name="Cube 948">
                <a:extLst>
                  <a:ext uri="{FF2B5EF4-FFF2-40B4-BE49-F238E27FC236}">
                    <a16:creationId xmlns:a16="http://schemas.microsoft.com/office/drawing/2014/main" id="{CC32E8AC-E98D-4707-B0E1-C62D1B035D1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0" name="Cube 949">
                <a:extLst>
                  <a:ext uri="{FF2B5EF4-FFF2-40B4-BE49-F238E27FC236}">
                    <a16:creationId xmlns:a16="http://schemas.microsoft.com/office/drawing/2014/main" id="{75128C6D-59C3-4F40-B9ED-A0EC1A049F3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1" name="Cube 950">
                <a:extLst>
                  <a:ext uri="{FF2B5EF4-FFF2-40B4-BE49-F238E27FC236}">
                    <a16:creationId xmlns:a16="http://schemas.microsoft.com/office/drawing/2014/main" id="{F368EC48-F646-4598-B801-1BE896BFE31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2" name="Cube 951">
                <a:extLst>
                  <a:ext uri="{FF2B5EF4-FFF2-40B4-BE49-F238E27FC236}">
                    <a16:creationId xmlns:a16="http://schemas.microsoft.com/office/drawing/2014/main" id="{9B062C3A-938D-40B1-9355-7AFECEE769A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3" name="Cube 952">
                <a:extLst>
                  <a:ext uri="{FF2B5EF4-FFF2-40B4-BE49-F238E27FC236}">
                    <a16:creationId xmlns:a16="http://schemas.microsoft.com/office/drawing/2014/main" id="{4DCC6D73-9C2E-46AB-87D7-86500ABF874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4" name="Cube 953">
                <a:extLst>
                  <a:ext uri="{FF2B5EF4-FFF2-40B4-BE49-F238E27FC236}">
                    <a16:creationId xmlns:a16="http://schemas.microsoft.com/office/drawing/2014/main" id="{E1496A90-EFC7-40D9-9225-F0F7F68A737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5" name="Cube 954">
                <a:extLst>
                  <a:ext uri="{FF2B5EF4-FFF2-40B4-BE49-F238E27FC236}">
                    <a16:creationId xmlns:a16="http://schemas.microsoft.com/office/drawing/2014/main" id="{200EA926-B9DF-4BC5-B133-2F3637ED85C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5" name="Group 934">
              <a:extLst>
                <a:ext uri="{FF2B5EF4-FFF2-40B4-BE49-F238E27FC236}">
                  <a16:creationId xmlns:a16="http://schemas.microsoft.com/office/drawing/2014/main" id="{D99C3C45-E975-443D-AF8D-8B162D62BC1D}"/>
                </a:ext>
              </a:extLst>
            </p:cNvPr>
            <p:cNvGrpSpPr/>
            <p:nvPr/>
          </p:nvGrpSpPr>
          <p:grpSpPr>
            <a:xfrm>
              <a:off x="4076144" y="1261374"/>
              <a:ext cx="324000" cy="2512147"/>
              <a:chOff x="4619708" y="1264319"/>
              <a:chExt cx="324000" cy="2512147"/>
            </a:xfrm>
            <a:solidFill>
              <a:srgbClr val="0070C0"/>
            </a:solidFill>
          </p:grpSpPr>
          <p:sp>
            <p:nvSpPr>
              <p:cNvPr id="936" name="Cube 935">
                <a:extLst>
                  <a:ext uri="{FF2B5EF4-FFF2-40B4-BE49-F238E27FC236}">
                    <a16:creationId xmlns:a16="http://schemas.microsoft.com/office/drawing/2014/main" id="{B2C60437-1DE8-40C0-9BC9-37D2FDF288D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7" name="Cube 936">
                <a:extLst>
                  <a:ext uri="{FF2B5EF4-FFF2-40B4-BE49-F238E27FC236}">
                    <a16:creationId xmlns:a16="http://schemas.microsoft.com/office/drawing/2014/main" id="{E60ACFEB-AA63-4E63-9F1E-6DAEA019860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8" name="Cube 937">
                <a:extLst>
                  <a:ext uri="{FF2B5EF4-FFF2-40B4-BE49-F238E27FC236}">
                    <a16:creationId xmlns:a16="http://schemas.microsoft.com/office/drawing/2014/main" id="{711A59EA-F9F7-4854-890E-E61B591194D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9" name="Cube 938">
                <a:extLst>
                  <a:ext uri="{FF2B5EF4-FFF2-40B4-BE49-F238E27FC236}">
                    <a16:creationId xmlns:a16="http://schemas.microsoft.com/office/drawing/2014/main" id="{0065B866-4B09-472E-A6C7-32EAA2E5DFB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0" name="Cube 939">
                <a:extLst>
                  <a:ext uri="{FF2B5EF4-FFF2-40B4-BE49-F238E27FC236}">
                    <a16:creationId xmlns:a16="http://schemas.microsoft.com/office/drawing/2014/main" id="{DE1F37BA-18C7-45E9-A0FE-D79653E35B9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1" name="Cube 940">
                <a:extLst>
                  <a:ext uri="{FF2B5EF4-FFF2-40B4-BE49-F238E27FC236}">
                    <a16:creationId xmlns:a16="http://schemas.microsoft.com/office/drawing/2014/main" id="{29419A94-321F-4897-89C2-E5C4B6BBA1C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2" name="Cube 941">
                <a:extLst>
                  <a:ext uri="{FF2B5EF4-FFF2-40B4-BE49-F238E27FC236}">
                    <a16:creationId xmlns:a16="http://schemas.microsoft.com/office/drawing/2014/main" id="{CE6D56BC-5222-4275-B769-0DADF7CDF75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3" name="Cube 942">
                <a:extLst>
                  <a:ext uri="{FF2B5EF4-FFF2-40B4-BE49-F238E27FC236}">
                    <a16:creationId xmlns:a16="http://schemas.microsoft.com/office/drawing/2014/main" id="{A6946561-6712-4933-90F3-66B129EA8A8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4" name="Cube 943">
                <a:extLst>
                  <a:ext uri="{FF2B5EF4-FFF2-40B4-BE49-F238E27FC236}">
                    <a16:creationId xmlns:a16="http://schemas.microsoft.com/office/drawing/2014/main" id="{39977A3C-C492-4A25-AB0C-0D624D3DFFF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5" name="Cube 944">
                <a:extLst>
                  <a:ext uri="{FF2B5EF4-FFF2-40B4-BE49-F238E27FC236}">
                    <a16:creationId xmlns:a16="http://schemas.microsoft.com/office/drawing/2014/main" id="{0D6AB4C4-3278-4F1F-ACFE-DE681C5F8A0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36" name="Group 1035">
            <a:extLst>
              <a:ext uri="{FF2B5EF4-FFF2-40B4-BE49-F238E27FC236}">
                <a16:creationId xmlns:a16="http://schemas.microsoft.com/office/drawing/2014/main" id="{41524B78-CCA4-467B-98FF-7F3BE15367E3}"/>
              </a:ext>
            </a:extLst>
          </p:cNvPr>
          <p:cNvGrpSpPr/>
          <p:nvPr/>
        </p:nvGrpSpPr>
        <p:grpSpPr>
          <a:xfrm>
            <a:off x="3128129" y="3490819"/>
            <a:ext cx="935771" cy="947650"/>
            <a:chOff x="1860688" y="1261374"/>
            <a:chExt cx="2539456" cy="2512147"/>
          </a:xfrm>
        </p:grpSpPr>
        <p:grpSp>
          <p:nvGrpSpPr>
            <p:cNvPr id="1037" name="Group 1036">
              <a:extLst>
                <a:ext uri="{FF2B5EF4-FFF2-40B4-BE49-F238E27FC236}">
                  <a16:creationId xmlns:a16="http://schemas.microsoft.com/office/drawing/2014/main" id="{1A794E15-3C15-48BB-8FCF-22F60460F537}"/>
                </a:ext>
              </a:extLst>
            </p:cNvPr>
            <p:cNvGrpSpPr/>
            <p:nvPr/>
          </p:nvGrpSpPr>
          <p:grpSpPr>
            <a:xfrm>
              <a:off x="1860688" y="1261374"/>
              <a:ext cx="324000" cy="2512147"/>
              <a:chOff x="4619708" y="1264319"/>
              <a:chExt cx="324000" cy="2512147"/>
            </a:xfrm>
            <a:solidFill>
              <a:srgbClr val="0070C0"/>
            </a:solidFill>
          </p:grpSpPr>
          <p:sp>
            <p:nvSpPr>
              <p:cNvPr id="1137" name="Cube 1136">
                <a:extLst>
                  <a:ext uri="{FF2B5EF4-FFF2-40B4-BE49-F238E27FC236}">
                    <a16:creationId xmlns:a16="http://schemas.microsoft.com/office/drawing/2014/main" id="{99BD1AE3-F8B7-4796-9FF5-E1038B153E7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8" name="Cube 1137">
                <a:extLst>
                  <a:ext uri="{FF2B5EF4-FFF2-40B4-BE49-F238E27FC236}">
                    <a16:creationId xmlns:a16="http://schemas.microsoft.com/office/drawing/2014/main" id="{9BB689F5-CE59-4BED-BB1D-2B2F11C9828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9" name="Cube 1138">
                <a:extLst>
                  <a:ext uri="{FF2B5EF4-FFF2-40B4-BE49-F238E27FC236}">
                    <a16:creationId xmlns:a16="http://schemas.microsoft.com/office/drawing/2014/main" id="{B842151E-B61E-45DE-9346-DC903F6EA76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0" name="Cube 1139">
                <a:extLst>
                  <a:ext uri="{FF2B5EF4-FFF2-40B4-BE49-F238E27FC236}">
                    <a16:creationId xmlns:a16="http://schemas.microsoft.com/office/drawing/2014/main" id="{153577F6-95D0-4DE7-8933-B298AA4E00C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1" name="Cube 1140">
                <a:extLst>
                  <a:ext uri="{FF2B5EF4-FFF2-40B4-BE49-F238E27FC236}">
                    <a16:creationId xmlns:a16="http://schemas.microsoft.com/office/drawing/2014/main" id="{96E492CC-58C6-48B6-AF98-FB56844F1DE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2" name="Cube 1141">
                <a:extLst>
                  <a:ext uri="{FF2B5EF4-FFF2-40B4-BE49-F238E27FC236}">
                    <a16:creationId xmlns:a16="http://schemas.microsoft.com/office/drawing/2014/main" id="{7C088C40-AFAD-41D5-B9B9-6E61946F475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3" name="Cube 1142">
                <a:extLst>
                  <a:ext uri="{FF2B5EF4-FFF2-40B4-BE49-F238E27FC236}">
                    <a16:creationId xmlns:a16="http://schemas.microsoft.com/office/drawing/2014/main" id="{8D8E4495-96D1-4F5B-A417-5952A17D68B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4" name="Cube 1143">
                <a:extLst>
                  <a:ext uri="{FF2B5EF4-FFF2-40B4-BE49-F238E27FC236}">
                    <a16:creationId xmlns:a16="http://schemas.microsoft.com/office/drawing/2014/main" id="{439AA4D2-7F5F-4896-BB5C-2293C6C5A3B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5" name="Cube 1144">
                <a:extLst>
                  <a:ext uri="{FF2B5EF4-FFF2-40B4-BE49-F238E27FC236}">
                    <a16:creationId xmlns:a16="http://schemas.microsoft.com/office/drawing/2014/main" id="{62A96996-C3C1-45B4-812D-36A2F06851F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6" name="Cube 1145">
                <a:extLst>
                  <a:ext uri="{FF2B5EF4-FFF2-40B4-BE49-F238E27FC236}">
                    <a16:creationId xmlns:a16="http://schemas.microsoft.com/office/drawing/2014/main" id="{E5DB1EB3-154C-40C4-A7FA-A70F074B474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8" name="Group 1037">
              <a:extLst>
                <a:ext uri="{FF2B5EF4-FFF2-40B4-BE49-F238E27FC236}">
                  <a16:creationId xmlns:a16="http://schemas.microsoft.com/office/drawing/2014/main" id="{C9158E37-16E4-4415-9197-5D9A4E511023}"/>
                </a:ext>
              </a:extLst>
            </p:cNvPr>
            <p:cNvGrpSpPr/>
            <p:nvPr/>
          </p:nvGrpSpPr>
          <p:grpSpPr>
            <a:xfrm>
              <a:off x="2108074" y="1261374"/>
              <a:ext cx="324000" cy="2512147"/>
              <a:chOff x="4619708" y="1264319"/>
              <a:chExt cx="324000" cy="2512147"/>
            </a:xfrm>
            <a:solidFill>
              <a:srgbClr val="0070C0"/>
            </a:solidFill>
          </p:grpSpPr>
          <p:sp>
            <p:nvSpPr>
              <p:cNvPr id="1127" name="Cube 1126">
                <a:extLst>
                  <a:ext uri="{FF2B5EF4-FFF2-40B4-BE49-F238E27FC236}">
                    <a16:creationId xmlns:a16="http://schemas.microsoft.com/office/drawing/2014/main" id="{83ABB77E-B2C0-4112-AE1C-9C38EC8FD67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8" name="Cube 1127">
                <a:extLst>
                  <a:ext uri="{FF2B5EF4-FFF2-40B4-BE49-F238E27FC236}">
                    <a16:creationId xmlns:a16="http://schemas.microsoft.com/office/drawing/2014/main" id="{51681563-1BB5-4EFF-A4B3-C0EBA9C3F96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9" name="Cube 1128">
                <a:extLst>
                  <a:ext uri="{FF2B5EF4-FFF2-40B4-BE49-F238E27FC236}">
                    <a16:creationId xmlns:a16="http://schemas.microsoft.com/office/drawing/2014/main" id="{AFC471C2-AA6E-422C-8F02-91B950B5913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0" name="Cube 1129">
                <a:extLst>
                  <a:ext uri="{FF2B5EF4-FFF2-40B4-BE49-F238E27FC236}">
                    <a16:creationId xmlns:a16="http://schemas.microsoft.com/office/drawing/2014/main" id="{61504BE8-2481-462A-9498-F7D76035A89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1" name="Cube 1130">
                <a:extLst>
                  <a:ext uri="{FF2B5EF4-FFF2-40B4-BE49-F238E27FC236}">
                    <a16:creationId xmlns:a16="http://schemas.microsoft.com/office/drawing/2014/main" id="{31ABEC4C-09BA-45AD-80E1-26591CDBADE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2" name="Cube 1131">
                <a:extLst>
                  <a:ext uri="{FF2B5EF4-FFF2-40B4-BE49-F238E27FC236}">
                    <a16:creationId xmlns:a16="http://schemas.microsoft.com/office/drawing/2014/main" id="{3EC78C2E-4D48-4006-AE7E-D9923529A2A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3" name="Cube 1132">
                <a:extLst>
                  <a:ext uri="{FF2B5EF4-FFF2-40B4-BE49-F238E27FC236}">
                    <a16:creationId xmlns:a16="http://schemas.microsoft.com/office/drawing/2014/main" id="{1DA7FC92-61BC-49B6-9576-37D91A14E1B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4" name="Cube 1133">
                <a:extLst>
                  <a:ext uri="{FF2B5EF4-FFF2-40B4-BE49-F238E27FC236}">
                    <a16:creationId xmlns:a16="http://schemas.microsoft.com/office/drawing/2014/main" id="{ED6A6072-53DA-48FD-932E-4C633061457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5" name="Cube 1134">
                <a:extLst>
                  <a:ext uri="{FF2B5EF4-FFF2-40B4-BE49-F238E27FC236}">
                    <a16:creationId xmlns:a16="http://schemas.microsoft.com/office/drawing/2014/main" id="{7E330A7A-09E4-4387-9531-D9A56A2595E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6" name="Cube 1135">
                <a:extLst>
                  <a:ext uri="{FF2B5EF4-FFF2-40B4-BE49-F238E27FC236}">
                    <a16:creationId xmlns:a16="http://schemas.microsoft.com/office/drawing/2014/main" id="{FA134F56-3A2C-4070-96FF-129EE7E65ED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9" name="Group 1038">
              <a:extLst>
                <a:ext uri="{FF2B5EF4-FFF2-40B4-BE49-F238E27FC236}">
                  <a16:creationId xmlns:a16="http://schemas.microsoft.com/office/drawing/2014/main" id="{F9A0251C-A470-44F1-A7C8-65B52A7CE515}"/>
                </a:ext>
              </a:extLst>
            </p:cNvPr>
            <p:cNvGrpSpPr/>
            <p:nvPr/>
          </p:nvGrpSpPr>
          <p:grpSpPr>
            <a:xfrm>
              <a:off x="2355460" y="1261374"/>
              <a:ext cx="324000" cy="2512147"/>
              <a:chOff x="4619708" y="1264319"/>
              <a:chExt cx="324000" cy="2512147"/>
            </a:xfrm>
            <a:solidFill>
              <a:srgbClr val="0070C0"/>
            </a:solidFill>
          </p:grpSpPr>
          <p:sp>
            <p:nvSpPr>
              <p:cNvPr id="1117" name="Cube 1116">
                <a:extLst>
                  <a:ext uri="{FF2B5EF4-FFF2-40B4-BE49-F238E27FC236}">
                    <a16:creationId xmlns:a16="http://schemas.microsoft.com/office/drawing/2014/main" id="{9F76535A-24F9-475C-AD9E-4365929D344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8" name="Cube 1117">
                <a:extLst>
                  <a:ext uri="{FF2B5EF4-FFF2-40B4-BE49-F238E27FC236}">
                    <a16:creationId xmlns:a16="http://schemas.microsoft.com/office/drawing/2014/main" id="{94D45FFD-8199-4CD1-A2F2-CABEB84A177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9" name="Cube 1118">
                <a:extLst>
                  <a:ext uri="{FF2B5EF4-FFF2-40B4-BE49-F238E27FC236}">
                    <a16:creationId xmlns:a16="http://schemas.microsoft.com/office/drawing/2014/main" id="{AD940749-35A2-485D-8981-F9B8CAF18AA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0" name="Cube 1119">
                <a:extLst>
                  <a:ext uri="{FF2B5EF4-FFF2-40B4-BE49-F238E27FC236}">
                    <a16:creationId xmlns:a16="http://schemas.microsoft.com/office/drawing/2014/main" id="{3A897638-80FC-4CF5-9D82-9ED2BA8C9D6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1" name="Cube 1120">
                <a:extLst>
                  <a:ext uri="{FF2B5EF4-FFF2-40B4-BE49-F238E27FC236}">
                    <a16:creationId xmlns:a16="http://schemas.microsoft.com/office/drawing/2014/main" id="{F21C61CA-2528-4639-98E5-1CB066A5688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2" name="Cube 1121">
                <a:extLst>
                  <a:ext uri="{FF2B5EF4-FFF2-40B4-BE49-F238E27FC236}">
                    <a16:creationId xmlns:a16="http://schemas.microsoft.com/office/drawing/2014/main" id="{F20DB0AA-93E0-4C09-98B9-1BD2F8FEDE6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3" name="Cube 1122">
                <a:extLst>
                  <a:ext uri="{FF2B5EF4-FFF2-40B4-BE49-F238E27FC236}">
                    <a16:creationId xmlns:a16="http://schemas.microsoft.com/office/drawing/2014/main" id="{50E30DB1-2ECD-4D38-A4F5-93385B5A186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4" name="Cube 1123">
                <a:extLst>
                  <a:ext uri="{FF2B5EF4-FFF2-40B4-BE49-F238E27FC236}">
                    <a16:creationId xmlns:a16="http://schemas.microsoft.com/office/drawing/2014/main" id="{C206B386-9A1A-4EE0-B793-1CE3930246B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5" name="Cube 1124">
                <a:extLst>
                  <a:ext uri="{FF2B5EF4-FFF2-40B4-BE49-F238E27FC236}">
                    <a16:creationId xmlns:a16="http://schemas.microsoft.com/office/drawing/2014/main" id="{50ACB63D-081B-4DCD-8646-64322673D83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6" name="Cube 1125">
                <a:extLst>
                  <a:ext uri="{FF2B5EF4-FFF2-40B4-BE49-F238E27FC236}">
                    <a16:creationId xmlns:a16="http://schemas.microsoft.com/office/drawing/2014/main" id="{56794433-E5EC-46E3-B845-E42019202F5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0" name="Group 1039">
              <a:extLst>
                <a:ext uri="{FF2B5EF4-FFF2-40B4-BE49-F238E27FC236}">
                  <a16:creationId xmlns:a16="http://schemas.microsoft.com/office/drawing/2014/main" id="{6EC83113-1B36-4B62-9776-8F5548240715}"/>
                </a:ext>
              </a:extLst>
            </p:cNvPr>
            <p:cNvGrpSpPr/>
            <p:nvPr/>
          </p:nvGrpSpPr>
          <p:grpSpPr>
            <a:xfrm>
              <a:off x="2602846" y="1261374"/>
              <a:ext cx="324000" cy="2512147"/>
              <a:chOff x="4619708" y="1264319"/>
              <a:chExt cx="324000" cy="2512147"/>
            </a:xfrm>
            <a:solidFill>
              <a:srgbClr val="0070C0"/>
            </a:solidFill>
          </p:grpSpPr>
          <p:sp>
            <p:nvSpPr>
              <p:cNvPr id="1107" name="Cube 1106">
                <a:extLst>
                  <a:ext uri="{FF2B5EF4-FFF2-40B4-BE49-F238E27FC236}">
                    <a16:creationId xmlns:a16="http://schemas.microsoft.com/office/drawing/2014/main" id="{C25A0DE6-9770-46B5-A39B-90227231842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8" name="Cube 1107">
                <a:extLst>
                  <a:ext uri="{FF2B5EF4-FFF2-40B4-BE49-F238E27FC236}">
                    <a16:creationId xmlns:a16="http://schemas.microsoft.com/office/drawing/2014/main" id="{EA200934-030A-4F86-BA73-E5EFF8C991F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9" name="Cube 1108">
                <a:extLst>
                  <a:ext uri="{FF2B5EF4-FFF2-40B4-BE49-F238E27FC236}">
                    <a16:creationId xmlns:a16="http://schemas.microsoft.com/office/drawing/2014/main" id="{2165126B-C912-4D71-ACD6-1AFFD3E28BD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0" name="Cube 1109">
                <a:extLst>
                  <a:ext uri="{FF2B5EF4-FFF2-40B4-BE49-F238E27FC236}">
                    <a16:creationId xmlns:a16="http://schemas.microsoft.com/office/drawing/2014/main" id="{71A214AD-453E-4003-8686-6B21529FDC3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1" name="Cube 1110">
                <a:extLst>
                  <a:ext uri="{FF2B5EF4-FFF2-40B4-BE49-F238E27FC236}">
                    <a16:creationId xmlns:a16="http://schemas.microsoft.com/office/drawing/2014/main" id="{38054F44-0938-4319-8CC5-42FD454E1E4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2" name="Cube 1111">
                <a:extLst>
                  <a:ext uri="{FF2B5EF4-FFF2-40B4-BE49-F238E27FC236}">
                    <a16:creationId xmlns:a16="http://schemas.microsoft.com/office/drawing/2014/main" id="{C0336CAA-61F0-47F1-BBF2-051429AC2B0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3" name="Cube 1112">
                <a:extLst>
                  <a:ext uri="{FF2B5EF4-FFF2-40B4-BE49-F238E27FC236}">
                    <a16:creationId xmlns:a16="http://schemas.microsoft.com/office/drawing/2014/main" id="{A2012584-EDD0-4BCB-954F-4F027DA6612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4" name="Cube 1113">
                <a:extLst>
                  <a:ext uri="{FF2B5EF4-FFF2-40B4-BE49-F238E27FC236}">
                    <a16:creationId xmlns:a16="http://schemas.microsoft.com/office/drawing/2014/main" id="{AD438D70-8876-4EF5-AC1A-34CECCA0C3D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5" name="Cube 1114">
                <a:extLst>
                  <a:ext uri="{FF2B5EF4-FFF2-40B4-BE49-F238E27FC236}">
                    <a16:creationId xmlns:a16="http://schemas.microsoft.com/office/drawing/2014/main" id="{B2DB39A3-68D7-4643-81C5-A6BC800F6DA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6" name="Cube 1115">
                <a:extLst>
                  <a:ext uri="{FF2B5EF4-FFF2-40B4-BE49-F238E27FC236}">
                    <a16:creationId xmlns:a16="http://schemas.microsoft.com/office/drawing/2014/main" id="{FE3CBE71-4EC0-4EE9-8662-F7F3122EB3B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1" name="Group 1040">
              <a:extLst>
                <a:ext uri="{FF2B5EF4-FFF2-40B4-BE49-F238E27FC236}">
                  <a16:creationId xmlns:a16="http://schemas.microsoft.com/office/drawing/2014/main" id="{60F35A07-7DE8-42AB-8EBF-E1F48F39EABB}"/>
                </a:ext>
              </a:extLst>
            </p:cNvPr>
            <p:cNvGrpSpPr/>
            <p:nvPr/>
          </p:nvGrpSpPr>
          <p:grpSpPr>
            <a:xfrm>
              <a:off x="2850232" y="1261374"/>
              <a:ext cx="324000" cy="2512147"/>
              <a:chOff x="4619708" y="1264319"/>
              <a:chExt cx="324000" cy="2512147"/>
            </a:xfrm>
            <a:solidFill>
              <a:srgbClr val="0070C0"/>
            </a:solidFill>
          </p:grpSpPr>
          <p:sp>
            <p:nvSpPr>
              <p:cNvPr id="1097" name="Cube 1096">
                <a:extLst>
                  <a:ext uri="{FF2B5EF4-FFF2-40B4-BE49-F238E27FC236}">
                    <a16:creationId xmlns:a16="http://schemas.microsoft.com/office/drawing/2014/main" id="{CDEAD5E2-F2A9-4507-BF46-7AD5DB0174B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8" name="Cube 1097">
                <a:extLst>
                  <a:ext uri="{FF2B5EF4-FFF2-40B4-BE49-F238E27FC236}">
                    <a16:creationId xmlns:a16="http://schemas.microsoft.com/office/drawing/2014/main" id="{431DDF74-5C51-44C2-B60F-F7FF0CE2F91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9" name="Cube 1098">
                <a:extLst>
                  <a:ext uri="{FF2B5EF4-FFF2-40B4-BE49-F238E27FC236}">
                    <a16:creationId xmlns:a16="http://schemas.microsoft.com/office/drawing/2014/main" id="{F5A6E3A7-B1ED-4727-85CC-CDB6A2BE24C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0" name="Cube 1099">
                <a:extLst>
                  <a:ext uri="{FF2B5EF4-FFF2-40B4-BE49-F238E27FC236}">
                    <a16:creationId xmlns:a16="http://schemas.microsoft.com/office/drawing/2014/main" id="{76096FDC-4DB2-4CF8-B070-905CEB53AC3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1" name="Cube 1100">
                <a:extLst>
                  <a:ext uri="{FF2B5EF4-FFF2-40B4-BE49-F238E27FC236}">
                    <a16:creationId xmlns:a16="http://schemas.microsoft.com/office/drawing/2014/main" id="{D1875B95-E205-4397-92F2-A32D3B74340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2" name="Cube 1101">
                <a:extLst>
                  <a:ext uri="{FF2B5EF4-FFF2-40B4-BE49-F238E27FC236}">
                    <a16:creationId xmlns:a16="http://schemas.microsoft.com/office/drawing/2014/main" id="{E746CF45-1DF9-4AEF-B7C8-C94E70FD2DE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3" name="Cube 1102">
                <a:extLst>
                  <a:ext uri="{FF2B5EF4-FFF2-40B4-BE49-F238E27FC236}">
                    <a16:creationId xmlns:a16="http://schemas.microsoft.com/office/drawing/2014/main" id="{11408B59-DD2F-4224-B4AD-FD184925867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4" name="Cube 1103">
                <a:extLst>
                  <a:ext uri="{FF2B5EF4-FFF2-40B4-BE49-F238E27FC236}">
                    <a16:creationId xmlns:a16="http://schemas.microsoft.com/office/drawing/2014/main" id="{F90B413C-7C10-47E3-9F72-89E436F0FEF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5" name="Cube 1104">
                <a:extLst>
                  <a:ext uri="{FF2B5EF4-FFF2-40B4-BE49-F238E27FC236}">
                    <a16:creationId xmlns:a16="http://schemas.microsoft.com/office/drawing/2014/main" id="{BC34E717-877F-4C28-8A69-864234A79E2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6" name="Cube 1105">
                <a:extLst>
                  <a:ext uri="{FF2B5EF4-FFF2-40B4-BE49-F238E27FC236}">
                    <a16:creationId xmlns:a16="http://schemas.microsoft.com/office/drawing/2014/main" id="{71FB3D74-5219-4DB4-926E-2BA426F8795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2" name="Group 1041">
              <a:extLst>
                <a:ext uri="{FF2B5EF4-FFF2-40B4-BE49-F238E27FC236}">
                  <a16:creationId xmlns:a16="http://schemas.microsoft.com/office/drawing/2014/main" id="{2E7480BD-4C8A-4E57-BDD1-682074F549A0}"/>
                </a:ext>
              </a:extLst>
            </p:cNvPr>
            <p:cNvGrpSpPr/>
            <p:nvPr/>
          </p:nvGrpSpPr>
          <p:grpSpPr>
            <a:xfrm>
              <a:off x="3097618" y="1261374"/>
              <a:ext cx="324000" cy="2512147"/>
              <a:chOff x="4619708" y="1264319"/>
              <a:chExt cx="324000" cy="2512147"/>
            </a:xfrm>
            <a:solidFill>
              <a:srgbClr val="0070C0"/>
            </a:solidFill>
          </p:grpSpPr>
          <p:sp>
            <p:nvSpPr>
              <p:cNvPr id="1087" name="Cube 1086">
                <a:extLst>
                  <a:ext uri="{FF2B5EF4-FFF2-40B4-BE49-F238E27FC236}">
                    <a16:creationId xmlns:a16="http://schemas.microsoft.com/office/drawing/2014/main" id="{9C07B8AE-3A5C-41E9-8B0F-3DE730B62D6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8" name="Cube 1087">
                <a:extLst>
                  <a:ext uri="{FF2B5EF4-FFF2-40B4-BE49-F238E27FC236}">
                    <a16:creationId xmlns:a16="http://schemas.microsoft.com/office/drawing/2014/main" id="{7F4F0ADB-A636-422D-BC3F-503B201CC46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9" name="Cube 1088">
                <a:extLst>
                  <a:ext uri="{FF2B5EF4-FFF2-40B4-BE49-F238E27FC236}">
                    <a16:creationId xmlns:a16="http://schemas.microsoft.com/office/drawing/2014/main" id="{EB8C62E6-0E95-4565-8EF9-4CF2D6DB633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0" name="Cube 1089">
                <a:extLst>
                  <a:ext uri="{FF2B5EF4-FFF2-40B4-BE49-F238E27FC236}">
                    <a16:creationId xmlns:a16="http://schemas.microsoft.com/office/drawing/2014/main" id="{C591E6AB-62B1-462F-9421-8857693E251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1" name="Cube 1090">
                <a:extLst>
                  <a:ext uri="{FF2B5EF4-FFF2-40B4-BE49-F238E27FC236}">
                    <a16:creationId xmlns:a16="http://schemas.microsoft.com/office/drawing/2014/main" id="{C6839698-DE60-4049-BB5A-AE59BD8CB87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2" name="Cube 1091">
                <a:extLst>
                  <a:ext uri="{FF2B5EF4-FFF2-40B4-BE49-F238E27FC236}">
                    <a16:creationId xmlns:a16="http://schemas.microsoft.com/office/drawing/2014/main" id="{D45E578B-C49E-49B4-9052-0D387FD5F17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3" name="Cube 1092">
                <a:extLst>
                  <a:ext uri="{FF2B5EF4-FFF2-40B4-BE49-F238E27FC236}">
                    <a16:creationId xmlns:a16="http://schemas.microsoft.com/office/drawing/2014/main" id="{0DCA1687-819D-4AEA-89AC-924B13D66F6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4" name="Cube 1093">
                <a:extLst>
                  <a:ext uri="{FF2B5EF4-FFF2-40B4-BE49-F238E27FC236}">
                    <a16:creationId xmlns:a16="http://schemas.microsoft.com/office/drawing/2014/main" id="{1262507A-3CE2-4C0D-B8EF-55A826A7945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5" name="Cube 1094">
                <a:extLst>
                  <a:ext uri="{FF2B5EF4-FFF2-40B4-BE49-F238E27FC236}">
                    <a16:creationId xmlns:a16="http://schemas.microsoft.com/office/drawing/2014/main" id="{B24B1952-79F8-4108-9E99-2A7939ECA92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6" name="Cube 1095">
                <a:extLst>
                  <a:ext uri="{FF2B5EF4-FFF2-40B4-BE49-F238E27FC236}">
                    <a16:creationId xmlns:a16="http://schemas.microsoft.com/office/drawing/2014/main" id="{AD2BB524-8B99-4DEE-82C3-4ED74108019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3" name="Group 1042">
              <a:extLst>
                <a:ext uri="{FF2B5EF4-FFF2-40B4-BE49-F238E27FC236}">
                  <a16:creationId xmlns:a16="http://schemas.microsoft.com/office/drawing/2014/main" id="{5F29E92C-A360-4D0A-9A32-1D0C84F895D6}"/>
                </a:ext>
              </a:extLst>
            </p:cNvPr>
            <p:cNvGrpSpPr/>
            <p:nvPr/>
          </p:nvGrpSpPr>
          <p:grpSpPr>
            <a:xfrm>
              <a:off x="3345004" y="1261374"/>
              <a:ext cx="324000" cy="2512147"/>
              <a:chOff x="4619708" y="1264319"/>
              <a:chExt cx="324000" cy="2512147"/>
            </a:xfrm>
            <a:solidFill>
              <a:srgbClr val="0070C0"/>
            </a:solidFill>
          </p:grpSpPr>
          <p:sp>
            <p:nvSpPr>
              <p:cNvPr id="1077" name="Cube 1076">
                <a:extLst>
                  <a:ext uri="{FF2B5EF4-FFF2-40B4-BE49-F238E27FC236}">
                    <a16:creationId xmlns:a16="http://schemas.microsoft.com/office/drawing/2014/main" id="{6B2D126C-F02C-4C48-853B-80815020425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8" name="Cube 1077">
                <a:extLst>
                  <a:ext uri="{FF2B5EF4-FFF2-40B4-BE49-F238E27FC236}">
                    <a16:creationId xmlns:a16="http://schemas.microsoft.com/office/drawing/2014/main" id="{85B56986-A3AE-42D2-876B-D3539D9EE32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9" name="Cube 1078">
                <a:extLst>
                  <a:ext uri="{FF2B5EF4-FFF2-40B4-BE49-F238E27FC236}">
                    <a16:creationId xmlns:a16="http://schemas.microsoft.com/office/drawing/2014/main" id="{272C1C24-12A8-4569-8077-41866C2744C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0" name="Cube 1079">
                <a:extLst>
                  <a:ext uri="{FF2B5EF4-FFF2-40B4-BE49-F238E27FC236}">
                    <a16:creationId xmlns:a16="http://schemas.microsoft.com/office/drawing/2014/main" id="{6CC1A2A0-9052-4FE8-8B16-30F48CC96E6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1" name="Cube 1080">
                <a:extLst>
                  <a:ext uri="{FF2B5EF4-FFF2-40B4-BE49-F238E27FC236}">
                    <a16:creationId xmlns:a16="http://schemas.microsoft.com/office/drawing/2014/main" id="{008CB05D-D9D3-49C7-8665-E3AB7D9AD3E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2" name="Cube 1081">
                <a:extLst>
                  <a:ext uri="{FF2B5EF4-FFF2-40B4-BE49-F238E27FC236}">
                    <a16:creationId xmlns:a16="http://schemas.microsoft.com/office/drawing/2014/main" id="{D9766BE9-A291-40D7-B531-40CBD79DBA1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3" name="Cube 1082">
                <a:extLst>
                  <a:ext uri="{FF2B5EF4-FFF2-40B4-BE49-F238E27FC236}">
                    <a16:creationId xmlns:a16="http://schemas.microsoft.com/office/drawing/2014/main" id="{2A109825-3F7E-416F-850F-5589E1BC2DA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4" name="Cube 1083">
                <a:extLst>
                  <a:ext uri="{FF2B5EF4-FFF2-40B4-BE49-F238E27FC236}">
                    <a16:creationId xmlns:a16="http://schemas.microsoft.com/office/drawing/2014/main" id="{F9F52711-B1B6-40D5-B1F3-733F77183C1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5" name="Cube 1084">
                <a:extLst>
                  <a:ext uri="{FF2B5EF4-FFF2-40B4-BE49-F238E27FC236}">
                    <a16:creationId xmlns:a16="http://schemas.microsoft.com/office/drawing/2014/main" id="{D81D1B43-8ABB-45DE-8BE1-E0B182BE347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6" name="Cube 1085">
                <a:extLst>
                  <a:ext uri="{FF2B5EF4-FFF2-40B4-BE49-F238E27FC236}">
                    <a16:creationId xmlns:a16="http://schemas.microsoft.com/office/drawing/2014/main" id="{FB02B58B-23F9-4F92-9BE8-9A2740940D9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4" name="Group 1043">
              <a:extLst>
                <a:ext uri="{FF2B5EF4-FFF2-40B4-BE49-F238E27FC236}">
                  <a16:creationId xmlns:a16="http://schemas.microsoft.com/office/drawing/2014/main" id="{003CFE0F-0303-458E-B5B4-D84988BFA512}"/>
                </a:ext>
              </a:extLst>
            </p:cNvPr>
            <p:cNvGrpSpPr/>
            <p:nvPr/>
          </p:nvGrpSpPr>
          <p:grpSpPr>
            <a:xfrm>
              <a:off x="3592390" y="1261374"/>
              <a:ext cx="324000" cy="2512147"/>
              <a:chOff x="4619708" y="1264319"/>
              <a:chExt cx="324000" cy="2512147"/>
            </a:xfrm>
            <a:solidFill>
              <a:srgbClr val="0070C0"/>
            </a:solidFill>
          </p:grpSpPr>
          <p:sp>
            <p:nvSpPr>
              <p:cNvPr id="1067" name="Cube 1066">
                <a:extLst>
                  <a:ext uri="{FF2B5EF4-FFF2-40B4-BE49-F238E27FC236}">
                    <a16:creationId xmlns:a16="http://schemas.microsoft.com/office/drawing/2014/main" id="{D08C118A-FEF5-49CF-9708-CBAD18C0B8D4}"/>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8" name="Cube 1067">
                <a:extLst>
                  <a:ext uri="{FF2B5EF4-FFF2-40B4-BE49-F238E27FC236}">
                    <a16:creationId xmlns:a16="http://schemas.microsoft.com/office/drawing/2014/main" id="{554E2A25-FEEA-4546-9385-D8704617327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9" name="Cube 1068">
                <a:extLst>
                  <a:ext uri="{FF2B5EF4-FFF2-40B4-BE49-F238E27FC236}">
                    <a16:creationId xmlns:a16="http://schemas.microsoft.com/office/drawing/2014/main" id="{5E2AFA99-4A01-4F67-B97D-063A5B3151D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0" name="Cube 1069">
                <a:extLst>
                  <a:ext uri="{FF2B5EF4-FFF2-40B4-BE49-F238E27FC236}">
                    <a16:creationId xmlns:a16="http://schemas.microsoft.com/office/drawing/2014/main" id="{F6DFA0B9-BD9B-4CEE-8A82-79521E0E2BC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1" name="Cube 1070">
                <a:extLst>
                  <a:ext uri="{FF2B5EF4-FFF2-40B4-BE49-F238E27FC236}">
                    <a16:creationId xmlns:a16="http://schemas.microsoft.com/office/drawing/2014/main" id="{1E1ACBDA-259D-4672-903F-1A2B7A9EC17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2" name="Cube 1071">
                <a:extLst>
                  <a:ext uri="{FF2B5EF4-FFF2-40B4-BE49-F238E27FC236}">
                    <a16:creationId xmlns:a16="http://schemas.microsoft.com/office/drawing/2014/main" id="{8211685A-A6C5-46A9-AC49-17ADBC50E4A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3" name="Cube 1072">
                <a:extLst>
                  <a:ext uri="{FF2B5EF4-FFF2-40B4-BE49-F238E27FC236}">
                    <a16:creationId xmlns:a16="http://schemas.microsoft.com/office/drawing/2014/main" id="{83ED8E95-CB98-4F15-A8A7-A160968AFA5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4" name="Cube 1073">
                <a:extLst>
                  <a:ext uri="{FF2B5EF4-FFF2-40B4-BE49-F238E27FC236}">
                    <a16:creationId xmlns:a16="http://schemas.microsoft.com/office/drawing/2014/main" id="{151E0C46-8FB7-4516-9FAB-56EC4B09D7D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5" name="Cube 1074">
                <a:extLst>
                  <a:ext uri="{FF2B5EF4-FFF2-40B4-BE49-F238E27FC236}">
                    <a16:creationId xmlns:a16="http://schemas.microsoft.com/office/drawing/2014/main" id="{5E4536FD-CE86-47D0-B730-87124CD2332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6" name="Cube 1075">
                <a:extLst>
                  <a:ext uri="{FF2B5EF4-FFF2-40B4-BE49-F238E27FC236}">
                    <a16:creationId xmlns:a16="http://schemas.microsoft.com/office/drawing/2014/main" id="{3D34B3DE-C3BF-4DCC-83EC-D946593B487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5" name="Group 1044">
              <a:extLst>
                <a:ext uri="{FF2B5EF4-FFF2-40B4-BE49-F238E27FC236}">
                  <a16:creationId xmlns:a16="http://schemas.microsoft.com/office/drawing/2014/main" id="{76E5BC1F-E169-4AC0-82F7-C81706F7526A}"/>
                </a:ext>
              </a:extLst>
            </p:cNvPr>
            <p:cNvGrpSpPr/>
            <p:nvPr/>
          </p:nvGrpSpPr>
          <p:grpSpPr>
            <a:xfrm>
              <a:off x="3828759" y="1261374"/>
              <a:ext cx="324000" cy="2512147"/>
              <a:chOff x="4619708" y="1264319"/>
              <a:chExt cx="324000" cy="2512147"/>
            </a:xfrm>
            <a:solidFill>
              <a:srgbClr val="0070C0"/>
            </a:solidFill>
          </p:grpSpPr>
          <p:sp>
            <p:nvSpPr>
              <p:cNvPr id="1057" name="Cube 1056">
                <a:extLst>
                  <a:ext uri="{FF2B5EF4-FFF2-40B4-BE49-F238E27FC236}">
                    <a16:creationId xmlns:a16="http://schemas.microsoft.com/office/drawing/2014/main" id="{3E40CF60-68ED-4A2A-B598-19CF11EF1F2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8" name="Cube 1057">
                <a:extLst>
                  <a:ext uri="{FF2B5EF4-FFF2-40B4-BE49-F238E27FC236}">
                    <a16:creationId xmlns:a16="http://schemas.microsoft.com/office/drawing/2014/main" id="{04D4B3AE-B53C-4E04-90D9-50F5C8D1EC0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9" name="Cube 1058">
                <a:extLst>
                  <a:ext uri="{FF2B5EF4-FFF2-40B4-BE49-F238E27FC236}">
                    <a16:creationId xmlns:a16="http://schemas.microsoft.com/office/drawing/2014/main" id="{E1E3C7AE-14C5-4C0F-A0CE-66B0695580C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0" name="Cube 1059">
                <a:extLst>
                  <a:ext uri="{FF2B5EF4-FFF2-40B4-BE49-F238E27FC236}">
                    <a16:creationId xmlns:a16="http://schemas.microsoft.com/office/drawing/2014/main" id="{771F0FF6-F5D4-44A1-9560-4C6EFF88DCD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1" name="Cube 1060">
                <a:extLst>
                  <a:ext uri="{FF2B5EF4-FFF2-40B4-BE49-F238E27FC236}">
                    <a16:creationId xmlns:a16="http://schemas.microsoft.com/office/drawing/2014/main" id="{F32305DB-2C01-4D9B-BE52-3D54C78588A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2" name="Cube 1061">
                <a:extLst>
                  <a:ext uri="{FF2B5EF4-FFF2-40B4-BE49-F238E27FC236}">
                    <a16:creationId xmlns:a16="http://schemas.microsoft.com/office/drawing/2014/main" id="{9FB0E67E-50A2-4F20-AE9B-51B5753A5BB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3" name="Cube 1062">
                <a:extLst>
                  <a:ext uri="{FF2B5EF4-FFF2-40B4-BE49-F238E27FC236}">
                    <a16:creationId xmlns:a16="http://schemas.microsoft.com/office/drawing/2014/main" id="{3C3E6117-ED19-4659-A00E-7414160FF54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4" name="Cube 1063">
                <a:extLst>
                  <a:ext uri="{FF2B5EF4-FFF2-40B4-BE49-F238E27FC236}">
                    <a16:creationId xmlns:a16="http://schemas.microsoft.com/office/drawing/2014/main" id="{3F057F6E-FF92-45D1-BF31-AE57E36301F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5" name="Cube 1064">
                <a:extLst>
                  <a:ext uri="{FF2B5EF4-FFF2-40B4-BE49-F238E27FC236}">
                    <a16:creationId xmlns:a16="http://schemas.microsoft.com/office/drawing/2014/main" id="{E12EB26A-ABD6-4387-BC03-1C77EB5BB61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6" name="Cube 1065">
                <a:extLst>
                  <a:ext uri="{FF2B5EF4-FFF2-40B4-BE49-F238E27FC236}">
                    <a16:creationId xmlns:a16="http://schemas.microsoft.com/office/drawing/2014/main" id="{002CA230-3A39-4DF3-BDDA-6A454FA1D74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6" name="Group 1045">
              <a:extLst>
                <a:ext uri="{FF2B5EF4-FFF2-40B4-BE49-F238E27FC236}">
                  <a16:creationId xmlns:a16="http://schemas.microsoft.com/office/drawing/2014/main" id="{5F4B4939-CDAB-4224-9BD7-87CE1C370E5B}"/>
                </a:ext>
              </a:extLst>
            </p:cNvPr>
            <p:cNvGrpSpPr/>
            <p:nvPr/>
          </p:nvGrpSpPr>
          <p:grpSpPr>
            <a:xfrm>
              <a:off x="4076144" y="1261374"/>
              <a:ext cx="324000" cy="2512147"/>
              <a:chOff x="4619708" y="1264319"/>
              <a:chExt cx="324000" cy="2512147"/>
            </a:xfrm>
            <a:solidFill>
              <a:srgbClr val="0070C0"/>
            </a:solidFill>
          </p:grpSpPr>
          <p:sp>
            <p:nvSpPr>
              <p:cNvPr id="1047" name="Cube 1046">
                <a:extLst>
                  <a:ext uri="{FF2B5EF4-FFF2-40B4-BE49-F238E27FC236}">
                    <a16:creationId xmlns:a16="http://schemas.microsoft.com/office/drawing/2014/main" id="{A267F3D7-4AAF-4D0B-B85C-669907D112C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8" name="Cube 1047">
                <a:extLst>
                  <a:ext uri="{FF2B5EF4-FFF2-40B4-BE49-F238E27FC236}">
                    <a16:creationId xmlns:a16="http://schemas.microsoft.com/office/drawing/2014/main" id="{783790C9-1CC7-4AE1-BB86-35B6E700FCD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9" name="Cube 1048">
                <a:extLst>
                  <a:ext uri="{FF2B5EF4-FFF2-40B4-BE49-F238E27FC236}">
                    <a16:creationId xmlns:a16="http://schemas.microsoft.com/office/drawing/2014/main" id="{F1287268-116E-44B6-8A11-0AF01D3B315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0" name="Cube 1049">
                <a:extLst>
                  <a:ext uri="{FF2B5EF4-FFF2-40B4-BE49-F238E27FC236}">
                    <a16:creationId xmlns:a16="http://schemas.microsoft.com/office/drawing/2014/main" id="{95DD397A-68E3-4D97-9659-561301F2625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1" name="Cube 1050">
                <a:extLst>
                  <a:ext uri="{FF2B5EF4-FFF2-40B4-BE49-F238E27FC236}">
                    <a16:creationId xmlns:a16="http://schemas.microsoft.com/office/drawing/2014/main" id="{F490DD2B-682A-49B3-B347-0A24004F5C1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2" name="Cube 1051">
                <a:extLst>
                  <a:ext uri="{FF2B5EF4-FFF2-40B4-BE49-F238E27FC236}">
                    <a16:creationId xmlns:a16="http://schemas.microsoft.com/office/drawing/2014/main" id="{78C821CC-DF50-4E71-B664-0B67E750642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3" name="Cube 1052">
                <a:extLst>
                  <a:ext uri="{FF2B5EF4-FFF2-40B4-BE49-F238E27FC236}">
                    <a16:creationId xmlns:a16="http://schemas.microsoft.com/office/drawing/2014/main" id="{78B9F956-35A3-4B1E-9AC6-DF175F5D65B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4" name="Cube 1053">
                <a:extLst>
                  <a:ext uri="{FF2B5EF4-FFF2-40B4-BE49-F238E27FC236}">
                    <a16:creationId xmlns:a16="http://schemas.microsoft.com/office/drawing/2014/main" id="{585DC1BB-4BE5-4A0C-BADA-263B1AE59E2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5" name="Cube 1054">
                <a:extLst>
                  <a:ext uri="{FF2B5EF4-FFF2-40B4-BE49-F238E27FC236}">
                    <a16:creationId xmlns:a16="http://schemas.microsoft.com/office/drawing/2014/main" id="{16809518-AFD9-44BC-8F6D-CFB884FE369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Cube 1055">
                <a:extLst>
                  <a:ext uri="{FF2B5EF4-FFF2-40B4-BE49-F238E27FC236}">
                    <a16:creationId xmlns:a16="http://schemas.microsoft.com/office/drawing/2014/main" id="{EC383EE8-6294-42C8-BEDA-5A6EE47DE3C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47" name="Group 1146">
            <a:extLst>
              <a:ext uri="{FF2B5EF4-FFF2-40B4-BE49-F238E27FC236}">
                <a16:creationId xmlns:a16="http://schemas.microsoft.com/office/drawing/2014/main" id="{EDD4E07C-13D4-4952-A89F-821FFA8C76B7}"/>
              </a:ext>
            </a:extLst>
          </p:cNvPr>
          <p:cNvGrpSpPr/>
          <p:nvPr/>
        </p:nvGrpSpPr>
        <p:grpSpPr>
          <a:xfrm>
            <a:off x="2058784" y="3490819"/>
            <a:ext cx="935771" cy="947650"/>
            <a:chOff x="1860688" y="1261374"/>
            <a:chExt cx="2539456" cy="2512147"/>
          </a:xfrm>
        </p:grpSpPr>
        <p:grpSp>
          <p:nvGrpSpPr>
            <p:cNvPr id="1148" name="Group 1147">
              <a:extLst>
                <a:ext uri="{FF2B5EF4-FFF2-40B4-BE49-F238E27FC236}">
                  <a16:creationId xmlns:a16="http://schemas.microsoft.com/office/drawing/2014/main" id="{4D1C5968-9A5C-429D-92C2-071D2939CA4A}"/>
                </a:ext>
              </a:extLst>
            </p:cNvPr>
            <p:cNvGrpSpPr/>
            <p:nvPr/>
          </p:nvGrpSpPr>
          <p:grpSpPr>
            <a:xfrm>
              <a:off x="1860688" y="1261374"/>
              <a:ext cx="324000" cy="2512147"/>
              <a:chOff x="4619708" y="1264319"/>
              <a:chExt cx="324000" cy="2512147"/>
            </a:xfrm>
            <a:solidFill>
              <a:srgbClr val="0070C0"/>
            </a:solidFill>
          </p:grpSpPr>
          <p:sp>
            <p:nvSpPr>
              <p:cNvPr id="1248" name="Cube 1247">
                <a:extLst>
                  <a:ext uri="{FF2B5EF4-FFF2-40B4-BE49-F238E27FC236}">
                    <a16:creationId xmlns:a16="http://schemas.microsoft.com/office/drawing/2014/main" id="{CB82206C-8F8C-4405-9C86-2373C99AC4F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9" name="Cube 1248">
                <a:extLst>
                  <a:ext uri="{FF2B5EF4-FFF2-40B4-BE49-F238E27FC236}">
                    <a16:creationId xmlns:a16="http://schemas.microsoft.com/office/drawing/2014/main" id="{F53C0C95-599F-4072-8C3F-4687CC40DE1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0" name="Cube 1249">
                <a:extLst>
                  <a:ext uri="{FF2B5EF4-FFF2-40B4-BE49-F238E27FC236}">
                    <a16:creationId xmlns:a16="http://schemas.microsoft.com/office/drawing/2014/main" id="{64E6BEB4-DE62-45B4-A4B8-26EFBA46BF3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1" name="Cube 1250">
                <a:extLst>
                  <a:ext uri="{FF2B5EF4-FFF2-40B4-BE49-F238E27FC236}">
                    <a16:creationId xmlns:a16="http://schemas.microsoft.com/office/drawing/2014/main" id="{D1E2E176-6965-4D39-9960-618F8BAF02F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2" name="Cube 1251">
                <a:extLst>
                  <a:ext uri="{FF2B5EF4-FFF2-40B4-BE49-F238E27FC236}">
                    <a16:creationId xmlns:a16="http://schemas.microsoft.com/office/drawing/2014/main" id="{9501AD43-1B5A-4610-AB8E-26CE8975DC1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3" name="Cube 1252">
                <a:extLst>
                  <a:ext uri="{FF2B5EF4-FFF2-40B4-BE49-F238E27FC236}">
                    <a16:creationId xmlns:a16="http://schemas.microsoft.com/office/drawing/2014/main" id="{B21CBF1B-4D8F-4DAB-82F3-01FFFAD6F95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4" name="Cube 1253">
                <a:extLst>
                  <a:ext uri="{FF2B5EF4-FFF2-40B4-BE49-F238E27FC236}">
                    <a16:creationId xmlns:a16="http://schemas.microsoft.com/office/drawing/2014/main" id="{EF115647-C1FF-4570-8B7A-C7E2AFBF6FC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5" name="Cube 1254">
                <a:extLst>
                  <a:ext uri="{FF2B5EF4-FFF2-40B4-BE49-F238E27FC236}">
                    <a16:creationId xmlns:a16="http://schemas.microsoft.com/office/drawing/2014/main" id="{74A4A889-EC21-4D5A-9D37-5447CDD91E0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6" name="Cube 1255">
                <a:extLst>
                  <a:ext uri="{FF2B5EF4-FFF2-40B4-BE49-F238E27FC236}">
                    <a16:creationId xmlns:a16="http://schemas.microsoft.com/office/drawing/2014/main" id="{159E4E30-A614-4CD7-A4BA-D83A7C288FB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7" name="Cube 1256">
                <a:extLst>
                  <a:ext uri="{FF2B5EF4-FFF2-40B4-BE49-F238E27FC236}">
                    <a16:creationId xmlns:a16="http://schemas.microsoft.com/office/drawing/2014/main" id="{A43CAB05-5F52-4586-9808-C02484D2384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49" name="Group 1148">
              <a:extLst>
                <a:ext uri="{FF2B5EF4-FFF2-40B4-BE49-F238E27FC236}">
                  <a16:creationId xmlns:a16="http://schemas.microsoft.com/office/drawing/2014/main" id="{DAD216C2-80FD-44A3-A3F3-70C7D20BE9F0}"/>
                </a:ext>
              </a:extLst>
            </p:cNvPr>
            <p:cNvGrpSpPr/>
            <p:nvPr/>
          </p:nvGrpSpPr>
          <p:grpSpPr>
            <a:xfrm>
              <a:off x="2108074" y="1261374"/>
              <a:ext cx="324000" cy="2512147"/>
              <a:chOff x="4619708" y="1264319"/>
              <a:chExt cx="324000" cy="2512147"/>
            </a:xfrm>
            <a:solidFill>
              <a:srgbClr val="0070C0"/>
            </a:solidFill>
          </p:grpSpPr>
          <p:sp>
            <p:nvSpPr>
              <p:cNvPr id="1238" name="Cube 1237">
                <a:extLst>
                  <a:ext uri="{FF2B5EF4-FFF2-40B4-BE49-F238E27FC236}">
                    <a16:creationId xmlns:a16="http://schemas.microsoft.com/office/drawing/2014/main" id="{CED6DB40-EC2E-4666-BB93-84103B7A477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9" name="Cube 1238">
                <a:extLst>
                  <a:ext uri="{FF2B5EF4-FFF2-40B4-BE49-F238E27FC236}">
                    <a16:creationId xmlns:a16="http://schemas.microsoft.com/office/drawing/2014/main" id="{C0070994-DC5B-4FBE-9EF5-8BFB0370065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0" name="Cube 1239">
                <a:extLst>
                  <a:ext uri="{FF2B5EF4-FFF2-40B4-BE49-F238E27FC236}">
                    <a16:creationId xmlns:a16="http://schemas.microsoft.com/office/drawing/2014/main" id="{8FABC491-953A-4AB0-85C0-51E380B7066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1" name="Cube 1240">
                <a:extLst>
                  <a:ext uri="{FF2B5EF4-FFF2-40B4-BE49-F238E27FC236}">
                    <a16:creationId xmlns:a16="http://schemas.microsoft.com/office/drawing/2014/main" id="{3648DFD2-0A18-4377-98AA-9148390BA6B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2" name="Cube 1241">
                <a:extLst>
                  <a:ext uri="{FF2B5EF4-FFF2-40B4-BE49-F238E27FC236}">
                    <a16:creationId xmlns:a16="http://schemas.microsoft.com/office/drawing/2014/main" id="{9A094822-818A-44D6-8CE7-9EBB42D4A75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3" name="Cube 1242">
                <a:extLst>
                  <a:ext uri="{FF2B5EF4-FFF2-40B4-BE49-F238E27FC236}">
                    <a16:creationId xmlns:a16="http://schemas.microsoft.com/office/drawing/2014/main" id="{9D4F7221-843B-48A5-B48F-C900B82F748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4" name="Cube 1243">
                <a:extLst>
                  <a:ext uri="{FF2B5EF4-FFF2-40B4-BE49-F238E27FC236}">
                    <a16:creationId xmlns:a16="http://schemas.microsoft.com/office/drawing/2014/main" id="{30586189-B8F9-462B-B440-71A9D6E98EB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5" name="Cube 1244">
                <a:extLst>
                  <a:ext uri="{FF2B5EF4-FFF2-40B4-BE49-F238E27FC236}">
                    <a16:creationId xmlns:a16="http://schemas.microsoft.com/office/drawing/2014/main" id="{A0F9175D-1CE4-4689-8F26-A401251C4E5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6" name="Cube 1245">
                <a:extLst>
                  <a:ext uri="{FF2B5EF4-FFF2-40B4-BE49-F238E27FC236}">
                    <a16:creationId xmlns:a16="http://schemas.microsoft.com/office/drawing/2014/main" id="{9753FE53-1E3B-4027-8FE4-8FE340DDEF4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7" name="Cube 1246">
                <a:extLst>
                  <a:ext uri="{FF2B5EF4-FFF2-40B4-BE49-F238E27FC236}">
                    <a16:creationId xmlns:a16="http://schemas.microsoft.com/office/drawing/2014/main" id="{C829D8C1-F84A-4409-A885-FE5170C39AC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0" name="Group 1149">
              <a:extLst>
                <a:ext uri="{FF2B5EF4-FFF2-40B4-BE49-F238E27FC236}">
                  <a16:creationId xmlns:a16="http://schemas.microsoft.com/office/drawing/2014/main" id="{CFB2E67E-2E39-4E1C-9781-8060D54F4566}"/>
                </a:ext>
              </a:extLst>
            </p:cNvPr>
            <p:cNvGrpSpPr/>
            <p:nvPr/>
          </p:nvGrpSpPr>
          <p:grpSpPr>
            <a:xfrm>
              <a:off x="2355460" y="1261374"/>
              <a:ext cx="324000" cy="2512147"/>
              <a:chOff x="4619708" y="1264319"/>
              <a:chExt cx="324000" cy="2512147"/>
            </a:xfrm>
            <a:solidFill>
              <a:srgbClr val="0070C0"/>
            </a:solidFill>
          </p:grpSpPr>
          <p:sp>
            <p:nvSpPr>
              <p:cNvPr id="1228" name="Cube 1227">
                <a:extLst>
                  <a:ext uri="{FF2B5EF4-FFF2-40B4-BE49-F238E27FC236}">
                    <a16:creationId xmlns:a16="http://schemas.microsoft.com/office/drawing/2014/main" id="{E8009098-24D9-446A-8833-38A931963E8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 name="Cube 1228">
                <a:extLst>
                  <a:ext uri="{FF2B5EF4-FFF2-40B4-BE49-F238E27FC236}">
                    <a16:creationId xmlns:a16="http://schemas.microsoft.com/office/drawing/2014/main" id="{D47CF3C9-464F-49D0-96A7-8D20526F958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0" name="Cube 1229">
                <a:extLst>
                  <a:ext uri="{FF2B5EF4-FFF2-40B4-BE49-F238E27FC236}">
                    <a16:creationId xmlns:a16="http://schemas.microsoft.com/office/drawing/2014/main" id="{2CCBAF4A-D82D-49B8-9D77-318F3E92E84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1" name="Cube 1230">
                <a:extLst>
                  <a:ext uri="{FF2B5EF4-FFF2-40B4-BE49-F238E27FC236}">
                    <a16:creationId xmlns:a16="http://schemas.microsoft.com/office/drawing/2014/main" id="{C4121E18-B213-4236-A0F9-EDD6E7D6B81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2" name="Cube 1231">
                <a:extLst>
                  <a:ext uri="{FF2B5EF4-FFF2-40B4-BE49-F238E27FC236}">
                    <a16:creationId xmlns:a16="http://schemas.microsoft.com/office/drawing/2014/main" id="{920482B4-FAE3-48DF-A296-52E45030A6B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3" name="Cube 1232">
                <a:extLst>
                  <a:ext uri="{FF2B5EF4-FFF2-40B4-BE49-F238E27FC236}">
                    <a16:creationId xmlns:a16="http://schemas.microsoft.com/office/drawing/2014/main" id="{74C1B883-A154-40DF-A8D3-A058B3A1A53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4" name="Cube 1233">
                <a:extLst>
                  <a:ext uri="{FF2B5EF4-FFF2-40B4-BE49-F238E27FC236}">
                    <a16:creationId xmlns:a16="http://schemas.microsoft.com/office/drawing/2014/main" id="{3F4F23AC-5742-4BCD-9DF0-73BD60649A7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5" name="Cube 1234">
                <a:extLst>
                  <a:ext uri="{FF2B5EF4-FFF2-40B4-BE49-F238E27FC236}">
                    <a16:creationId xmlns:a16="http://schemas.microsoft.com/office/drawing/2014/main" id="{10377D38-1427-401F-A988-B04D42418E3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6" name="Cube 1235">
                <a:extLst>
                  <a:ext uri="{FF2B5EF4-FFF2-40B4-BE49-F238E27FC236}">
                    <a16:creationId xmlns:a16="http://schemas.microsoft.com/office/drawing/2014/main" id="{16679419-D285-4B42-BB94-C27F716C8B7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7" name="Cube 1236">
                <a:extLst>
                  <a:ext uri="{FF2B5EF4-FFF2-40B4-BE49-F238E27FC236}">
                    <a16:creationId xmlns:a16="http://schemas.microsoft.com/office/drawing/2014/main" id="{1A40551D-B37D-4BE8-AB2F-A1724AC405D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1" name="Group 1150">
              <a:extLst>
                <a:ext uri="{FF2B5EF4-FFF2-40B4-BE49-F238E27FC236}">
                  <a16:creationId xmlns:a16="http://schemas.microsoft.com/office/drawing/2014/main" id="{F79E7A1F-130F-481D-B789-48295CD19874}"/>
                </a:ext>
              </a:extLst>
            </p:cNvPr>
            <p:cNvGrpSpPr/>
            <p:nvPr/>
          </p:nvGrpSpPr>
          <p:grpSpPr>
            <a:xfrm>
              <a:off x="2602846" y="1261374"/>
              <a:ext cx="324000" cy="2512147"/>
              <a:chOff x="4619708" y="1264319"/>
              <a:chExt cx="324000" cy="2512147"/>
            </a:xfrm>
            <a:solidFill>
              <a:srgbClr val="0070C0"/>
            </a:solidFill>
          </p:grpSpPr>
          <p:sp>
            <p:nvSpPr>
              <p:cNvPr id="1218" name="Cube 1217">
                <a:extLst>
                  <a:ext uri="{FF2B5EF4-FFF2-40B4-BE49-F238E27FC236}">
                    <a16:creationId xmlns:a16="http://schemas.microsoft.com/office/drawing/2014/main" id="{AF4882FD-4239-481A-AB72-EDC784CD77C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9" name="Cube 1218">
                <a:extLst>
                  <a:ext uri="{FF2B5EF4-FFF2-40B4-BE49-F238E27FC236}">
                    <a16:creationId xmlns:a16="http://schemas.microsoft.com/office/drawing/2014/main" id="{03C65A73-2743-466D-9221-508894ED395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0" name="Cube 1219">
                <a:extLst>
                  <a:ext uri="{FF2B5EF4-FFF2-40B4-BE49-F238E27FC236}">
                    <a16:creationId xmlns:a16="http://schemas.microsoft.com/office/drawing/2014/main" id="{83FF0AD8-0ECE-458A-8DCA-81E3D0AF427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1" name="Cube 1220">
                <a:extLst>
                  <a:ext uri="{FF2B5EF4-FFF2-40B4-BE49-F238E27FC236}">
                    <a16:creationId xmlns:a16="http://schemas.microsoft.com/office/drawing/2014/main" id="{579637D0-E21F-4032-8B77-C0CF2E34255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2" name="Cube 1221">
                <a:extLst>
                  <a:ext uri="{FF2B5EF4-FFF2-40B4-BE49-F238E27FC236}">
                    <a16:creationId xmlns:a16="http://schemas.microsoft.com/office/drawing/2014/main" id="{B93304B9-CF7B-4757-800A-C96F1BCDE3F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3" name="Cube 1222">
                <a:extLst>
                  <a:ext uri="{FF2B5EF4-FFF2-40B4-BE49-F238E27FC236}">
                    <a16:creationId xmlns:a16="http://schemas.microsoft.com/office/drawing/2014/main" id="{24200217-6379-4889-94F0-CDA259A747F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4" name="Cube 1223">
                <a:extLst>
                  <a:ext uri="{FF2B5EF4-FFF2-40B4-BE49-F238E27FC236}">
                    <a16:creationId xmlns:a16="http://schemas.microsoft.com/office/drawing/2014/main" id="{C7D3231D-D4EA-4FE1-BD13-F90475DD833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5" name="Cube 1224">
                <a:extLst>
                  <a:ext uri="{FF2B5EF4-FFF2-40B4-BE49-F238E27FC236}">
                    <a16:creationId xmlns:a16="http://schemas.microsoft.com/office/drawing/2014/main" id="{E527FC07-F5A4-402C-9ED1-000F570B0F7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6" name="Cube 1225">
                <a:extLst>
                  <a:ext uri="{FF2B5EF4-FFF2-40B4-BE49-F238E27FC236}">
                    <a16:creationId xmlns:a16="http://schemas.microsoft.com/office/drawing/2014/main" id="{F5C598E7-3A27-46CE-B99E-DCDE3D73FFE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7" name="Cube 1226">
                <a:extLst>
                  <a:ext uri="{FF2B5EF4-FFF2-40B4-BE49-F238E27FC236}">
                    <a16:creationId xmlns:a16="http://schemas.microsoft.com/office/drawing/2014/main" id="{580DAB17-C393-468B-AD90-43EF55CB053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2" name="Group 1151">
              <a:extLst>
                <a:ext uri="{FF2B5EF4-FFF2-40B4-BE49-F238E27FC236}">
                  <a16:creationId xmlns:a16="http://schemas.microsoft.com/office/drawing/2014/main" id="{805902E9-2434-42E0-A6C6-C0AD940EE4B0}"/>
                </a:ext>
              </a:extLst>
            </p:cNvPr>
            <p:cNvGrpSpPr/>
            <p:nvPr/>
          </p:nvGrpSpPr>
          <p:grpSpPr>
            <a:xfrm>
              <a:off x="2850232" y="1261374"/>
              <a:ext cx="324000" cy="2512147"/>
              <a:chOff x="4619708" y="1264319"/>
              <a:chExt cx="324000" cy="2512147"/>
            </a:xfrm>
            <a:solidFill>
              <a:srgbClr val="0070C0"/>
            </a:solidFill>
          </p:grpSpPr>
          <p:sp>
            <p:nvSpPr>
              <p:cNvPr id="1208" name="Cube 1207">
                <a:extLst>
                  <a:ext uri="{FF2B5EF4-FFF2-40B4-BE49-F238E27FC236}">
                    <a16:creationId xmlns:a16="http://schemas.microsoft.com/office/drawing/2014/main" id="{9DD933CB-923A-4379-8874-4F12CF19F27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9" name="Cube 1208">
                <a:extLst>
                  <a:ext uri="{FF2B5EF4-FFF2-40B4-BE49-F238E27FC236}">
                    <a16:creationId xmlns:a16="http://schemas.microsoft.com/office/drawing/2014/main" id="{8C68C053-C527-43D3-8F6B-857E6F5F864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0" name="Cube 1209">
                <a:extLst>
                  <a:ext uri="{FF2B5EF4-FFF2-40B4-BE49-F238E27FC236}">
                    <a16:creationId xmlns:a16="http://schemas.microsoft.com/office/drawing/2014/main" id="{67873A21-FE59-4AD3-B90D-9DF7902E3B9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1" name="Cube 1210">
                <a:extLst>
                  <a:ext uri="{FF2B5EF4-FFF2-40B4-BE49-F238E27FC236}">
                    <a16:creationId xmlns:a16="http://schemas.microsoft.com/office/drawing/2014/main" id="{BE29AEFC-C2AA-4FEF-B35E-DC06E196683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2" name="Cube 1211">
                <a:extLst>
                  <a:ext uri="{FF2B5EF4-FFF2-40B4-BE49-F238E27FC236}">
                    <a16:creationId xmlns:a16="http://schemas.microsoft.com/office/drawing/2014/main" id="{6FFA537E-8043-484B-B48F-FB952B7F702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3" name="Cube 1212">
                <a:extLst>
                  <a:ext uri="{FF2B5EF4-FFF2-40B4-BE49-F238E27FC236}">
                    <a16:creationId xmlns:a16="http://schemas.microsoft.com/office/drawing/2014/main" id="{EF62B9BB-635B-4685-BE5A-72618B0AF86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4" name="Cube 1213">
                <a:extLst>
                  <a:ext uri="{FF2B5EF4-FFF2-40B4-BE49-F238E27FC236}">
                    <a16:creationId xmlns:a16="http://schemas.microsoft.com/office/drawing/2014/main" id="{51E5C287-1A19-4F96-BEF7-3B6860C4106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5" name="Cube 1214">
                <a:extLst>
                  <a:ext uri="{FF2B5EF4-FFF2-40B4-BE49-F238E27FC236}">
                    <a16:creationId xmlns:a16="http://schemas.microsoft.com/office/drawing/2014/main" id="{45CF3111-81C6-4F62-B332-AC23927EEBB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6" name="Cube 1215">
                <a:extLst>
                  <a:ext uri="{FF2B5EF4-FFF2-40B4-BE49-F238E27FC236}">
                    <a16:creationId xmlns:a16="http://schemas.microsoft.com/office/drawing/2014/main" id="{6DB45253-2D2C-4855-835B-C90F2AA19A4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7" name="Cube 1216">
                <a:extLst>
                  <a:ext uri="{FF2B5EF4-FFF2-40B4-BE49-F238E27FC236}">
                    <a16:creationId xmlns:a16="http://schemas.microsoft.com/office/drawing/2014/main" id="{5E94D048-5122-4F5E-B3E6-D532C4562D6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3" name="Group 1152">
              <a:extLst>
                <a:ext uri="{FF2B5EF4-FFF2-40B4-BE49-F238E27FC236}">
                  <a16:creationId xmlns:a16="http://schemas.microsoft.com/office/drawing/2014/main" id="{D69348AB-F1BC-4EF5-9E0F-C834D69E743A}"/>
                </a:ext>
              </a:extLst>
            </p:cNvPr>
            <p:cNvGrpSpPr/>
            <p:nvPr/>
          </p:nvGrpSpPr>
          <p:grpSpPr>
            <a:xfrm>
              <a:off x="3097618" y="1261374"/>
              <a:ext cx="324000" cy="2512147"/>
              <a:chOff x="4619708" y="1264319"/>
              <a:chExt cx="324000" cy="2512147"/>
            </a:xfrm>
            <a:solidFill>
              <a:srgbClr val="0070C0"/>
            </a:solidFill>
          </p:grpSpPr>
          <p:sp>
            <p:nvSpPr>
              <p:cNvPr id="1198" name="Cube 1197">
                <a:extLst>
                  <a:ext uri="{FF2B5EF4-FFF2-40B4-BE49-F238E27FC236}">
                    <a16:creationId xmlns:a16="http://schemas.microsoft.com/office/drawing/2014/main" id="{7EA8596F-DF3B-4F1B-BDA3-57B8DBA5CF8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9" name="Cube 1198">
                <a:extLst>
                  <a:ext uri="{FF2B5EF4-FFF2-40B4-BE49-F238E27FC236}">
                    <a16:creationId xmlns:a16="http://schemas.microsoft.com/office/drawing/2014/main" id="{27742E59-162B-4FE3-BC2D-0660AF1FA57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0" name="Cube 1199">
                <a:extLst>
                  <a:ext uri="{FF2B5EF4-FFF2-40B4-BE49-F238E27FC236}">
                    <a16:creationId xmlns:a16="http://schemas.microsoft.com/office/drawing/2014/main" id="{8418F4D1-7899-4767-AB33-AFC9229EB10E}"/>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1" name="Cube 1200">
                <a:extLst>
                  <a:ext uri="{FF2B5EF4-FFF2-40B4-BE49-F238E27FC236}">
                    <a16:creationId xmlns:a16="http://schemas.microsoft.com/office/drawing/2014/main" id="{B59BA847-6B60-46CA-8765-45EB09E3544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2" name="Cube 1201">
                <a:extLst>
                  <a:ext uri="{FF2B5EF4-FFF2-40B4-BE49-F238E27FC236}">
                    <a16:creationId xmlns:a16="http://schemas.microsoft.com/office/drawing/2014/main" id="{DBA33791-C365-442D-A7EF-0848E6C79FE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3" name="Cube 1202">
                <a:extLst>
                  <a:ext uri="{FF2B5EF4-FFF2-40B4-BE49-F238E27FC236}">
                    <a16:creationId xmlns:a16="http://schemas.microsoft.com/office/drawing/2014/main" id="{C795646F-F628-4597-B0E0-D4D465584B6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4" name="Cube 1203">
                <a:extLst>
                  <a:ext uri="{FF2B5EF4-FFF2-40B4-BE49-F238E27FC236}">
                    <a16:creationId xmlns:a16="http://schemas.microsoft.com/office/drawing/2014/main" id="{51B58EBB-F2F0-4D9E-B112-20C286A048C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5" name="Cube 1204">
                <a:extLst>
                  <a:ext uri="{FF2B5EF4-FFF2-40B4-BE49-F238E27FC236}">
                    <a16:creationId xmlns:a16="http://schemas.microsoft.com/office/drawing/2014/main" id="{565A1397-D679-4BAE-80ED-2F0AE14A389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6" name="Cube 1205">
                <a:extLst>
                  <a:ext uri="{FF2B5EF4-FFF2-40B4-BE49-F238E27FC236}">
                    <a16:creationId xmlns:a16="http://schemas.microsoft.com/office/drawing/2014/main" id="{8DC71DEA-5E5E-40C4-9D0B-ABD0AF64932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7" name="Cube 1206">
                <a:extLst>
                  <a:ext uri="{FF2B5EF4-FFF2-40B4-BE49-F238E27FC236}">
                    <a16:creationId xmlns:a16="http://schemas.microsoft.com/office/drawing/2014/main" id="{65BC6044-2CD1-482E-BA9B-9DC3886DF44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4" name="Group 1153">
              <a:extLst>
                <a:ext uri="{FF2B5EF4-FFF2-40B4-BE49-F238E27FC236}">
                  <a16:creationId xmlns:a16="http://schemas.microsoft.com/office/drawing/2014/main" id="{4F3CE55D-B48A-490E-9F93-FFFFFB1D3A8A}"/>
                </a:ext>
              </a:extLst>
            </p:cNvPr>
            <p:cNvGrpSpPr/>
            <p:nvPr/>
          </p:nvGrpSpPr>
          <p:grpSpPr>
            <a:xfrm>
              <a:off x="3345004" y="1261374"/>
              <a:ext cx="324000" cy="2512147"/>
              <a:chOff x="4619708" y="1264319"/>
              <a:chExt cx="324000" cy="2512147"/>
            </a:xfrm>
            <a:solidFill>
              <a:srgbClr val="0070C0"/>
            </a:solidFill>
          </p:grpSpPr>
          <p:sp>
            <p:nvSpPr>
              <p:cNvPr id="1188" name="Cube 1187">
                <a:extLst>
                  <a:ext uri="{FF2B5EF4-FFF2-40B4-BE49-F238E27FC236}">
                    <a16:creationId xmlns:a16="http://schemas.microsoft.com/office/drawing/2014/main" id="{09812A6D-FA18-4654-8B17-7A489632B69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9" name="Cube 1188">
                <a:extLst>
                  <a:ext uri="{FF2B5EF4-FFF2-40B4-BE49-F238E27FC236}">
                    <a16:creationId xmlns:a16="http://schemas.microsoft.com/office/drawing/2014/main" id="{E9F3C9CD-7D6E-46F1-A895-8913E2E588C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0" name="Cube 1189">
                <a:extLst>
                  <a:ext uri="{FF2B5EF4-FFF2-40B4-BE49-F238E27FC236}">
                    <a16:creationId xmlns:a16="http://schemas.microsoft.com/office/drawing/2014/main" id="{DF42CFE7-7A29-4E98-9011-00A22D3124D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1" name="Cube 1190">
                <a:extLst>
                  <a:ext uri="{FF2B5EF4-FFF2-40B4-BE49-F238E27FC236}">
                    <a16:creationId xmlns:a16="http://schemas.microsoft.com/office/drawing/2014/main" id="{5975110F-F524-4EB7-AEDD-270F0C9F386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2" name="Cube 1191">
                <a:extLst>
                  <a:ext uri="{FF2B5EF4-FFF2-40B4-BE49-F238E27FC236}">
                    <a16:creationId xmlns:a16="http://schemas.microsoft.com/office/drawing/2014/main" id="{D9118114-F7D1-41AB-BF72-61DF0901028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3" name="Cube 1192">
                <a:extLst>
                  <a:ext uri="{FF2B5EF4-FFF2-40B4-BE49-F238E27FC236}">
                    <a16:creationId xmlns:a16="http://schemas.microsoft.com/office/drawing/2014/main" id="{0B02920B-4983-461E-A400-90ADE1C8E0E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4" name="Cube 1193">
                <a:extLst>
                  <a:ext uri="{FF2B5EF4-FFF2-40B4-BE49-F238E27FC236}">
                    <a16:creationId xmlns:a16="http://schemas.microsoft.com/office/drawing/2014/main" id="{29DC89AA-C3DF-47A1-B672-73F059EC873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5" name="Cube 1194">
                <a:extLst>
                  <a:ext uri="{FF2B5EF4-FFF2-40B4-BE49-F238E27FC236}">
                    <a16:creationId xmlns:a16="http://schemas.microsoft.com/office/drawing/2014/main" id="{3E6BEA82-7528-4D9E-974F-C80371BC481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6" name="Cube 1195">
                <a:extLst>
                  <a:ext uri="{FF2B5EF4-FFF2-40B4-BE49-F238E27FC236}">
                    <a16:creationId xmlns:a16="http://schemas.microsoft.com/office/drawing/2014/main" id="{6A1BFE94-8197-4645-9B22-5D8445E824F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7" name="Cube 1196">
                <a:extLst>
                  <a:ext uri="{FF2B5EF4-FFF2-40B4-BE49-F238E27FC236}">
                    <a16:creationId xmlns:a16="http://schemas.microsoft.com/office/drawing/2014/main" id="{08F03170-CD34-4EDA-B1E5-D2AF70E7D51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5" name="Group 1154">
              <a:extLst>
                <a:ext uri="{FF2B5EF4-FFF2-40B4-BE49-F238E27FC236}">
                  <a16:creationId xmlns:a16="http://schemas.microsoft.com/office/drawing/2014/main" id="{A40F498A-E713-414C-82C1-4A81A9672FA5}"/>
                </a:ext>
              </a:extLst>
            </p:cNvPr>
            <p:cNvGrpSpPr/>
            <p:nvPr/>
          </p:nvGrpSpPr>
          <p:grpSpPr>
            <a:xfrm>
              <a:off x="3592390" y="1261374"/>
              <a:ext cx="324000" cy="2512147"/>
              <a:chOff x="4619708" y="1264319"/>
              <a:chExt cx="324000" cy="2512147"/>
            </a:xfrm>
            <a:solidFill>
              <a:srgbClr val="0070C0"/>
            </a:solidFill>
          </p:grpSpPr>
          <p:sp>
            <p:nvSpPr>
              <p:cNvPr id="1178" name="Cube 1177">
                <a:extLst>
                  <a:ext uri="{FF2B5EF4-FFF2-40B4-BE49-F238E27FC236}">
                    <a16:creationId xmlns:a16="http://schemas.microsoft.com/office/drawing/2014/main" id="{72053CB5-D798-44F5-A0F7-6FBB4809818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9" name="Cube 1178">
                <a:extLst>
                  <a:ext uri="{FF2B5EF4-FFF2-40B4-BE49-F238E27FC236}">
                    <a16:creationId xmlns:a16="http://schemas.microsoft.com/office/drawing/2014/main" id="{EF8F8451-E664-4D9A-903D-F9F223C6255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0" name="Cube 1179">
                <a:extLst>
                  <a:ext uri="{FF2B5EF4-FFF2-40B4-BE49-F238E27FC236}">
                    <a16:creationId xmlns:a16="http://schemas.microsoft.com/office/drawing/2014/main" id="{D6E9142A-1374-4AE1-B0BE-49468B7E87B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1" name="Cube 1180">
                <a:extLst>
                  <a:ext uri="{FF2B5EF4-FFF2-40B4-BE49-F238E27FC236}">
                    <a16:creationId xmlns:a16="http://schemas.microsoft.com/office/drawing/2014/main" id="{A7953420-B5AE-4EAE-BB70-2C3BDEEA28B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2" name="Cube 1181">
                <a:extLst>
                  <a:ext uri="{FF2B5EF4-FFF2-40B4-BE49-F238E27FC236}">
                    <a16:creationId xmlns:a16="http://schemas.microsoft.com/office/drawing/2014/main" id="{C3B4A98E-838A-49F4-BE2C-14635279ED1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3" name="Cube 1182">
                <a:extLst>
                  <a:ext uri="{FF2B5EF4-FFF2-40B4-BE49-F238E27FC236}">
                    <a16:creationId xmlns:a16="http://schemas.microsoft.com/office/drawing/2014/main" id="{9524DED9-20F9-4F14-9285-07DCAAFB835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4" name="Cube 1183">
                <a:extLst>
                  <a:ext uri="{FF2B5EF4-FFF2-40B4-BE49-F238E27FC236}">
                    <a16:creationId xmlns:a16="http://schemas.microsoft.com/office/drawing/2014/main" id="{4C02E3D1-46F6-42ED-95E7-2BB9CDE2B84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5" name="Cube 1184">
                <a:extLst>
                  <a:ext uri="{FF2B5EF4-FFF2-40B4-BE49-F238E27FC236}">
                    <a16:creationId xmlns:a16="http://schemas.microsoft.com/office/drawing/2014/main" id="{F5C4E7CB-41DE-43B5-93FA-B236AC8EAB1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6" name="Cube 1185">
                <a:extLst>
                  <a:ext uri="{FF2B5EF4-FFF2-40B4-BE49-F238E27FC236}">
                    <a16:creationId xmlns:a16="http://schemas.microsoft.com/office/drawing/2014/main" id="{EB72B78E-4D9E-4EB1-B8E5-3235A818846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7" name="Cube 1186">
                <a:extLst>
                  <a:ext uri="{FF2B5EF4-FFF2-40B4-BE49-F238E27FC236}">
                    <a16:creationId xmlns:a16="http://schemas.microsoft.com/office/drawing/2014/main" id="{BAE77072-A977-433D-AF7C-44283219BAE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6" name="Group 1155">
              <a:extLst>
                <a:ext uri="{FF2B5EF4-FFF2-40B4-BE49-F238E27FC236}">
                  <a16:creationId xmlns:a16="http://schemas.microsoft.com/office/drawing/2014/main" id="{3014DEE8-C7FC-43EA-BADD-FD63338403C2}"/>
                </a:ext>
              </a:extLst>
            </p:cNvPr>
            <p:cNvGrpSpPr/>
            <p:nvPr/>
          </p:nvGrpSpPr>
          <p:grpSpPr>
            <a:xfrm>
              <a:off x="3828759" y="1261374"/>
              <a:ext cx="324000" cy="2512147"/>
              <a:chOff x="4619708" y="1264319"/>
              <a:chExt cx="324000" cy="2512147"/>
            </a:xfrm>
            <a:solidFill>
              <a:srgbClr val="0070C0"/>
            </a:solidFill>
          </p:grpSpPr>
          <p:sp>
            <p:nvSpPr>
              <p:cNvPr id="1168" name="Cube 1167">
                <a:extLst>
                  <a:ext uri="{FF2B5EF4-FFF2-40B4-BE49-F238E27FC236}">
                    <a16:creationId xmlns:a16="http://schemas.microsoft.com/office/drawing/2014/main" id="{1802E732-066E-4269-ADB5-A48446681C1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9" name="Cube 1168">
                <a:extLst>
                  <a:ext uri="{FF2B5EF4-FFF2-40B4-BE49-F238E27FC236}">
                    <a16:creationId xmlns:a16="http://schemas.microsoft.com/office/drawing/2014/main" id="{063B5581-B4A8-4180-B9E3-65164E8AD68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0" name="Cube 1169">
                <a:extLst>
                  <a:ext uri="{FF2B5EF4-FFF2-40B4-BE49-F238E27FC236}">
                    <a16:creationId xmlns:a16="http://schemas.microsoft.com/office/drawing/2014/main" id="{289742E2-659A-437D-BA19-0F582BA7B64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1" name="Cube 1170">
                <a:extLst>
                  <a:ext uri="{FF2B5EF4-FFF2-40B4-BE49-F238E27FC236}">
                    <a16:creationId xmlns:a16="http://schemas.microsoft.com/office/drawing/2014/main" id="{EE04F7E9-7125-45A1-AE1F-9FAC29AF8C4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2" name="Cube 1171">
                <a:extLst>
                  <a:ext uri="{FF2B5EF4-FFF2-40B4-BE49-F238E27FC236}">
                    <a16:creationId xmlns:a16="http://schemas.microsoft.com/office/drawing/2014/main" id="{E07250B3-82F3-4E75-BDFF-15E2AD96225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3" name="Cube 1172">
                <a:extLst>
                  <a:ext uri="{FF2B5EF4-FFF2-40B4-BE49-F238E27FC236}">
                    <a16:creationId xmlns:a16="http://schemas.microsoft.com/office/drawing/2014/main" id="{3B4B560F-C526-42A3-8A37-75E3F826B6C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4" name="Cube 1173">
                <a:extLst>
                  <a:ext uri="{FF2B5EF4-FFF2-40B4-BE49-F238E27FC236}">
                    <a16:creationId xmlns:a16="http://schemas.microsoft.com/office/drawing/2014/main" id="{ACCCEBE4-C684-4032-91E4-1121C2B1B980}"/>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5" name="Cube 1174">
                <a:extLst>
                  <a:ext uri="{FF2B5EF4-FFF2-40B4-BE49-F238E27FC236}">
                    <a16:creationId xmlns:a16="http://schemas.microsoft.com/office/drawing/2014/main" id="{A2A6ADC8-87F9-4B22-947C-63261F5B9DD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6" name="Cube 1175">
                <a:extLst>
                  <a:ext uri="{FF2B5EF4-FFF2-40B4-BE49-F238E27FC236}">
                    <a16:creationId xmlns:a16="http://schemas.microsoft.com/office/drawing/2014/main" id="{A3DFB551-05DE-49C6-B8B4-4BF067AC63E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7" name="Cube 1176">
                <a:extLst>
                  <a:ext uri="{FF2B5EF4-FFF2-40B4-BE49-F238E27FC236}">
                    <a16:creationId xmlns:a16="http://schemas.microsoft.com/office/drawing/2014/main" id="{37ECFA05-85D0-48F1-8661-8C0FC37668D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7" name="Group 1156">
              <a:extLst>
                <a:ext uri="{FF2B5EF4-FFF2-40B4-BE49-F238E27FC236}">
                  <a16:creationId xmlns:a16="http://schemas.microsoft.com/office/drawing/2014/main" id="{A2A2B6C0-5D8C-4559-B8B9-07AEF598EC7E}"/>
                </a:ext>
              </a:extLst>
            </p:cNvPr>
            <p:cNvGrpSpPr/>
            <p:nvPr/>
          </p:nvGrpSpPr>
          <p:grpSpPr>
            <a:xfrm>
              <a:off x="4076144" y="1261374"/>
              <a:ext cx="324000" cy="2512147"/>
              <a:chOff x="4619708" y="1264319"/>
              <a:chExt cx="324000" cy="2512147"/>
            </a:xfrm>
            <a:solidFill>
              <a:srgbClr val="0070C0"/>
            </a:solidFill>
          </p:grpSpPr>
          <p:sp>
            <p:nvSpPr>
              <p:cNvPr id="1158" name="Cube 1157">
                <a:extLst>
                  <a:ext uri="{FF2B5EF4-FFF2-40B4-BE49-F238E27FC236}">
                    <a16:creationId xmlns:a16="http://schemas.microsoft.com/office/drawing/2014/main" id="{3158250D-789C-4C04-B196-DD9F0282EFA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9" name="Cube 1158">
                <a:extLst>
                  <a:ext uri="{FF2B5EF4-FFF2-40B4-BE49-F238E27FC236}">
                    <a16:creationId xmlns:a16="http://schemas.microsoft.com/office/drawing/2014/main" id="{CB56AC4F-392C-4473-AF0F-141C15CDA50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0" name="Cube 1159">
                <a:extLst>
                  <a:ext uri="{FF2B5EF4-FFF2-40B4-BE49-F238E27FC236}">
                    <a16:creationId xmlns:a16="http://schemas.microsoft.com/office/drawing/2014/main" id="{8D4DBE05-8CEF-4E86-8988-84B29354740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1" name="Cube 1160">
                <a:extLst>
                  <a:ext uri="{FF2B5EF4-FFF2-40B4-BE49-F238E27FC236}">
                    <a16:creationId xmlns:a16="http://schemas.microsoft.com/office/drawing/2014/main" id="{3DD80FA6-84DD-43BF-B676-96DA987BB12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2" name="Cube 1161">
                <a:extLst>
                  <a:ext uri="{FF2B5EF4-FFF2-40B4-BE49-F238E27FC236}">
                    <a16:creationId xmlns:a16="http://schemas.microsoft.com/office/drawing/2014/main" id="{2728A2D0-0137-4EB4-B7FD-33FFEE0E3D8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3" name="Cube 1162">
                <a:extLst>
                  <a:ext uri="{FF2B5EF4-FFF2-40B4-BE49-F238E27FC236}">
                    <a16:creationId xmlns:a16="http://schemas.microsoft.com/office/drawing/2014/main" id="{ACA7FA7C-CD51-4B6A-97FB-6641DAB2D98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4" name="Cube 1163">
                <a:extLst>
                  <a:ext uri="{FF2B5EF4-FFF2-40B4-BE49-F238E27FC236}">
                    <a16:creationId xmlns:a16="http://schemas.microsoft.com/office/drawing/2014/main" id="{8AB05837-3AFE-431B-9697-B583CB1517A0}"/>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5" name="Cube 1164">
                <a:extLst>
                  <a:ext uri="{FF2B5EF4-FFF2-40B4-BE49-F238E27FC236}">
                    <a16:creationId xmlns:a16="http://schemas.microsoft.com/office/drawing/2014/main" id="{1E7BF4CD-AAE9-4071-A34C-F0A82F2F382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6" name="Cube 1165">
                <a:extLst>
                  <a:ext uri="{FF2B5EF4-FFF2-40B4-BE49-F238E27FC236}">
                    <a16:creationId xmlns:a16="http://schemas.microsoft.com/office/drawing/2014/main" id="{76A627C8-0FBB-478C-A16C-9A16BF59FA1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7" name="Cube 1166">
                <a:extLst>
                  <a:ext uri="{FF2B5EF4-FFF2-40B4-BE49-F238E27FC236}">
                    <a16:creationId xmlns:a16="http://schemas.microsoft.com/office/drawing/2014/main" id="{61E51B7A-7BDA-48D8-A21B-399A359B090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003791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3450560" cy="584775"/>
          </a:xfrm>
          <a:prstGeom prst="rect">
            <a:avLst/>
          </a:prstGeom>
          <a:noFill/>
        </p:spPr>
        <p:txBody>
          <a:bodyPr wrap="none" rtlCol="0">
            <a:spAutoFit/>
          </a:bodyPr>
          <a:lstStyle/>
          <a:p>
            <a:r>
              <a:rPr lang="en-GB" sz="3200" b="1">
                <a:solidFill>
                  <a:schemeClr val="bg1"/>
                </a:solidFill>
              </a:rPr>
              <a:t>Rounding Numbers</a:t>
            </a:r>
          </a:p>
        </p:txBody>
      </p:sp>
      <p:cxnSp>
        <p:nvCxnSpPr>
          <p:cNvPr id="29" name="Straight Connector 28">
            <a:extLst>
              <a:ext uri="{FF2B5EF4-FFF2-40B4-BE49-F238E27FC236}">
                <a16:creationId xmlns:a16="http://schemas.microsoft.com/office/drawing/2014/main" id="{B0A8CBFD-4228-437B-B0D4-4C2B79AAC413}"/>
              </a:ext>
            </a:extLst>
          </p:cNvPr>
          <p:cNvCxnSpPr/>
          <p:nvPr/>
        </p:nvCxnSpPr>
        <p:spPr>
          <a:xfrm>
            <a:off x="2143923" y="3504514"/>
            <a:ext cx="64489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26682D5-781C-4403-8104-2B196AF987D9}"/>
              </a:ext>
            </a:extLst>
          </p:cNvPr>
          <p:cNvSpPr txBox="1"/>
          <p:nvPr/>
        </p:nvSpPr>
        <p:spPr>
          <a:xfrm>
            <a:off x="2047670" y="3781330"/>
            <a:ext cx="855951" cy="712235"/>
          </a:xfrm>
          <a:prstGeom prst="rect">
            <a:avLst/>
          </a:prstGeom>
          <a:noFill/>
          <a:ln w="28575">
            <a:solidFill>
              <a:schemeClr val="tx1"/>
            </a:solidFill>
          </a:ln>
        </p:spPr>
        <p:txBody>
          <a:bodyPr wrap="square" rtlCol="0">
            <a:spAutoFit/>
          </a:bodyPr>
          <a:lstStyle/>
          <a:p>
            <a:endParaRPr lang="en-GB"/>
          </a:p>
        </p:txBody>
      </p:sp>
      <p:sp>
        <p:nvSpPr>
          <p:cNvPr id="33" name="TextBox 32">
            <a:extLst>
              <a:ext uri="{FF2B5EF4-FFF2-40B4-BE49-F238E27FC236}">
                <a16:creationId xmlns:a16="http://schemas.microsoft.com/office/drawing/2014/main" id="{D7594919-B28F-44A8-A8D7-1DBC69DFB1BB}"/>
              </a:ext>
            </a:extLst>
          </p:cNvPr>
          <p:cNvSpPr txBox="1"/>
          <p:nvPr/>
        </p:nvSpPr>
        <p:spPr>
          <a:xfrm>
            <a:off x="8076641" y="3776723"/>
            <a:ext cx="855951" cy="712235"/>
          </a:xfrm>
          <a:prstGeom prst="rect">
            <a:avLst/>
          </a:prstGeom>
          <a:noFill/>
          <a:ln w="28575">
            <a:solidFill>
              <a:schemeClr val="tx1"/>
            </a:solidFill>
          </a:ln>
        </p:spPr>
        <p:txBody>
          <a:bodyPr wrap="square" rtlCol="0">
            <a:spAutoFit/>
          </a:bodyPr>
          <a:lstStyle/>
          <a:p>
            <a:endParaRPr lang="en-GB"/>
          </a:p>
        </p:txBody>
      </p:sp>
      <p:cxnSp>
        <p:nvCxnSpPr>
          <p:cNvPr id="32" name="Straight Connector 31">
            <a:extLst>
              <a:ext uri="{FF2B5EF4-FFF2-40B4-BE49-F238E27FC236}">
                <a16:creationId xmlns:a16="http://schemas.microsoft.com/office/drawing/2014/main" id="{966856A4-7BF4-48B3-84A8-EA77CA2D9BC9}"/>
              </a:ext>
            </a:extLst>
          </p:cNvPr>
          <p:cNvCxnSpPr/>
          <p:nvPr/>
        </p:nvCxnSpPr>
        <p:spPr>
          <a:xfrm>
            <a:off x="2475645" y="3504515"/>
            <a:ext cx="0" cy="153085"/>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160F1E6C-88E3-4914-B9F6-726915312704}"/>
              </a:ext>
            </a:extLst>
          </p:cNvPr>
          <p:cNvCxnSpPr/>
          <p:nvPr/>
        </p:nvCxnSpPr>
        <p:spPr>
          <a:xfrm>
            <a:off x="8504617" y="3504514"/>
            <a:ext cx="0" cy="153085"/>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97F10F95-5E14-43DD-A5BA-3C197449AFEC}"/>
                  </a:ext>
                </a:extLst>
              </p:cNvPr>
              <p:cNvSpPr txBox="1"/>
              <p:nvPr/>
            </p:nvSpPr>
            <p:spPr>
              <a:xfrm>
                <a:off x="4467726" y="1355956"/>
                <a:ext cx="1306448"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5400" b="0" i="1" smtClean="0">
                          <a:latin typeface="Cambria Math" panose="02040503050406030204" pitchFamily="18" charset="0"/>
                        </a:rPr>
                        <m:t>147</m:t>
                      </m:r>
                    </m:oMath>
                  </m:oMathPara>
                </a14:m>
                <a:endParaRPr lang="en-GB" sz="5400"/>
              </a:p>
            </p:txBody>
          </p:sp>
        </mc:Choice>
        <mc:Fallback>
          <p:sp>
            <p:nvSpPr>
              <p:cNvPr id="34" name="TextBox 33">
                <a:extLst>
                  <a:ext uri="{FF2B5EF4-FFF2-40B4-BE49-F238E27FC236}">
                    <a16:creationId xmlns:a16="http://schemas.microsoft.com/office/drawing/2014/main" id="{97F10F95-5E14-43DD-A5BA-3C197449AFEC}"/>
                  </a:ext>
                </a:extLst>
              </p:cNvPr>
              <p:cNvSpPr txBox="1">
                <a:spLocks noRot="1" noChangeAspect="1" noMove="1" noResize="1" noEditPoints="1" noAdjustHandles="1" noChangeArrowheads="1" noChangeShapeType="1" noTextEdit="1"/>
              </p:cNvSpPr>
              <p:nvPr/>
            </p:nvSpPr>
            <p:spPr>
              <a:xfrm>
                <a:off x="4467726" y="1355956"/>
                <a:ext cx="1306448" cy="83099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7081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5545749" cy="584775"/>
          </a:xfrm>
          <a:prstGeom prst="rect">
            <a:avLst/>
          </a:prstGeom>
          <a:noFill/>
        </p:spPr>
        <p:txBody>
          <a:bodyPr wrap="none" rtlCol="0">
            <a:spAutoFit/>
          </a:bodyPr>
          <a:lstStyle/>
          <a:p>
            <a:r>
              <a:rPr lang="en-GB" sz="3200" b="1">
                <a:solidFill>
                  <a:schemeClr val="bg1"/>
                </a:solidFill>
              </a:rPr>
              <a:t>Let’s Explore – Place Vale battle</a:t>
            </a:r>
          </a:p>
        </p:txBody>
      </p:sp>
      <p:grpSp>
        <p:nvGrpSpPr>
          <p:cNvPr id="22" name="Group 21">
            <a:extLst>
              <a:ext uri="{FF2B5EF4-FFF2-40B4-BE49-F238E27FC236}">
                <a16:creationId xmlns:a16="http://schemas.microsoft.com/office/drawing/2014/main" id="{78DC2659-113A-4C76-84FB-8368066E7449}"/>
              </a:ext>
            </a:extLst>
          </p:cNvPr>
          <p:cNvGrpSpPr/>
          <p:nvPr/>
        </p:nvGrpSpPr>
        <p:grpSpPr>
          <a:xfrm>
            <a:off x="204480" y="1489716"/>
            <a:ext cx="4042611" cy="1399002"/>
            <a:chOff x="304800" y="2162345"/>
            <a:chExt cx="6768230" cy="2533309"/>
          </a:xfrm>
        </p:grpSpPr>
        <p:cxnSp>
          <p:nvCxnSpPr>
            <p:cNvPr id="4" name="Straight Connector 3">
              <a:extLst>
                <a:ext uri="{FF2B5EF4-FFF2-40B4-BE49-F238E27FC236}">
                  <a16:creationId xmlns:a16="http://schemas.microsoft.com/office/drawing/2014/main" id="{F901E73B-0C5E-4277-A627-726E2C4D4714}"/>
                </a:ext>
              </a:extLst>
            </p:cNvPr>
            <p:cNvCxnSpPr>
              <a:cxnSpLocks/>
            </p:cNvCxnSpPr>
            <p:nvPr/>
          </p:nvCxnSpPr>
          <p:spPr>
            <a:xfrm>
              <a:off x="304800" y="2916325"/>
              <a:ext cx="67682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B1592AD-865F-4E52-9CC4-FF9C39E33D93}"/>
                </a:ext>
              </a:extLst>
            </p:cNvPr>
            <p:cNvCxnSpPr>
              <a:cxnSpLocks/>
            </p:cNvCxnSpPr>
            <p:nvPr/>
          </p:nvCxnSpPr>
          <p:spPr>
            <a:xfrm>
              <a:off x="2269958" y="2162345"/>
              <a:ext cx="0" cy="25333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5C7A80-6119-4B06-9B3D-7AB98C488BE4}"/>
                </a:ext>
              </a:extLst>
            </p:cNvPr>
            <p:cNvCxnSpPr>
              <a:cxnSpLocks/>
            </p:cNvCxnSpPr>
            <p:nvPr/>
          </p:nvCxnSpPr>
          <p:spPr>
            <a:xfrm>
              <a:off x="5101390" y="2162345"/>
              <a:ext cx="0" cy="25333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6ACA6A0-BA99-4070-93EB-A840E51383BA}"/>
              </a:ext>
            </a:extLst>
          </p:cNvPr>
          <p:cNvGrpSpPr/>
          <p:nvPr/>
        </p:nvGrpSpPr>
        <p:grpSpPr>
          <a:xfrm>
            <a:off x="4633286" y="1444458"/>
            <a:ext cx="4042611" cy="1399002"/>
            <a:chOff x="304800" y="2162345"/>
            <a:chExt cx="6768230" cy="2533309"/>
          </a:xfrm>
        </p:grpSpPr>
        <p:cxnSp>
          <p:nvCxnSpPr>
            <p:cNvPr id="35" name="Straight Connector 34">
              <a:extLst>
                <a:ext uri="{FF2B5EF4-FFF2-40B4-BE49-F238E27FC236}">
                  <a16:creationId xmlns:a16="http://schemas.microsoft.com/office/drawing/2014/main" id="{CF71FBF3-8FAC-45A9-BE1F-8E9466CC56D1}"/>
                </a:ext>
              </a:extLst>
            </p:cNvPr>
            <p:cNvCxnSpPr>
              <a:cxnSpLocks/>
            </p:cNvCxnSpPr>
            <p:nvPr/>
          </p:nvCxnSpPr>
          <p:spPr>
            <a:xfrm>
              <a:off x="304800" y="2916325"/>
              <a:ext cx="67682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9DD9696-AA29-4CB0-92E6-4D9839E293B8}"/>
                </a:ext>
              </a:extLst>
            </p:cNvPr>
            <p:cNvCxnSpPr>
              <a:cxnSpLocks/>
            </p:cNvCxnSpPr>
            <p:nvPr/>
          </p:nvCxnSpPr>
          <p:spPr>
            <a:xfrm>
              <a:off x="2269958" y="2162345"/>
              <a:ext cx="0" cy="25333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D6295A-8627-420D-A00F-5E3EEC56C57D}"/>
                </a:ext>
              </a:extLst>
            </p:cNvPr>
            <p:cNvCxnSpPr>
              <a:cxnSpLocks/>
            </p:cNvCxnSpPr>
            <p:nvPr/>
          </p:nvCxnSpPr>
          <p:spPr>
            <a:xfrm>
              <a:off x="5101390" y="2162345"/>
              <a:ext cx="0" cy="25333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8130A8A8-C637-4753-A8A2-C3167DCEF633}"/>
              </a:ext>
            </a:extLst>
          </p:cNvPr>
          <p:cNvGrpSpPr/>
          <p:nvPr/>
        </p:nvGrpSpPr>
        <p:grpSpPr>
          <a:xfrm>
            <a:off x="10278044" y="5612540"/>
            <a:ext cx="119392" cy="984796"/>
            <a:chOff x="4619708" y="1264319"/>
            <a:chExt cx="324000" cy="2512147"/>
          </a:xfrm>
        </p:grpSpPr>
        <p:sp>
          <p:nvSpPr>
            <p:cNvPr id="39" name="Cube 38">
              <a:extLst>
                <a:ext uri="{FF2B5EF4-FFF2-40B4-BE49-F238E27FC236}">
                  <a16:creationId xmlns:a16="http://schemas.microsoft.com/office/drawing/2014/main" id="{ADC03CEF-4BAB-4EE8-962B-150E9AAB59E1}"/>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be 39">
              <a:extLst>
                <a:ext uri="{FF2B5EF4-FFF2-40B4-BE49-F238E27FC236}">
                  <a16:creationId xmlns:a16="http://schemas.microsoft.com/office/drawing/2014/main" id="{646F0857-84B1-4890-ADA4-02333EB3830E}"/>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ube 40">
              <a:extLst>
                <a:ext uri="{FF2B5EF4-FFF2-40B4-BE49-F238E27FC236}">
                  <a16:creationId xmlns:a16="http://schemas.microsoft.com/office/drawing/2014/main" id="{E913F33F-1068-458F-BEB6-A69B487335F5}"/>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ube 41">
              <a:extLst>
                <a:ext uri="{FF2B5EF4-FFF2-40B4-BE49-F238E27FC236}">
                  <a16:creationId xmlns:a16="http://schemas.microsoft.com/office/drawing/2014/main" id="{E902683F-F869-46DE-A12C-9B34FD779B10}"/>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be 42">
              <a:extLst>
                <a:ext uri="{FF2B5EF4-FFF2-40B4-BE49-F238E27FC236}">
                  <a16:creationId xmlns:a16="http://schemas.microsoft.com/office/drawing/2014/main" id="{5888EAE2-0AED-4DDB-A9F7-EE392062CDE4}"/>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ube 43">
              <a:extLst>
                <a:ext uri="{FF2B5EF4-FFF2-40B4-BE49-F238E27FC236}">
                  <a16:creationId xmlns:a16="http://schemas.microsoft.com/office/drawing/2014/main" id="{DF51985F-D01D-423C-B015-EE41B6C6065B}"/>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ube 44">
              <a:extLst>
                <a:ext uri="{FF2B5EF4-FFF2-40B4-BE49-F238E27FC236}">
                  <a16:creationId xmlns:a16="http://schemas.microsoft.com/office/drawing/2014/main" id="{7FCC2746-D054-4027-99D0-086F700BE4C7}"/>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Cube 45">
              <a:extLst>
                <a:ext uri="{FF2B5EF4-FFF2-40B4-BE49-F238E27FC236}">
                  <a16:creationId xmlns:a16="http://schemas.microsoft.com/office/drawing/2014/main" id="{93C1EBB4-944A-4317-BD7C-6EF4E27298C8}"/>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ube 46">
              <a:extLst>
                <a:ext uri="{FF2B5EF4-FFF2-40B4-BE49-F238E27FC236}">
                  <a16:creationId xmlns:a16="http://schemas.microsoft.com/office/drawing/2014/main" id="{F20BFFDD-8190-4FB5-A6EE-3A25798671CD}"/>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be 47">
              <a:extLst>
                <a:ext uri="{FF2B5EF4-FFF2-40B4-BE49-F238E27FC236}">
                  <a16:creationId xmlns:a16="http://schemas.microsoft.com/office/drawing/2014/main" id="{D969A3EA-B93C-46D4-80AD-E983A7F34D20}"/>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a:extLst>
              <a:ext uri="{FF2B5EF4-FFF2-40B4-BE49-F238E27FC236}">
                <a16:creationId xmlns:a16="http://schemas.microsoft.com/office/drawing/2014/main" id="{C7BE78FC-7EC2-4F4B-B2BD-1307B4529612}"/>
              </a:ext>
            </a:extLst>
          </p:cNvPr>
          <p:cNvGrpSpPr/>
          <p:nvPr/>
        </p:nvGrpSpPr>
        <p:grpSpPr>
          <a:xfrm>
            <a:off x="10822391" y="5612526"/>
            <a:ext cx="935771" cy="947650"/>
            <a:chOff x="1860688" y="1261374"/>
            <a:chExt cx="2539456" cy="2512147"/>
          </a:xfrm>
        </p:grpSpPr>
        <p:grpSp>
          <p:nvGrpSpPr>
            <p:cNvPr id="50" name="Group 49">
              <a:extLst>
                <a:ext uri="{FF2B5EF4-FFF2-40B4-BE49-F238E27FC236}">
                  <a16:creationId xmlns:a16="http://schemas.microsoft.com/office/drawing/2014/main" id="{9AF9F09A-E42E-428E-AC46-A15055CB8595}"/>
                </a:ext>
              </a:extLst>
            </p:cNvPr>
            <p:cNvGrpSpPr/>
            <p:nvPr/>
          </p:nvGrpSpPr>
          <p:grpSpPr>
            <a:xfrm>
              <a:off x="1860688" y="1261374"/>
              <a:ext cx="324000" cy="2512147"/>
              <a:chOff x="4619708" y="1264319"/>
              <a:chExt cx="324000" cy="2512147"/>
            </a:xfrm>
            <a:solidFill>
              <a:srgbClr val="0070C0"/>
            </a:solidFill>
          </p:grpSpPr>
          <p:sp>
            <p:nvSpPr>
              <p:cNvPr id="152" name="Cube 151">
                <a:extLst>
                  <a:ext uri="{FF2B5EF4-FFF2-40B4-BE49-F238E27FC236}">
                    <a16:creationId xmlns:a16="http://schemas.microsoft.com/office/drawing/2014/main" id="{CA3A2AF1-F38B-4CB1-9445-B4D37633D4F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Cube 152">
                <a:extLst>
                  <a:ext uri="{FF2B5EF4-FFF2-40B4-BE49-F238E27FC236}">
                    <a16:creationId xmlns:a16="http://schemas.microsoft.com/office/drawing/2014/main" id="{46458218-59F3-408B-B4A3-54B12A7D30B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Cube 153">
                <a:extLst>
                  <a:ext uri="{FF2B5EF4-FFF2-40B4-BE49-F238E27FC236}">
                    <a16:creationId xmlns:a16="http://schemas.microsoft.com/office/drawing/2014/main" id="{F95B4F27-E0EA-483B-BE09-A81646A0CE1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Cube 154">
                <a:extLst>
                  <a:ext uri="{FF2B5EF4-FFF2-40B4-BE49-F238E27FC236}">
                    <a16:creationId xmlns:a16="http://schemas.microsoft.com/office/drawing/2014/main" id="{4FB9C643-DC6F-4399-92A8-7D0C6CC67C9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Cube 155">
                <a:extLst>
                  <a:ext uri="{FF2B5EF4-FFF2-40B4-BE49-F238E27FC236}">
                    <a16:creationId xmlns:a16="http://schemas.microsoft.com/office/drawing/2014/main" id="{549A94A2-4B61-45DD-9BD6-DD7005821D5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Cube 156">
                <a:extLst>
                  <a:ext uri="{FF2B5EF4-FFF2-40B4-BE49-F238E27FC236}">
                    <a16:creationId xmlns:a16="http://schemas.microsoft.com/office/drawing/2014/main" id="{DC4676E0-E90B-45E2-B5E3-C29531522AC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Cube 157">
                <a:extLst>
                  <a:ext uri="{FF2B5EF4-FFF2-40B4-BE49-F238E27FC236}">
                    <a16:creationId xmlns:a16="http://schemas.microsoft.com/office/drawing/2014/main" id="{65BEB1A5-749C-4D19-A28C-7D53061A2F4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Cube 158">
                <a:extLst>
                  <a:ext uri="{FF2B5EF4-FFF2-40B4-BE49-F238E27FC236}">
                    <a16:creationId xmlns:a16="http://schemas.microsoft.com/office/drawing/2014/main" id="{2D7E9B48-434B-4D62-908A-3337B282257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Cube 159">
                <a:extLst>
                  <a:ext uri="{FF2B5EF4-FFF2-40B4-BE49-F238E27FC236}">
                    <a16:creationId xmlns:a16="http://schemas.microsoft.com/office/drawing/2014/main" id="{4BE222B5-6B14-4DDD-BC7F-683CBE59658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Cube 160">
                <a:extLst>
                  <a:ext uri="{FF2B5EF4-FFF2-40B4-BE49-F238E27FC236}">
                    <a16:creationId xmlns:a16="http://schemas.microsoft.com/office/drawing/2014/main" id="{2CBCFE02-C08C-4FC7-B623-CA0241A2348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9B9960C5-5EB2-4A0F-AEFA-CBA4D9E7B1B7}"/>
                </a:ext>
              </a:extLst>
            </p:cNvPr>
            <p:cNvGrpSpPr/>
            <p:nvPr/>
          </p:nvGrpSpPr>
          <p:grpSpPr>
            <a:xfrm>
              <a:off x="2108074" y="1261374"/>
              <a:ext cx="324000" cy="2512147"/>
              <a:chOff x="4619708" y="1264319"/>
              <a:chExt cx="324000" cy="2512147"/>
            </a:xfrm>
            <a:solidFill>
              <a:srgbClr val="0070C0"/>
            </a:solidFill>
          </p:grpSpPr>
          <p:sp>
            <p:nvSpPr>
              <p:cNvPr id="142" name="Cube 141">
                <a:extLst>
                  <a:ext uri="{FF2B5EF4-FFF2-40B4-BE49-F238E27FC236}">
                    <a16:creationId xmlns:a16="http://schemas.microsoft.com/office/drawing/2014/main" id="{BB45DE8D-93F6-432D-ADC7-368D6F5E62A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Cube 142">
                <a:extLst>
                  <a:ext uri="{FF2B5EF4-FFF2-40B4-BE49-F238E27FC236}">
                    <a16:creationId xmlns:a16="http://schemas.microsoft.com/office/drawing/2014/main" id="{06FB3937-90F3-4775-84B8-2944EC12761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Cube 143">
                <a:extLst>
                  <a:ext uri="{FF2B5EF4-FFF2-40B4-BE49-F238E27FC236}">
                    <a16:creationId xmlns:a16="http://schemas.microsoft.com/office/drawing/2014/main" id="{C3A5E2AB-E267-4B4C-857A-31F35AB36B1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Cube 144">
                <a:extLst>
                  <a:ext uri="{FF2B5EF4-FFF2-40B4-BE49-F238E27FC236}">
                    <a16:creationId xmlns:a16="http://schemas.microsoft.com/office/drawing/2014/main" id="{D4F5E437-B9FE-49D6-BA72-94BA2D44A5EC}"/>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ube 145">
                <a:extLst>
                  <a:ext uri="{FF2B5EF4-FFF2-40B4-BE49-F238E27FC236}">
                    <a16:creationId xmlns:a16="http://schemas.microsoft.com/office/drawing/2014/main" id="{2041B918-F251-4034-9813-8ECDA118FF2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ube 146">
                <a:extLst>
                  <a:ext uri="{FF2B5EF4-FFF2-40B4-BE49-F238E27FC236}">
                    <a16:creationId xmlns:a16="http://schemas.microsoft.com/office/drawing/2014/main" id="{EC293FCB-E83A-4DAE-99E8-A2B1F0BF2FC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ube 147">
                <a:extLst>
                  <a:ext uri="{FF2B5EF4-FFF2-40B4-BE49-F238E27FC236}">
                    <a16:creationId xmlns:a16="http://schemas.microsoft.com/office/drawing/2014/main" id="{FABCFF74-F6B1-44BF-B375-8121F0CEECF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Cube 148">
                <a:extLst>
                  <a:ext uri="{FF2B5EF4-FFF2-40B4-BE49-F238E27FC236}">
                    <a16:creationId xmlns:a16="http://schemas.microsoft.com/office/drawing/2014/main" id="{63CC88C5-1C2E-40AB-AA07-4638911DC72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Cube 149">
                <a:extLst>
                  <a:ext uri="{FF2B5EF4-FFF2-40B4-BE49-F238E27FC236}">
                    <a16:creationId xmlns:a16="http://schemas.microsoft.com/office/drawing/2014/main" id="{5CD8DCFB-8BB1-4372-B9F0-F02E3A480CA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Cube 150">
                <a:extLst>
                  <a:ext uri="{FF2B5EF4-FFF2-40B4-BE49-F238E27FC236}">
                    <a16:creationId xmlns:a16="http://schemas.microsoft.com/office/drawing/2014/main" id="{CE9CBFAB-1618-4AC4-AAFB-67AE70F281C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up 51">
              <a:extLst>
                <a:ext uri="{FF2B5EF4-FFF2-40B4-BE49-F238E27FC236}">
                  <a16:creationId xmlns:a16="http://schemas.microsoft.com/office/drawing/2014/main" id="{382957FB-C829-4F2D-B044-749229109DB8}"/>
                </a:ext>
              </a:extLst>
            </p:cNvPr>
            <p:cNvGrpSpPr/>
            <p:nvPr/>
          </p:nvGrpSpPr>
          <p:grpSpPr>
            <a:xfrm>
              <a:off x="2355460" y="1261374"/>
              <a:ext cx="324000" cy="2512147"/>
              <a:chOff x="4619708" y="1264319"/>
              <a:chExt cx="324000" cy="2512147"/>
            </a:xfrm>
            <a:solidFill>
              <a:srgbClr val="0070C0"/>
            </a:solidFill>
          </p:grpSpPr>
          <p:sp>
            <p:nvSpPr>
              <p:cNvPr id="132" name="Cube 131">
                <a:extLst>
                  <a:ext uri="{FF2B5EF4-FFF2-40B4-BE49-F238E27FC236}">
                    <a16:creationId xmlns:a16="http://schemas.microsoft.com/office/drawing/2014/main" id="{E969EF7F-CFBB-4C19-A6FF-66DF7DB7E17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Cube 132">
                <a:extLst>
                  <a:ext uri="{FF2B5EF4-FFF2-40B4-BE49-F238E27FC236}">
                    <a16:creationId xmlns:a16="http://schemas.microsoft.com/office/drawing/2014/main" id="{496A4263-C983-4229-8DD4-15CBE019304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Cube 133">
                <a:extLst>
                  <a:ext uri="{FF2B5EF4-FFF2-40B4-BE49-F238E27FC236}">
                    <a16:creationId xmlns:a16="http://schemas.microsoft.com/office/drawing/2014/main" id="{674DE541-9C73-4E66-AABB-3FD6083867A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Cube 134">
                <a:extLst>
                  <a:ext uri="{FF2B5EF4-FFF2-40B4-BE49-F238E27FC236}">
                    <a16:creationId xmlns:a16="http://schemas.microsoft.com/office/drawing/2014/main" id="{B1D4A457-F157-4667-AFE2-3B4D55B0A26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Cube 135">
                <a:extLst>
                  <a:ext uri="{FF2B5EF4-FFF2-40B4-BE49-F238E27FC236}">
                    <a16:creationId xmlns:a16="http://schemas.microsoft.com/office/drawing/2014/main" id="{CA0F13EF-C08B-456B-A430-8B9882157C8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Cube 136">
                <a:extLst>
                  <a:ext uri="{FF2B5EF4-FFF2-40B4-BE49-F238E27FC236}">
                    <a16:creationId xmlns:a16="http://schemas.microsoft.com/office/drawing/2014/main" id="{FF3ECBCB-D10A-430D-A488-894EF9BEC09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ube 137">
                <a:extLst>
                  <a:ext uri="{FF2B5EF4-FFF2-40B4-BE49-F238E27FC236}">
                    <a16:creationId xmlns:a16="http://schemas.microsoft.com/office/drawing/2014/main" id="{2C4907E8-4076-4138-9065-FEC7B86C9D9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ube 138">
                <a:extLst>
                  <a:ext uri="{FF2B5EF4-FFF2-40B4-BE49-F238E27FC236}">
                    <a16:creationId xmlns:a16="http://schemas.microsoft.com/office/drawing/2014/main" id="{EB3BF952-1C38-4EC4-B079-94524CA1F2C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ube 139">
                <a:extLst>
                  <a:ext uri="{FF2B5EF4-FFF2-40B4-BE49-F238E27FC236}">
                    <a16:creationId xmlns:a16="http://schemas.microsoft.com/office/drawing/2014/main" id="{10E13E3B-88F8-4583-8B2B-E855BFEAB68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Cube 140">
                <a:extLst>
                  <a:ext uri="{FF2B5EF4-FFF2-40B4-BE49-F238E27FC236}">
                    <a16:creationId xmlns:a16="http://schemas.microsoft.com/office/drawing/2014/main" id="{54E3FD9C-D69E-41F8-A8F1-2BCDF4EE610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80DE06F5-16AE-4B62-8BEF-ADC9E1EEDD97}"/>
                </a:ext>
              </a:extLst>
            </p:cNvPr>
            <p:cNvGrpSpPr/>
            <p:nvPr/>
          </p:nvGrpSpPr>
          <p:grpSpPr>
            <a:xfrm>
              <a:off x="2602846" y="1261374"/>
              <a:ext cx="324000" cy="2512147"/>
              <a:chOff x="4619708" y="1264319"/>
              <a:chExt cx="324000" cy="2512147"/>
            </a:xfrm>
            <a:solidFill>
              <a:srgbClr val="0070C0"/>
            </a:solidFill>
          </p:grpSpPr>
          <p:sp>
            <p:nvSpPr>
              <p:cNvPr id="122" name="Cube 121">
                <a:extLst>
                  <a:ext uri="{FF2B5EF4-FFF2-40B4-BE49-F238E27FC236}">
                    <a16:creationId xmlns:a16="http://schemas.microsoft.com/office/drawing/2014/main" id="{F5F16F90-7C18-43DC-A70C-89E5C19EDC2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ube 122">
                <a:extLst>
                  <a:ext uri="{FF2B5EF4-FFF2-40B4-BE49-F238E27FC236}">
                    <a16:creationId xmlns:a16="http://schemas.microsoft.com/office/drawing/2014/main" id="{938A9CD7-E0A7-4C53-A629-D0A631F5551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ube 123">
                <a:extLst>
                  <a:ext uri="{FF2B5EF4-FFF2-40B4-BE49-F238E27FC236}">
                    <a16:creationId xmlns:a16="http://schemas.microsoft.com/office/drawing/2014/main" id="{4BD3DCB5-6F20-4894-9891-C5E98817DE9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Cube 124">
                <a:extLst>
                  <a:ext uri="{FF2B5EF4-FFF2-40B4-BE49-F238E27FC236}">
                    <a16:creationId xmlns:a16="http://schemas.microsoft.com/office/drawing/2014/main" id="{A5A8F411-EC64-4AE6-BA46-383A4113FE3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ube 125">
                <a:extLst>
                  <a:ext uri="{FF2B5EF4-FFF2-40B4-BE49-F238E27FC236}">
                    <a16:creationId xmlns:a16="http://schemas.microsoft.com/office/drawing/2014/main" id="{DE23460A-BCEE-4FF6-B867-81352D7C93A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ube 126">
                <a:extLst>
                  <a:ext uri="{FF2B5EF4-FFF2-40B4-BE49-F238E27FC236}">
                    <a16:creationId xmlns:a16="http://schemas.microsoft.com/office/drawing/2014/main" id="{41653328-4470-4DDF-8A2D-7761B14507F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Cube 127">
                <a:extLst>
                  <a:ext uri="{FF2B5EF4-FFF2-40B4-BE49-F238E27FC236}">
                    <a16:creationId xmlns:a16="http://schemas.microsoft.com/office/drawing/2014/main" id="{2C5AD242-9B1B-4F47-8365-DC39588A997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Cube 128">
                <a:extLst>
                  <a:ext uri="{FF2B5EF4-FFF2-40B4-BE49-F238E27FC236}">
                    <a16:creationId xmlns:a16="http://schemas.microsoft.com/office/drawing/2014/main" id="{F8CA910B-4F3D-4281-9710-9FAE6833ACE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Cube 129">
                <a:extLst>
                  <a:ext uri="{FF2B5EF4-FFF2-40B4-BE49-F238E27FC236}">
                    <a16:creationId xmlns:a16="http://schemas.microsoft.com/office/drawing/2014/main" id="{194C03F3-C0C6-4F75-8092-B69EEA90605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ube 130">
                <a:extLst>
                  <a:ext uri="{FF2B5EF4-FFF2-40B4-BE49-F238E27FC236}">
                    <a16:creationId xmlns:a16="http://schemas.microsoft.com/office/drawing/2014/main" id="{A2C0B965-5889-4ABE-B947-3F33BC340C7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815902FB-F5DB-4864-AD44-D0FBC3011CC1}"/>
                </a:ext>
              </a:extLst>
            </p:cNvPr>
            <p:cNvGrpSpPr/>
            <p:nvPr/>
          </p:nvGrpSpPr>
          <p:grpSpPr>
            <a:xfrm>
              <a:off x="2850232" y="1261374"/>
              <a:ext cx="324000" cy="2512147"/>
              <a:chOff x="4619708" y="1264319"/>
              <a:chExt cx="324000" cy="2512147"/>
            </a:xfrm>
            <a:solidFill>
              <a:srgbClr val="0070C0"/>
            </a:solidFill>
          </p:grpSpPr>
          <p:sp>
            <p:nvSpPr>
              <p:cNvPr id="112" name="Cube 111">
                <a:extLst>
                  <a:ext uri="{FF2B5EF4-FFF2-40B4-BE49-F238E27FC236}">
                    <a16:creationId xmlns:a16="http://schemas.microsoft.com/office/drawing/2014/main" id="{8B8CE9B9-184C-44D1-A209-83138B23250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Cube 112">
                <a:extLst>
                  <a:ext uri="{FF2B5EF4-FFF2-40B4-BE49-F238E27FC236}">
                    <a16:creationId xmlns:a16="http://schemas.microsoft.com/office/drawing/2014/main" id="{21A7A10B-480C-4E65-A0F3-5AB9B9960B2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Cube 113">
                <a:extLst>
                  <a:ext uri="{FF2B5EF4-FFF2-40B4-BE49-F238E27FC236}">
                    <a16:creationId xmlns:a16="http://schemas.microsoft.com/office/drawing/2014/main" id="{9EE46F56-C26C-4602-B5B5-E49832894B9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Cube 114">
                <a:extLst>
                  <a:ext uri="{FF2B5EF4-FFF2-40B4-BE49-F238E27FC236}">
                    <a16:creationId xmlns:a16="http://schemas.microsoft.com/office/drawing/2014/main" id="{D1ACBD91-7BEA-4A2A-BF16-9FE8A204FF3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Cube 115">
                <a:extLst>
                  <a:ext uri="{FF2B5EF4-FFF2-40B4-BE49-F238E27FC236}">
                    <a16:creationId xmlns:a16="http://schemas.microsoft.com/office/drawing/2014/main" id="{BA2A2804-1724-43A7-9C07-1FE48C1DDA2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Cube 116">
                <a:extLst>
                  <a:ext uri="{FF2B5EF4-FFF2-40B4-BE49-F238E27FC236}">
                    <a16:creationId xmlns:a16="http://schemas.microsoft.com/office/drawing/2014/main" id="{F0E2749B-9072-4B82-8C6A-A15FDD3E78D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Cube 117">
                <a:extLst>
                  <a:ext uri="{FF2B5EF4-FFF2-40B4-BE49-F238E27FC236}">
                    <a16:creationId xmlns:a16="http://schemas.microsoft.com/office/drawing/2014/main" id="{7FFAF2E6-5624-4629-AD19-7E507018267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Cube 118">
                <a:extLst>
                  <a:ext uri="{FF2B5EF4-FFF2-40B4-BE49-F238E27FC236}">
                    <a16:creationId xmlns:a16="http://schemas.microsoft.com/office/drawing/2014/main" id="{D1AD152A-B7AE-4DD7-9C53-9AEF7703624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ube 119">
                <a:extLst>
                  <a:ext uri="{FF2B5EF4-FFF2-40B4-BE49-F238E27FC236}">
                    <a16:creationId xmlns:a16="http://schemas.microsoft.com/office/drawing/2014/main" id="{F792076F-B301-4077-AB8D-670614AFB1B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Cube 120">
                <a:extLst>
                  <a:ext uri="{FF2B5EF4-FFF2-40B4-BE49-F238E27FC236}">
                    <a16:creationId xmlns:a16="http://schemas.microsoft.com/office/drawing/2014/main" id="{5D8A14BA-579E-4896-A475-0FE0AFE5F9B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a:extLst>
                <a:ext uri="{FF2B5EF4-FFF2-40B4-BE49-F238E27FC236}">
                  <a16:creationId xmlns:a16="http://schemas.microsoft.com/office/drawing/2014/main" id="{7B96277B-361A-4130-8DDF-1F415511F4A6}"/>
                </a:ext>
              </a:extLst>
            </p:cNvPr>
            <p:cNvGrpSpPr/>
            <p:nvPr/>
          </p:nvGrpSpPr>
          <p:grpSpPr>
            <a:xfrm>
              <a:off x="3097618" y="1261374"/>
              <a:ext cx="324000" cy="2512147"/>
              <a:chOff x="4619708" y="1264319"/>
              <a:chExt cx="324000" cy="2512147"/>
            </a:xfrm>
            <a:solidFill>
              <a:srgbClr val="0070C0"/>
            </a:solidFill>
          </p:grpSpPr>
          <p:sp>
            <p:nvSpPr>
              <p:cNvPr id="102" name="Cube 101">
                <a:extLst>
                  <a:ext uri="{FF2B5EF4-FFF2-40B4-BE49-F238E27FC236}">
                    <a16:creationId xmlns:a16="http://schemas.microsoft.com/office/drawing/2014/main" id="{AD4BCD04-D4E0-49A8-B71B-E85EB58E06A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Cube 102">
                <a:extLst>
                  <a:ext uri="{FF2B5EF4-FFF2-40B4-BE49-F238E27FC236}">
                    <a16:creationId xmlns:a16="http://schemas.microsoft.com/office/drawing/2014/main" id="{F2D49131-EA5C-4B33-B4E5-ED38236EAD8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ube 103">
                <a:extLst>
                  <a:ext uri="{FF2B5EF4-FFF2-40B4-BE49-F238E27FC236}">
                    <a16:creationId xmlns:a16="http://schemas.microsoft.com/office/drawing/2014/main" id="{D5080622-AE8F-4B24-B278-723041280E7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Cube 104">
                <a:extLst>
                  <a:ext uri="{FF2B5EF4-FFF2-40B4-BE49-F238E27FC236}">
                    <a16:creationId xmlns:a16="http://schemas.microsoft.com/office/drawing/2014/main" id="{C0AD95A0-73E6-4B1A-9E25-AECD2A75C37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ube 105">
                <a:extLst>
                  <a:ext uri="{FF2B5EF4-FFF2-40B4-BE49-F238E27FC236}">
                    <a16:creationId xmlns:a16="http://schemas.microsoft.com/office/drawing/2014/main" id="{FE1545D0-B32A-44B2-87DB-3DE79350EB7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ube 106">
                <a:extLst>
                  <a:ext uri="{FF2B5EF4-FFF2-40B4-BE49-F238E27FC236}">
                    <a16:creationId xmlns:a16="http://schemas.microsoft.com/office/drawing/2014/main" id="{9BF02168-9214-4396-8A95-57E20F5407E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ube 107">
                <a:extLst>
                  <a:ext uri="{FF2B5EF4-FFF2-40B4-BE49-F238E27FC236}">
                    <a16:creationId xmlns:a16="http://schemas.microsoft.com/office/drawing/2014/main" id="{EC634B2B-A618-41D4-ADEA-51D9A77BF07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Cube 108">
                <a:extLst>
                  <a:ext uri="{FF2B5EF4-FFF2-40B4-BE49-F238E27FC236}">
                    <a16:creationId xmlns:a16="http://schemas.microsoft.com/office/drawing/2014/main" id="{2EA83B0A-FAFA-4507-BAD3-BD24FDC8964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ube 109">
                <a:extLst>
                  <a:ext uri="{FF2B5EF4-FFF2-40B4-BE49-F238E27FC236}">
                    <a16:creationId xmlns:a16="http://schemas.microsoft.com/office/drawing/2014/main" id="{5F014772-8560-4300-9B8F-1EDED5774C2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ube 110">
                <a:extLst>
                  <a:ext uri="{FF2B5EF4-FFF2-40B4-BE49-F238E27FC236}">
                    <a16:creationId xmlns:a16="http://schemas.microsoft.com/office/drawing/2014/main" id="{49EDBB5D-B6A3-4D41-9360-A675F084DBB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B93795F0-0271-4BDE-B6F0-61050D12CEC7}"/>
                </a:ext>
              </a:extLst>
            </p:cNvPr>
            <p:cNvGrpSpPr/>
            <p:nvPr/>
          </p:nvGrpSpPr>
          <p:grpSpPr>
            <a:xfrm>
              <a:off x="3345004" y="1261374"/>
              <a:ext cx="324000" cy="2512147"/>
              <a:chOff x="4619708" y="1264319"/>
              <a:chExt cx="324000" cy="2512147"/>
            </a:xfrm>
            <a:solidFill>
              <a:srgbClr val="0070C0"/>
            </a:solidFill>
          </p:grpSpPr>
          <p:sp>
            <p:nvSpPr>
              <p:cNvPr id="92" name="Cube 91">
                <a:extLst>
                  <a:ext uri="{FF2B5EF4-FFF2-40B4-BE49-F238E27FC236}">
                    <a16:creationId xmlns:a16="http://schemas.microsoft.com/office/drawing/2014/main" id="{BCEB5C0C-03B6-45E9-B8F9-B78F0BFDCFF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Cube 92">
                <a:extLst>
                  <a:ext uri="{FF2B5EF4-FFF2-40B4-BE49-F238E27FC236}">
                    <a16:creationId xmlns:a16="http://schemas.microsoft.com/office/drawing/2014/main" id="{93C1162E-51CD-48A6-96E1-D5BA37ECB5D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Cube 93">
                <a:extLst>
                  <a:ext uri="{FF2B5EF4-FFF2-40B4-BE49-F238E27FC236}">
                    <a16:creationId xmlns:a16="http://schemas.microsoft.com/office/drawing/2014/main" id="{8F2EA393-981E-45F9-A1E6-4DD1265606D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Cube 94">
                <a:extLst>
                  <a:ext uri="{FF2B5EF4-FFF2-40B4-BE49-F238E27FC236}">
                    <a16:creationId xmlns:a16="http://schemas.microsoft.com/office/drawing/2014/main" id="{CB69EC62-CAD1-4F8D-8318-1D5BAF072DA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ube 95">
                <a:extLst>
                  <a:ext uri="{FF2B5EF4-FFF2-40B4-BE49-F238E27FC236}">
                    <a16:creationId xmlns:a16="http://schemas.microsoft.com/office/drawing/2014/main" id="{F4A3F5A7-1735-4E3B-94FF-6F0D96B2E30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Cube 96">
                <a:extLst>
                  <a:ext uri="{FF2B5EF4-FFF2-40B4-BE49-F238E27FC236}">
                    <a16:creationId xmlns:a16="http://schemas.microsoft.com/office/drawing/2014/main" id="{022CD3DC-FC41-4301-8E38-A6C7B275158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Cube 97">
                <a:extLst>
                  <a:ext uri="{FF2B5EF4-FFF2-40B4-BE49-F238E27FC236}">
                    <a16:creationId xmlns:a16="http://schemas.microsoft.com/office/drawing/2014/main" id="{D7E06C2A-E19B-48BD-A24D-2BADE177A41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Cube 98">
                <a:extLst>
                  <a:ext uri="{FF2B5EF4-FFF2-40B4-BE49-F238E27FC236}">
                    <a16:creationId xmlns:a16="http://schemas.microsoft.com/office/drawing/2014/main" id="{4E70048E-B836-421C-809C-DF6B14C5F08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Cube 99">
                <a:extLst>
                  <a:ext uri="{FF2B5EF4-FFF2-40B4-BE49-F238E27FC236}">
                    <a16:creationId xmlns:a16="http://schemas.microsoft.com/office/drawing/2014/main" id="{EA3EE24A-99EC-4A08-8873-09E4376C990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ube 100">
                <a:extLst>
                  <a:ext uri="{FF2B5EF4-FFF2-40B4-BE49-F238E27FC236}">
                    <a16:creationId xmlns:a16="http://schemas.microsoft.com/office/drawing/2014/main" id="{E301F672-7C9C-43AC-91C1-0866ED3C552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a:extLst>
                <a:ext uri="{FF2B5EF4-FFF2-40B4-BE49-F238E27FC236}">
                  <a16:creationId xmlns:a16="http://schemas.microsoft.com/office/drawing/2014/main" id="{FA6E1295-E4A5-4495-A107-A2A3B5C00562}"/>
                </a:ext>
              </a:extLst>
            </p:cNvPr>
            <p:cNvGrpSpPr/>
            <p:nvPr/>
          </p:nvGrpSpPr>
          <p:grpSpPr>
            <a:xfrm>
              <a:off x="3592390" y="1261374"/>
              <a:ext cx="324000" cy="2512147"/>
              <a:chOff x="4619708" y="1264319"/>
              <a:chExt cx="324000" cy="2512147"/>
            </a:xfrm>
            <a:solidFill>
              <a:srgbClr val="0070C0"/>
            </a:solidFill>
          </p:grpSpPr>
          <p:sp>
            <p:nvSpPr>
              <p:cNvPr id="82" name="Cube 81">
                <a:extLst>
                  <a:ext uri="{FF2B5EF4-FFF2-40B4-BE49-F238E27FC236}">
                    <a16:creationId xmlns:a16="http://schemas.microsoft.com/office/drawing/2014/main" id="{4B2FC585-8F87-4733-8183-D16FA4D5EC3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Cube 82">
                <a:extLst>
                  <a:ext uri="{FF2B5EF4-FFF2-40B4-BE49-F238E27FC236}">
                    <a16:creationId xmlns:a16="http://schemas.microsoft.com/office/drawing/2014/main" id="{588BC864-BFEC-445D-B7E6-1A931630FEA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Cube 83">
                <a:extLst>
                  <a:ext uri="{FF2B5EF4-FFF2-40B4-BE49-F238E27FC236}">
                    <a16:creationId xmlns:a16="http://schemas.microsoft.com/office/drawing/2014/main" id="{61534DFE-4EC7-4ED1-B380-EF41BEDF854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Cube 84">
                <a:extLst>
                  <a:ext uri="{FF2B5EF4-FFF2-40B4-BE49-F238E27FC236}">
                    <a16:creationId xmlns:a16="http://schemas.microsoft.com/office/drawing/2014/main" id="{6F2BAEE9-14A3-414F-9E33-A9EF0181E43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Cube 85">
                <a:extLst>
                  <a:ext uri="{FF2B5EF4-FFF2-40B4-BE49-F238E27FC236}">
                    <a16:creationId xmlns:a16="http://schemas.microsoft.com/office/drawing/2014/main" id="{001A360B-226F-49A2-8E77-84E8D7374D7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Cube 86">
                <a:extLst>
                  <a:ext uri="{FF2B5EF4-FFF2-40B4-BE49-F238E27FC236}">
                    <a16:creationId xmlns:a16="http://schemas.microsoft.com/office/drawing/2014/main" id="{F8238A26-2825-4654-A010-4D98A98F7E5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Cube 87">
                <a:extLst>
                  <a:ext uri="{FF2B5EF4-FFF2-40B4-BE49-F238E27FC236}">
                    <a16:creationId xmlns:a16="http://schemas.microsoft.com/office/drawing/2014/main" id="{14B1F46D-90CE-4C2B-A9C5-9C4A7D8997F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Cube 88">
                <a:extLst>
                  <a:ext uri="{FF2B5EF4-FFF2-40B4-BE49-F238E27FC236}">
                    <a16:creationId xmlns:a16="http://schemas.microsoft.com/office/drawing/2014/main" id="{2CB29CBC-E354-4948-B9EC-98288ED5304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Cube 89">
                <a:extLst>
                  <a:ext uri="{FF2B5EF4-FFF2-40B4-BE49-F238E27FC236}">
                    <a16:creationId xmlns:a16="http://schemas.microsoft.com/office/drawing/2014/main" id="{38ED9A67-9AD2-403F-9570-6E7BF3DEA72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Cube 90">
                <a:extLst>
                  <a:ext uri="{FF2B5EF4-FFF2-40B4-BE49-F238E27FC236}">
                    <a16:creationId xmlns:a16="http://schemas.microsoft.com/office/drawing/2014/main" id="{C274727E-9592-49BB-981E-72C5BB4B6B5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a:extLst>
                <a:ext uri="{FF2B5EF4-FFF2-40B4-BE49-F238E27FC236}">
                  <a16:creationId xmlns:a16="http://schemas.microsoft.com/office/drawing/2014/main" id="{5448B5BD-8BCB-410B-BDB3-AE9477252456}"/>
                </a:ext>
              </a:extLst>
            </p:cNvPr>
            <p:cNvGrpSpPr/>
            <p:nvPr/>
          </p:nvGrpSpPr>
          <p:grpSpPr>
            <a:xfrm>
              <a:off x="3828759" y="1261374"/>
              <a:ext cx="324000" cy="2512147"/>
              <a:chOff x="4619708" y="1264319"/>
              <a:chExt cx="324000" cy="2512147"/>
            </a:xfrm>
            <a:solidFill>
              <a:srgbClr val="0070C0"/>
            </a:solidFill>
          </p:grpSpPr>
          <p:sp>
            <p:nvSpPr>
              <p:cNvPr id="70" name="Cube 69">
                <a:extLst>
                  <a:ext uri="{FF2B5EF4-FFF2-40B4-BE49-F238E27FC236}">
                    <a16:creationId xmlns:a16="http://schemas.microsoft.com/office/drawing/2014/main" id="{B51B56DF-C5F8-4157-BFBC-97550455656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Cube 70">
                <a:extLst>
                  <a:ext uri="{FF2B5EF4-FFF2-40B4-BE49-F238E27FC236}">
                    <a16:creationId xmlns:a16="http://schemas.microsoft.com/office/drawing/2014/main" id="{D62EEF57-9EBB-49F5-A603-67297D29F95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Cube 71">
                <a:extLst>
                  <a:ext uri="{FF2B5EF4-FFF2-40B4-BE49-F238E27FC236}">
                    <a16:creationId xmlns:a16="http://schemas.microsoft.com/office/drawing/2014/main" id="{ECF43126-7722-4964-B954-5B64D92C9348}"/>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ube 72">
                <a:extLst>
                  <a:ext uri="{FF2B5EF4-FFF2-40B4-BE49-F238E27FC236}">
                    <a16:creationId xmlns:a16="http://schemas.microsoft.com/office/drawing/2014/main" id="{861E3C45-F2C3-4A2E-8AB7-2F1AC62C3D5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ube 73">
                <a:extLst>
                  <a:ext uri="{FF2B5EF4-FFF2-40B4-BE49-F238E27FC236}">
                    <a16:creationId xmlns:a16="http://schemas.microsoft.com/office/drawing/2014/main" id="{8E3963C2-9BE9-4C61-AADA-4A3386EC279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Cube 74">
                <a:extLst>
                  <a:ext uri="{FF2B5EF4-FFF2-40B4-BE49-F238E27FC236}">
                    <a16:creationId xmlns:a16="http://schemas.microsoft.com/office/drawing/2014/main" id="{76D094E5-8ECD-41C4-A175-7059450AF5E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Cube 75">
                <a:extLst>
                  <a:ext uri="{FF2B5EF4-FFF2-40B4-BE49-F238E27FC236}">
                    <a16:creationId xmlns:a16="http://schemas.microsoft.com/office/drawing/2014/main" id="{7F352732-32A9-4198-9CF4-78D995BB051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Cube 76">
                <a:extLst>
                  <a:ext uri="{FF2B5EF4-FFF2-40B4-BE49-F238E27FC236}">
                    <a16:creationId xmlns:a16="http://schemas.microsoft.com/office/drawing/2014/main" id="{1BFCA6F8-31C6-4E39-9F1F-B4302DAFDE0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Cube 77">
                <a:extLst>
                  <a:ext uri="{FF2B5EF4-FFF2-40B4-BE49-F238E27FC236}">
                    <a16:creationId xmlns:a16="http://schemas.microsoft.com/office/drawing/2014/main" id="{4528B8B8-B4B3-40D3-A071-4B5C5D6A5E7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Cube 78">
                <a:extLst>
                  <a:ext uri="{FF2B5EF4-FFF2-40B4-BE49-F238E27FC236}">
                    <a16:creationId xmlns:a16="http://schemas.microsoft.com/office/drawing/2014/main" id="{A4AFA02C-FE54-4406-809B-3742DC6A83B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a:extLst>
                <a:ext uri="{FF2B5EF4-FFF2-40B4-BE49-F238E27FC236}">
                  <a16:creationId xmlns:a16="http://schemas.microsoft.com/office/drawing/2014/main" id="{778E6F9B-A70A-4D8D-AD69-F0724053600B}"/>
                </a:ext>
              </a:extLst>
            </p:cNvPr>
            <p:cNvGrpSpPr/>
            <p:nvPr/>
          </p:nvGrpSpPr>
          <p:grpSpPr>
            <a:xfrm>
              <a:off x="4076144" y="1261374"/>
              <a:ext cx="324000" cy="2512147"/>
              <a:chOff x="4619708" y="1264319"/>
              <a:chExt cx="324000" cy="2512147"/>
            </a:xfrm>
            <a:solidFill>
              <a:srgbClr val="0070C0"/>
            </a:solidFill>
          </p:grpSpPr>
          <p:sp>
            <p:nvSpPr>
              <p:cNvPr id="60" name="Cube 59">
                <a:extLst>
                  <a:ext uri="{FF2B5EF4-FFF2-40B4-BE49-F238E27FC236}">
                    <a16:creationId xmlns:a16="http://schemas.microsoft.com/office/drawing/2014/main" id="{9E44250A-BE80-4996-A062-1AB66277741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ube 60">
                <a:extLst>
                  <a:ext uri="{FF2B5EF4-FFF2-40B4-BE49-F238E27FC236}">
                    <a16:creationId xmlns:a16="http://schemas.microsoft.com/office/drawing/2014/main" id="{A7403D9B-EF30-48F3-BE33-2DCDAF81F35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ube 61">
                <a:extLst>
                  <a:ext uri="{FF2B5EF4-FFF2-40B4-BE49-F238E27FC236}">
                    <a16:creationId xmlns:a16="http://schemas.microsoft.com/office/drawing/2014/main" id="{25B99945-C414-4066-B546-B6363C38974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ube 62">
                <a:extLst>
                  <a:ext uri="{FF2B5EF4-FFF2-40B4-BE49-F238E27FC236}">
                    <a16:creationId xmlns:a16="http://schemas.microsoft.com/office/drawing/2014/main" id="{8BE7C518-A9C4-46B6-A775-36F00BB46AF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Cube 63">
                <a:extLst>
                  <a:ext uri="{FF2B5EF4-FFF2-40B4-BE49-F238E27FC236}">
                    <a16:creationId xmlns:a16="http://schemas.microsoft.com/office/drawing/2014/main" id="{D05D9BC4-11D8-4526-AA69-78A96B3959C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Cube 64">
                <a:extLst>
                  <a:ext uri="{FF2B5EF4-FFF2-40B4-BE49-F238E27FC236}">
                    <a16:creationId xmlns:a16="http://schemas.microsoft.com/office/drawing/2014/main" id="{CDA0CABB-186C-4604-87F5-3EDD4B48AA3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Cube 65">
                <a:extLst>
                  <a:ext uri="{FF2B5EF4-FFF2-40B4-BE49-F238E27FC236}">
                    <a16:creationId xmlns:a16="http://schemas.microsoft.com/office/drawing/2014/main" id="{FD7FB104-FD04-4DCC-A91C-EA58CB4BFBB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ube 66">
                <a:extLst>
                  <a:ext uri="{FF2B5EF4-FFF2-40B4-BE49-F238E27FC236}">
                    <a16:creationId xmlns:a16="http://schemas.microsoft.com/office/drawing/2014/main" id="{CD3891C8-D97B-4B50-8CDF-08B65FAD0B0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Cube 67">
                <a:extLst>
                  <a:ext uri="{FF2B5EF4-FFF2-40B4-BE49-F238E27FC236}">
                    <a16:creationId xmlns:a16="http://schemas.microsoft.com/office/drawing/2014/main" id="{70AF2FE1-C77E-4D90-9A63-4AB5BD3354E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ube 68">
                <a:extLst>
                  <a:ext uri="{FF2B5EF4-FFF2-40B4-BE49-F238E27FC236}">
                    <a16:creationId xmlns:a16="http://schemas.microsoft.com/office/drawing/2014/main" id="{171DAC5A-4FE8-46B6-8EFC-4B7CEC0BD43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62" name="Cube 161">
            <a:extLst>
              <a:ext uri="{FF2B5EF4-FFF2-40B4-BE49-F238E27FC236}">
                <a16:creationId xmlns:a16="http://schemas.microsoft.com/office/drawing/2014/main" id="{7A7912E4-A5CE-441B-AF1E-5538481D9ABF}"/>
              </a:ext>
            </a:extLst>
          </p:cNvPr>
          <p:cNvSpPr/>
          <p:nvPr/>
        </p:nvSpPr>
        <p:spPr>
          <a:xfrm>
            <a:off x="9665330" y="6427950"/>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Cube 162">
            <a:extLst>
              <a:ext uri="{FF2B5EF4-FFF2-40B4-BE49-F238E27FC236}">
                <a16:creationId xmlns:a16="http://schemas.microsoft.com/office/drawing/2014/main" id="{658BEB9F-6252-4F73-BAC7-7793232CFB4D}"/>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Cube 163">
            <a:extLst>
              <a:ext uri="{FF2B5EF4-FFF2-40B4-BE49-F238E27FC236}">
                <a16:creationId xmlns:a16="http://schemas.microsoft.com/office/drawing/2014/main" id="{07ADEB37-554E-478C-B38A-25CD6806C338}"/>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Cube 164">
            <a:extLst>
              <a:ext uri="{FF2B5EF4-FFF2-40B4-BE49-F238E27FC236}">
                <a16:creationId xmlns:a16="http://schemas.microsoft.com/office/drawing/2014/main" id="{413BD79B-FD5E-43AE-9A6B-FE1E51FF3D85}"/>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Cube 165">
            <a:extLst>
              <a:ext uri="{FF2B5EF4-FFF2-40B4-BE49-F238E27FC236}">
                <a16:creationId xmlns:a16="http://schemas.microsoft.com/office/drawing/2014/main" id="{242C3E83-3D57-4DC4-8B1F-A2D45BB8335E}"/>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Cube 166">
            <a:extLst>
              <a:ext uri="{FF2B5EF4-FFF2-40B4-BE49-F238E27FC236}">
                <a16:creationId xmlns:a16="http://schemas.microsoft.com/office/drawing/2014/main" id="{3320A6EC-66F6-4DA3-8783-41D720C12659}"/>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Cube 167">
            <a:extLst>
              <a:ext uri="{FF2B5EF4-FFF2-40B4-BE49-F238E27FC236}">
                <a16:creationId xmlns:a16="http://schemas.microsoft.com/office/drawing/2014/main" id="{A909DFD0-80B5-4ABB-B28F-A1788D2758E0}"/>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Cube 168">
            <a:extLst>
              <a:ext uri="{FF2B5EF4-FFF2-40B4-BE49-F238E27FC236}">
                <a16:creationId xmlns:a16="http://schemas.microsoft.com/office/drawing/2014/main" id="{CD74F84A-2A4E-47CE-949A-66C6FA6FC5C1}"/>
              </a:ext>
            </a:extLst>
          </p:cNvPr>
          <p:cNvSpPr/>
          <p:nvPr/>
        </p:nvSpPr>
        <p:spPr>
          <a:xfrm>
            <a:off x="9665330" y="6427949"/>
            <a:ext cx="176303" cy="169385"/>
          </a:xfrm>
          <a:prstGeom prst="cube">
            <a:avLst/>
          </a:prstGeom>
          <a:solidFill>
            <a:srgbClr val="FFFF00"/>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0" name="Group 169">
            <a:extLst>
              <a:ext uri="{FF2B5EF4-FFF2-40B4-BE49-F238E27FC236}">
                <a16:creationId xmlns:a16="http://schemas.microsoft.com/office/drawing/2014/main" id="{2AEFDBD8-3193-481B-A065-1EBDD66684DF}"/>
              </a:ext>
            </a:extLst>
          </p:cNvPr>
          <p:cNvGrpSpPr/>
          <p:nvPr/>
        </p:nvGrpSpPr>
        <p:grpSpPr>
          <a:xfrm>
            <a:off x="10272316" y="5612540"/>
            <a:ext cx="119392" cy="984796"/>
            <a:chOff x="4619708" y="1264319"/>
            <a:chExt cx="324000" cy="2512147"/>
          </a:xfrm>
        </p:grpSpPr>
        <p:sp>
          <p:nvSpPr>
            <p:cNvPr id="171" name="Cube 170">
              <a:extLst>
                <a:ext uri="{FF2B5EF4-FFF2-40B4-BE49-F238E27FC236}">
                  <a16:creationId xmlns:a16="http://schemas.microsoft.com/office/drawing/2014/main" id="{20797E16-552A-47E2-9D2B-4465DE1DEAE5}"/>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Cube 171">
              <a:extLst>
                <a:ext uri="{FF2B5EF4-FFF2-40B4-BE49-F238E27FC236}">
                  <a16:creationId xmlns:a16="http://schemas.microsoft.com/office/drawing/2014/main" id="{EDBCF6C8-044E-4507-83A0-7F2BAE32AB5C}"/>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Cube 172">
              <a:extLst>
                <a:ext uri="{FF2B5EF4-FFF2-40B4-BE49-F238E27FC236}">
                  <a16:creationId xmlns:a16="http://schemas.microsoft.com/office/drawing/2014/main" id="{9D901B41-82FB-4C81-8C46-3CFBC8ADC455}"/>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Cube 173">
              <a:extLst>
                <a:ext uri="{FF2B5EF4-FFF2-40B4-BE49-F238E27FC236}">
                  <a16:creationId xmlns:a16="http://schemas.microsoft.com/office/drawing/2014/main" id="{C4DFFDB2-3721-4446-BA6A-A54FB43F8F9C}"/>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Cube 174">
              <a:extLst>
                <a:ext uri="{FF2B5EF4-FFF2-40B4-BE49-F238E27FC236}">
                  <a16:creationId xmlns:a16="http://schemas.microsoft.com/office/drawing/2014/main" id="{FB94125F-D505-4DF5-ABC9-F69A1F1E813C}"/>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Cube 175">
              <a:extLst>
                <a:ext uri="{FF2B5EF4-FFF2-40B4-BE49-F238E27FC236}">
                  <a16:creationId xmlns:a16="http://schemas.microsoft.com/office/drawing/2014/main" id="{7E966A91-FC46-4046-A563-427A2E642486}"/>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Cube 176">
              <a:extLst>
                <a:ext uri="{FF2B5EF4-FFF2-40B4-BE49-F238E27FC236}">
                  <a16:creationId xmlns:a16="http://schemas.microsoft.com/office/drawing/2014/main" id="{20E18A38-FCA7-4077-8FEB-D11F3661C733}"/>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Cube 177">
              <a:extLst>
                <a:ext uri="{FF2B5EF4-FFF2-40B4-BE49-F238E27FC236}">
                  <a16:creationId xmlns:a16="http://schemas.microsoft.com/office/drawing/2014/main" id="{6586D584-78A1-4A5A-944C-56354E80886F}"/>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Cube 178">
              <a:extLst>
                <a:ext uri="{FF2B5EF4-FFF2-40B4-BE49-F238E27FC236}">
                  <a16:creationId xmlns:a16="http://schemas.microsoft.com/office/drawing/2014/main" id="{34737BF5-9F21-4F0D-9756-4F2E2D2783D4}"/>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Cube 179">
              <a:extLst>
                <a:ext uri="{FF2B5EF4-FFF2-40B4-BE49-F238E27FC236}">
                  <a16:creationId xmlns:a16="http://schemas.microsoft.com/office/drawing/2014/main" id="{3F6EE4CD-F69C-48DB-8219-13698BD0E6F4}"/>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1" name="Group 180">
            <a:extLst>
              <a:ext uri="{FF2B5EF4-FFF2-40B4-BE49-F238E27FC236}">
                <a16:creationId xmlns:a16="http://schemas.microsoft.com/office/drawing/2014/main" id="{EF808B97-93B2-4B11-98B9-0E49F442A8CE}"/>
              </a:ext>
            </a:extLst>
          </p:cNvPr>
          <p:cNvGrpSpPr/>
          <p:nvPr/>
        </p:nvGrpSpPr>
        <p:grpSpPr>
          <a:xfrm>
            <a:off x="10273788" y="5612540"/>
            <a:ext cx="119392" cy="984796"/>
            <a:chOff x="4619708" y="1264319"/>
            <a:chExt cx="324000" cy="2512147"/>
          </a:xfrm>
        </p:grpSpPr>
        <p:sp>
          <p:nvSpPr>
            <p:cNvPr id="182" name="Cube 181">
              <a:extLst>
                <a:ext uri="{FF2B5EF4-FFF2-40B4-BE49-F238E27FC236}">
                  <a16:creationId xmlns:a16="http://schemas.microsoft.com/office/drawing/2014/main" id="{542E920E-ADF5-4D74-B2F0-49BF0873EFB7}"/>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Cube 182">
              <a:extLst>
                <a:ext uri="{FF2B5EF4-FFF2-40B4-BE49-F238E27FC236}">
                  <a16:creationId xmlns:a16="http://schemas.microsoft.com/office/drawing/2014/main" id="{1208C9C7-B9FA-4EE8-9B94-9AE527BC7F20}"/>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Cube 183">
              <a:extLst>
                <a:ext uri="{FF2B5EF4-FFF2-40B4-BE49-F238E27FC236}">
                  <a16:creationId xmlns:a16="http://schemas.microsoft.com/office/drawing/2014/main" id="{C004CC14-7185-4951-8C9B-747F24D6820C}"/>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Cube 184">
              <a:extLst>
                <a:ext uri="{FF2B5EF4-FFF2-40B4-BE49-F238E27FC236}">
                  <a16:creationId xmlns:a16="http://schemas.microsoft.com/office/drawing/2014/main" id="{E77E61BB-0460-43BB-A95A-B0C2767E05D2}"/>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Cube 185">
              <a:extLst>
                <a:ext uri="{FF2B5EF4-FFF2-40B4-BE49-F238E27FC236}">
                  <a16:creationId xmlns:a16="http://schemas.microsoft.com/office/drawing/2014/main" id="{39249122-5207-4FEA-89E0-76D3802B0F1D}"/>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Cube 186">
              <a:extLst>
                <a:ext uri="{FF2B5EF4-FFF2-40B4-BE49-F238E27FC236}">
                  <a16:creationId xmlns:a16="http://schemas.microsoft.com/office/drawing/2014/main" id="{EACD43E0-8D85-4174-B792-1DCF407BBC69}"/>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Cube 187">
              <a:extLst>
                <a:ext uri="{FF2B5EF4-FFF2-40B4-BE49-F238E27FC236}">
                  <a16:creationId xmlns:a16="http://schemas.microsoft.com/office/drawing/2014/main" id="{86C8BF39-7D40-4961-A059-61C2ACC01575}"/>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Cube 188">
              <a:extLst>
                <a:ext uri="{FF2B5EF4-FFF2-40B4-BE49-F238E27FC236}">
                  <a16:creationId xmlns:a16="http://schemas.microsoft.com/office/drawing/2014/main" id="{3DBADB53-9F9E-4AAE-B349-9DDFAB260359}"/>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Cube 189">
              <a:extLst>
                <a:ext uri="{FF2B5EF4-FFF2-40B4-BE49-F238E27FC236}">
                  <a16:creationId xmlns:a16="http://schemas.microsoft.com/office/drawing/2014/main" id="{CDD4E2D1-BAEC-4D0F-938C-9D8F88CBCD4E}"/>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Cube 190">
              <a:extLst>
                <a:ext uri="{FF2B5EF4-FFF2-40B4-BE49-F238E27FC236}">
                  <a16:creationId xmlns:a16="http://schemas.microsoft.com/office/drawing/2014/main" id="{24699424-121B-47C3-B160-E283EEEF15CD}"/>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2" name="Group 191">
            <a:extLst>
              <a:ext uri="{FF2B5EF4-FFF2-40B4-BE49-F238E27FC236}">
                <a16:creationId xmlns:a16="http://schemas.microsoft.com/office/drawing/2014/main" id="{67FBB02B-CD60-4165-BAA5-E9672FE14C60}"/>
              </a:ext>
            </a:extLst>
          </p:cNvPr>
          <p:cNvGrpSpPr/>
          <p:nvPr/>
        </p:nvGrpSpPr>
        <p:grpSpPr>
          <a:xfrm>
            <a:off x="10274539" y="5612540"/>
            <a:ext cx="119392" cy="984796"/>
            <a:chOff x="4619708" y="1264319"/>
            <a:chExt cx="324000" cy="2512147"/>
          </a:xfrm>
        </p:grpSpPr>
        <p:sp>
          <p:nvSpPr>
            <p:cNvPr id="193" name="Cube 192">
              <a:extLst>
                <a:ext uri="{FF2B5EF4-FFF2-40B4-BE49-F238E27FC236}">
                  <a16:creationId xmlns:a16="http://schemas.microsoft.com/office/drawing/2014/main" id="{65527C4A-8ABA-443C-BD69-8265F6BB407B}"/>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Cube 193">
              <a:extLst>
                <a:ext uri="{FF2B5EF4-FFF2-40B4-BE49-F238E27FC236}">
                  <a16:creationId xmlns:a16="http://schemas.microsoft.com/office/drawing/2014/main" id="{9AC6FF6B-04D1-40B7-A8CD-C937EEC504FC}"/>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Cube 194">
              <a:extLst>
                <a:ext uri="{FF2B5EF4-FFF2-40B4-BE49-F238E27FC236}">
                  <a16:creationId xmlns:a16="http://schemas.microsoft.com/office/drawing/2014/main" id="{3E67D7F2-B31D-496A-8895-EE249E46781A}"/>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Cube 195">
              <a:extLst>
                <a:ext uri="{FF2B5EF4-FFF2-40B4-BE49-F238E27FC236}">
                  <a16:creationId xmlns:a16="http://schemas.microsoft.com/office/drawing/2014/main" id="{349F2B1F-19C7-479E-99A6-1485B84CBAF3}"/>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Cube 196">
              <a:extLst>
                <a:ext uri="{FF2B5EF4-FFF2-40B4-BE49-F238E27FC236}">
                  <a16:creationId xmlns:a16="http://schemas.microsoft.com/office/drawing/2014/main" id="{4AF3B2AE-236F-4BB8-9878-5A47385980E8}"/>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Cube 197">
              <a:extLst>
                <a:ext uri="{FF2B5EF4-FFF2-40B4-BE49-F238E27FC236}">
                  <a16:creationId xmlns:a16="http://schemas.microsoft.com/office/drawing/2014/main" id="{BBA8EF4D-3D96-4C94-BADF-F9A66123DEB0}"/>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Cube 198">
              <a:extLst>
                <a:ext uri="{FF2B5EF4-FFF2-40B4-BE49-F238E27FC236}">
                  <a16:creationId xmlns:a16="http://schemas.microsoft.com/office/drawing/2014/main" id="{FBC31A19-9A36-4162-9590-31519CE77C4B}"/>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ube 199">
              <a:extLst>
                <a:ext uri="{FF2B5EF4-FFF2-40B4-BE49-F238E27FC236}">
                  <a16:creationId xmlns:a16="http://schemas.microsoft.com/office/drawing/2014/main" id="{967A7C7E-4F08-46DE-B7D5-EE0182BBAEA1}"/>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ube 200">
              <a:extLst>
                <a:ext uri="{FF2B5EF4-FFF2-40B4-BE49-F238E27FC236}">
                  <a16:creationId xmlns:a16="http://schemas.microsoft.com/office/drawing/2014/main" id="{ECD4A452-8DFD-4ACC-8BEA-33613E099122}"/>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Cube 201">
              <a:extLst>
                <a:ext uri="{FF2B5EF4-FFF2-40B4-BE49-F238E27FC236}">
                  <a16:creationId xmlns:a16="http://schemas.microsoft.com/office/drawing/2014/main" id="{48CAC725-049D-40D0-B4E4-7D419287E073}"/>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3" name="Group 202">
            <a:extLst>
              <a:ext uri="{FF2B5EF4-FFF2-40B4-BE49-F238E27FC236}">
                <a16:creationId xmlns:a16="http://schemas.microsoft.com/office/drawing/2014/main" id="{A503D12F-94AB-459F-93A5-F3DF82464A98}"/>
              </a:ext>
            </a:extLst>
          </p:cNvPr>
          <p:cNvGrpSpPr/>
          <p:nvPr/>
        </p:nvGrpSpPr>
        <p:grpSpPr>
          <a:xfrm>
            <a:off x="10283772" y="5612538"/>
            <a:ext cx="119392" cy="984796"/>
            <a:chOff x="4619708" y="1264319"/>
            <a:chExt cx="324000" cy="2512147"/>
          </a:xfrm>
        </p:grpSpPr>
        <p:sp>
          <p:nvSpPr>
            <p:cNvPr id="204" name="Cube 203">
              <a:extLst>
                <a:ext uri="{FF2B5EF4-FFF2-40B4-BE49-F238E27FC236}">
                  <a16:creationId xmlns:a16="http://schemas.microsoft.com/office/drawing/2014/main" id="{C8387263-84EC-46C6-AAA4-1E2F928E3612}"/>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Cube 204">
              <a:extLst>
                <a:ext uri="{FF2B5EF4-FFF2-40B4-BE49-F238E27FC236}">
                  <a16:creationId xmlns:a16="http://schemas.microsoft.com/office/drawing/2014/main" id="{DCAD072C-0C5B-4C04-88A2-058ED1179EB8}"/>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Cube 205">
              <a:extLst>
                <a:ext uri="{FF2B5EF4-FFF2-40B4-BE49-F238E27FC236}">
                  <a16:creationId xmlns:a16="http://schemas.microsoft.com/office/drawing/2014/main" id="{D5380399-7A0B-45D5-BBE7-96BE36CCC2DA}"/>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Cube 206">
              <a:extLst>
                <a:ext uri="{FF2B5EF4-FFF2-40B4-BE49-F238E27FC236}">
                  <a16:creationId xmlns:a16="http://schemas.microsoft.com/office/drawing/2014/main" id="{E858B81F-AC4C-4815-9B0B-EC02064DE5A3}"/>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Cube 207">
              <a:extLst>
                <a:ext uri="{FF2B5EF4-FFF2-40B4-BE49-F238E27FC236}">
                  <a16:creationId xmlns:a16="http://schemas.microsoft.com/office/drawing/2014/main" id="{0CF54720-59BE-4ADD-828C-079FBA0FECAD}"/>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Cube 208">
              <a:extLst>
                <a:ext uri="{FF2B5EF4-FFF2-40B4-BE49-F238E27FC236}">
                  <a16:creationId xmlns:a16="http://schemas.microsoft.com/office/drawing/2014/main" id="{5C87E184-7FA0-4BC4-A7A5-117174B97883}"/>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Cube 209">
              <a:extLst>
                <a:ext uri="{FF2B5EF4-FFF2-40B4-BE49-F238E27FC236}">
                  <a16:creationId xmlns:a16="http://schemas.microsoft.com/office/drawing/2014/main" id="{D8C9092C-F5AD-4912-8284-6EA87383FFE3}"/>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Cube 210">
              <a:extLst>
                <a:ext uri="{FF2B5EF4-FFF2-40B4-BE49-F238E27FC236}">
                  <a16:creationId xmlns:a16="http://schemas.microsoft.com/office/drawing/2014/main" id="{FD8D8EA6-76E5-4D31-A7AD-D2E0A6F116F6}"/>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Cube 211">
              <a:extLst>
                <a:ext uri="{FF2B5EF4-FFF2-40B4-BE49-F238E27FC236}">
                  <a16:creationId xmlns:a16="http://schemas.microsoft.com/office/drawing/2014/main" id="{52EF1357-E157-49DB-AA60-5BF298738253}"/>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Cube 212">
              <a:extLst>
                <a:ext uri="{FF2B5EF4-FFF2-40B4-BE49-F238E27FC236}">
                  <a16:creationId xmlns:a16="http://schemas.microsoft.com/office/drawing/2014/main" id="{92078995-A051-49BC-BF1F-D319ECED9B1D}"/>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4" name="Group 213">
            <a:extLst>
              <a:ext uri="{FF2B5EF4-FFF2-40B4-BE49-F238E27FC236}">
                <a16:creationId xmlns:a16="http://schemas.microsoft.com/office/drawing/2014/main" id="{DE57D984-E3A1-4797-9BD1-63E5D6997E16}"/>
              </a:ext>
            </a:extLst>
          </p:cNvPr>
          <p:cNvGrpSpPr/>
          <p:nvPr/>
        </p:nvGrpSpPr>
        <p:grpSpPr>
          <a:xfrm>
            <a:off x="10293005" y="5612536"/>
            <a:ext cx="119392" cy="984796"/>
            <a:chOff x="4619708" y="1264319"/>
            <a:chExt cx="324000" cy="2512147"/>
          </a:xfrm>
        </p:grpSpPr>
        <p:sp>
          <p:nvSpPr>
            <p:cNvPr id="215" name="Cube 214">
              <a:extLst>
                <a:ext uri="{FF2B5EF4-FFF2-40B4-BE49-F238E27FC236}">
                  <a16:creationId xmlns:a16="http://schemas.microsoft.com/office/drawing/2014/main" id="{18913E91-A038-4232-A2FE-511ACDB549C1}"/>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Cube 215">
              <a:extLst>
                <a:ext uri="{FF2B5EF4-FFF2-40B4-BE49-F238E27FC236}">
                  <a16:creationId xmlns:a16="http://schemas.microsoft.com/office/drawing/2014/main" id="{3B8DFF37-D78F-4A16-9B12-2F30AAFF0221}"/>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Cube 216">
              <a:extLst>
                <a:ext uri="{FF2B5EF4-FFF2-40B4-BE49-F238E27FC236}">
                  <a16:creationId xmlns:a16="http://schemas.microsoft.com/office/drawing/2014/main" id="{B26A6123-AB85-4628-B523-6C1EE7F3B482}"/>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Cube 217">
              <a:extLst>
                <a:ext uri="{FF2B5EF4-FFF2-40B4-BE49-F238E27FC236}">
                  <a16:creationId xmlns:a16="http://schemas.microsoft.com/office/drawing/2014/main" id="{A241E32D-A716-4480-BD0F-F860D774EABB}"/>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Cube 218">
              <a:extLst>
                <a:ext uri="{FF2B5EF4-FFF2-40B4-BE49-F238E27FC236}">
                  <a16:creationId xmlns:a16="http://schemas.microsoft.com/office/drawing/2014/main" id="{FEE88797-E533-410D-BE35-6D9FA2895353}"/>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Cube 219">
              <a:extLst>
                <a:ext uri="{FF2B5EF4-FFF2-40B4-BE49-F238E27FC236}">
                  <a16:creationId xmlns:a16="http://schemas.microsoft.com/office/drawing/2014/main" id="{A6ABE5E3-9775-4D88-8045-5F1C7614BC47}"/>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Cube 220">
              <a:extLst>
                <a:ext uri="{FF2B5EF4-FFF2-40B4-BE49-F238E27FC236}">
                  <a16:creationId xmlns:a16="http://schemas.microsoft.com/office/drawing/2014/main" id="{0CB96CD5-F967-49FB-8330-5908C101F76C}"/>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Cube 221">
              <a:extLst>
                <a:ext uri="{FF2B5EF4-FFF2-40B4-BE49-F238E27FC236}">
                  <a16:creationId xmlns:a16="http://schemas.microsoft.com/office/drawing/2014/main" id="{3AC497E7-C2A0-4609-9EA9-151653BF2FEC}"/>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Cube 222">
              <a:extLst>
                <a:ext uri="{FF2B5EF4-FFF2-40B4-BE49-F238E27FC236}">
                  <a16:creationId xmlns:a16="http://schemas.microsoft.com/office/drawing/2014/main" id="{992D9876-D741-46AB-A367-2966394A3A0A}"/>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Cube 223">
              <a:extLst>
                <a:ext uri="{FF2B5EF4-FFF2-40B4-BE49-F238E27FC236}">
                  <a16:creationId xmlns:a16="http://schemas.microsoft.com/office/drawing/2014/main" id="{BCEEF8F4-3128-40EC-91DF-A0FA352EAF9A}"/>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5" name="Group 224">
            <a:extLst>
              <a:ext uri="{FF2B5EF4-FFF2-40B4-BE49-F238E27FC236}">
                <a16:creationId xmlns:a16="http://schemas.microsoft.com/office/drawing/2014/main" id="{C72EF435-65AC-4892-93EA-853F9E5103B4}"/>
              </a:ext>
            </a:extLst>
          </p:cNvPr>
          <p:cNvGrpSpPr/>
          <p:nvPr/>
        </p:nvGrpSpPr>
        <p:grpSpPr>
          <a:xfrm>
            <a:off x="10302238" y="5612534"/>
            <a:ext cx="119392" cy="984796"/>
            <a:chOff x="4619708" y="1264319"/>
            <a:chExt cx="324000" cy="2512147"/>
          </a:xfrm>
        </p:grpSpPr>
        <p:sp>
          <p:nvSpPr>
            <p:cNvPr id="226" name="Cube 225">
              <a:extLst>
                <a:ext uri="{FF2B5EF4-FFF2-40B4-BE49-F238E27FC236}">
                  <a16:creationId xmlns:a16="http://schemas.microsoft.com/office/drawing/2014/main" id="{CF2C122D-1677-4533-B37C-EFBB77C37118}"/>
                </a:ext>
              </a:extLst>
            </p:cNvPr>
            <p:cNvSpPr/>
            <p:nvPr/>
          </p:nvSpPr>
          <p:spPr>
            <a:xfrm>
              <a:off x="4619708" y="345246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Cube 226">
              <a:extLst>
                <a:ext uri="{FF2B5EF4-FFF2-40B4-BE49-F238E27FC236}">
                  <a16:creationId xmlns:a16="http://schemas.microsoft.com/office/drawing/2014/main" id="{2E19B3A3-6488-4B1E-A55A-80D85150620B}"/>
                </a:ext>
              </a:extLst>
            </p:cNvPr>
            <p:cNvSpPr/>
            <p:nvPr/>
          </p:nvSpPr>
          <p:spPr>
            <a:xfrm>
              <a:off x="4619708" y="3209335"/>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Cube 227">
              <a:extLst>
                <a:ext uri="{FF2B5EF4-FFF2-40B4-BE49-F238E27FC236}">
                  <a16:creationId xmlns:a16="http://schemas.microsoft.com/office/drawing/2014/main" id="{89F3737C-1BF2-46E7-933C-5D97911B51D8}"/>
                </a:ext>
              </a:extLst>
            </p:cNvPr>
            <p:cNvSpPr/>
            <p:nvPr/>
          </p:nvSpPr>
          <p:spPr>
            <a:xfrm>
              <a:off x="4619708" y="2966208"/>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Cube 228">
              <a:extLst>
                <a:ext uri="{FF2B5EF4-FFF2-40B4-BE49-F238E27FC236}">
                  <a16:creationId xmlns:a16="http://schemas.microsoft.com/office/drawing/2014/main" id="{35D481B9-E4E0-4ADD-8C08-44161B7BBA62}"/>
                </a:ext>
              </a:extLst>
            </p:cNvPr>
            <p:cNvSpPr/>
            <p:nvPr/>
          </p:nvSpPr>
          <p:spPr>
            <a:xfrm>
              <a:off x="4619708" y="2723081"/>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Cube 229">
              <a:extLst>
                <a:ext uri="{FF2B5EF4-FFF2-40B4-BE49-F238E27FC236}">
                  <a16:creationId xmlns:a16="http://schemas.microsoft.com/office/drawing/2014/main" id="{55B847B9-4FE1-46C0-AAD9-F101305AFB3D}"/>
                </a:ext>
              </a:extLst>
            </p:cNvPr>
            <p:cNvSpPr/>
            <p:nvPr/>
          </p:nvSpPr>
          <p:spPr>
            <a:xfrm>
              <a:off x="4619708" y="2479954"/>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Cube 230">
              <a:extLst>
                <a:ext uri="{FF2B5EF4-FFF2-40B4-BE49-F238E27FC236}">
                  <a16:creationId xmlns:a16="http://schemas.microsoft.com/office/drawing/2014/main" id="{F98C208B-0C16-4132-A9A9-19A962CB60B5}"/>
                </a:ext>
              </a:extLst>
            </p:cNvPr>
            <p:cNvSpPr/>
            <p:nvPr/>
          </p:nvSpPr>
          <p:spPr>
            <a:xfrm>
              <a:off x="4619708" y="2236827"/>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Cube 231">
              <a:extLst>
                <a:ext uri="{FF2B5EF4-FFF2-40B4-BE49-F238E27FC236}">
                  <a16:creationId xmlns:a16="http://schemas.microsoft.com/office/drawing/2014/main" id="{F303EFC5-193D-4277-9AC0-11AC215B4085}"/>
                </a:ext>
              </a:extLst>
            </p:cNvPr>
            <p:cNvSpPr/>
            <p:nvPr/>
          </p:nvSpPr>
          <p:spPr>
            <a:xfrm>
              <a:off x="4619708" y="1993700"/>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Cube 232">
              <a:extLst>
                <a:ext uri="{FF2B5EF4-FFF2-40B4-BE49-F238E27FC236}">
                  <a16:creationId xmlns:a16="http://schemas.microsoft.com/office/drawing/2014/main" id="{0F7DA0AE-00AC-438E-887C-8D43287DD89E}"/>
                </a:ext>
              </a:extLst>
            </p:cNvPr>
            <p:cNvSpPr/>
            <p:nvPr/>
          </p:nvSpPr>
          <p:spPr>
            <a:xfrm>
              <a:off x="4619708" y="1750573"/>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Cube 233">
              <a:extLst>
                <a:ext uri="{FF2B5EF4-FFF2-40B4-BE49-F238E27FC236}">
                  <a16:creationId xmlns:a16="http://schemas.microsoft.com/office/drawing/2014/main" id="{F6D443EB-B565-4817-ABD7-19201E8CDB1F}"/>
                </a:ext>
              </a:extLst>
            </p:cNvPr>
            <p:cNvSpPr/>
            <p:nvPr/>
          </p:nvSpPr>
          <p:spPr>
            <a:xfrm>
              <a:off x="4619708" y="1507446"/>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Cube 234">
              <a:extLst>
                <a:ext uri="{FF2B5EF4-FFF2-40B4-BE49-F238E27FC236}">
                  <a16:creationId xmlns:a16="http://schemas.microsoft.com/office/drawing/2014/main" id="{8CE07642-963B-438F-ADAB-9EAF689173B3}"/>
                </a:ext>
              </a:extLst>
            </p:cNvPr>
            <p:cNvSpPr/>
            <p:nvPr/>
          </p:nvSpPr>
          <p:spPr>
            <a:xfrm>
              <a:off x="4619708" y="1264319"/>
              <a:ext cx="324000" cy="324000"/>
            </a:xfrm>
            <a:prstGeom prst="cube">
              <a:avLst/>
            </a:prstGeom>
            <a:solidFill>
              <a:srgbClr val="00B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6" name="Group 235">
            <a:extLst>
              <a:ext uri="{FF2B5EF4-FFF2-40B4-BE49-F238E27FC236}">
                <a16:creationId xmlns:a16="http://schemas.microsoft.com/office/drawing/2014/main" id="{94317C39-7A9E-4B83-A373-9D74DACEEBDC}"/>
              </a:ext>
            </a:extLst>
          </p:cNvPr>
          <p:cNvGrpSpPr/>
          <p:nvPr/>
        </p:nvGrpSpPr>
        <p:grpSpPr>
          <a:xfrm>
            <a:off x="10822391" y="5612526"/>
            <a:ext cx="935771" cy="947650"/>
            <a:chOff x="1860688" y="1261374"/>
            <a:chExt cx="2539456" cy="2512147"/>
          </a:xfrm>
        </p:grpSpPr>
        <p:grpSp>
          <p:nvGrpSpPr>
            <p:cNvPr id="237" name="Group 236">
              <a:extLst>
                <a:ext uri="{FF2B5EF4-FFF2-40B4-BE49-F238E27FC236}">
                  <a16:creationId xmlns:a16="http://schemas.microsoft.com/office/drawing/2014/main" id="{10BE6FC7-A789-43CD-B26E-602D8DFA126D}"/>
                </a:ext>
              </a:extLst>
            </p:cNvPr>
            <p:cNvGrpSpPr/>
            <p:nvPr/>
          </p:nvGrpSpPr>
          <p:grpSpPr>
            <a:xfrm>
              <a:off x="1860688" y="1261374"/>
              <a:ext cx="324000" cy="2512147"/>
              <a:chOff x="4619708" y="1264319"/>
              <a:chExt cx="324000" cy="2512147"/>
            </a:xfrm>
            <a:solidFill>
              <a:srgbClr val="0070C0"/>
            </a:solidFill>
          </p:grpSpPr>
          <p:sp>
            <p:nvSpPr>
              <p:cNvPr id="337" name="Cube 336">
                <a:extLst>
                  <a:ext uri="{FF2B5EF4-FFF2-40B4-BE49-F238E27FC236}">
                    <a16:creationId xmlns:a16="http://schemas.microsoft.com/office/drawing/2014/main" id="{7DBACA2D-6B82-4493-A9F5-3007006AACB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Cube 337">
                <a:extLst>
                  <a:ext uri="{FF2B5EF4-FFF2-40B4-BE49-F238E27FC236}">
                    <a16:creationId xmlns:a16="http://schemas.microsoft.com/office/drawing/2014/main" id="{15631DA1-1AB3-4CF7-82F4-0C9C0D2EB31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Cube 338">
                <a:extLst>
                  <a:ext uri="{FF2B5EF4-FFF2-40B4-BE49-F238E27FC236}">
                    <a16:creationId xmlns:a16="http://schemas.microsoft.com/office/drawing/2014/main" id="{1BEAF94D-8EEA-4498-8C91-4CB37D02EE0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Cube 339">
                <a:extLst>
                  <a:ext uri="{FF2B5EF4-FFF2-40B4-BE49-F238E27FC236}">
                    <a16:creationId xmlns:a16="http://schemas.microsoft.com/office/drawing/2014/main" id="{A72E8306-C1FE-4A80-819C-704EFB08DDA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Cube 340">
                <a:extLst>
                  <a:ext uri="{FF2B5EF4-FFF2-40B4-BE49-F238E27FC236}">
                    <a16:creationId xmlns:a16="http://schemas.microsoft.com/office/drawing/2014/main" id="{A01096DD-C3F8-4269-B86E-5FD6374CADB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Cube 341">
                <a:extLst>
                  <a:ext uri="{FF2B5EF4-FFF2-40B4-BE49-F238E27FC236}">
                    <a16:creationId xmlns:a16="http://schemas.microsoft.com/office/drawing/2014/main" id="{A367603C-272D-462B-81CC-E0C002CDEA2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Cube 342">
                <a:extLst>
                  <a:ext uri="{FF2B5EF4-FFF2-40B4-BE49-F238E27FC236}">
                    <a16:creationId xmlns:a16="http://schemas.microsoft.com/office/drawing/2014/main" id="{E195BB34-3901-4979-B1B2-A50C9096E96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Cube 343">
                <a:extLst>
                  <a:ext uri="{FF2B5EF4-FFF2-40B4-BE49-F238E27FC236}">
                    <a16:creationId xmlns:a16="http://schemas.microsoft.com/office/drawing/2014/main" id="{5305DF56-FEF7-4E3B-8B97-AD205FA5F2F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Cube 344">
                <a:extLst>
                  <a:ext uri="{FF2B5EF4-FFF2-40B4-BE49-F238E27FC236}">
                    <a16:creationId xmlns:a16="http://schemas.microsoft.com/office/drawing/2014/main" id="{E6D2A28C-6C12-4CC7-BF47-820E9E40B5D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Cube 345">
                <a:extLst>
                  <a:ext uri="{FF2B5EF4-FFF2-40B4-BE49-F238E27FC236}">
                    <a16:creationId xmlns:a16="http://schemas.microsoft.com/office/drawing/2014/main" id="{2A6A6FCC-EAED-4E8B-A996-AA44E93781F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8" name="Group 237">
              <a:extLst>
                <a:ext uri="{FF2B5EF4-FFF2-40B4-BE49-F238E27FC236}">
                  <a16:creationId xmlns:a16="http://schemas.microsoft.com/office/drawing/2014/main" id="{4578BCE9-DCC3-4A48-8E8F-C8A294DB0180}"/>
                </a:ext>
              </a:extLst>
            </p:cNvPr>
            <p:cNvGrpSpPr/>
            <p:nvPr/>
          </p:nvGrpSpPr>
          <p:grpSpPr>
            <a:xfrm>
              <a:off x="2108074" y="1261374"/>
              <a:ext cx="324000" cy="2512147"/>
              <a:chOff x="4619708" y="1264319"/>
              <a:chExt cx="324000" cy="2512147"/>
            </a:xfrm>
            <a:solidFill>
              <a:srgbClr val="0070C0"/>
            </a:solidFill>
          </p:grpSpPr>
          <p:sp>
            <p:nvSpPr>
              <p:cNvPr id="327" name="Cube 326">
                <a:extLst>
                  <a:ext uri="{FF2B5EF4-FFF2-40B4-BE49-F238E27FC236}">
                    <a16:creationId xmlns:a16="http://schemas.microsoft.com/office/drawing/2014/main" id="{A9568D60-0DC9-4C7E-A8F2-31952669966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Cube 327">
                <a:extLst>
                  <a:ext uri="{FF2B5EF4-FFF2-40B4-BE49-F238E27FC236}">
                    <a16:creationId xmlns:a16="http://schemas.microsoft.com/office/drawing/2014/main" id="{2276F39D-0263-4431-A8CE-EA699E9E71C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Cube 328">
                <a:extLst>
                  <a:ext uri="{FF2B5EF4-FFF2-40B4-BE49-F238E27FC236}">
                    <a16:creationId xmlns:a16="http://schemas.microsoft.com/office/drawing/2014/main" id="{A2CE6151-FBB4-461F-A1A5-1FE34C1560A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Cube 329">
                <a:extLst>
                  <a:ext uri="{FF2B5EF4-FFF2-40B4-BE49-F238E27FC236}">
                    <a16:creationId xmlns:a16="http://schemas.microsoft.com/office/drawing/2014/main" id="{109D85E7-E86E-49B5-850C-908907C6707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Cube 330">
                <a:extLst>
                  <a:ext uri="{FF2B5EF4-FFF2-40B4-BE49-F238E27FC236}">
                    <a16:creationId xmlns:a16="http://schemas.microsoft.com/office/drawing/2014/main" id="{69567751-5E1E-4498-B836-5C357ADE261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Cube 331">
                <a:extLst>
                  <a:ext uri="{FF2B5EF4-FFF2-40B4-BE49-F238E27FC236}">
                    <a16:creationId xmlns:a16="http://schemas.microsoft.com/office/drawing/2014/main" id="{065EE796-137C-4C5D-8F8E-3EB6CC4013F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Cube 332">
                <a:extLst>
                  <a:ext uri="{FF2B5EF4-FFF2-40B4-BE49-F238E27FC236}">
                    <a16:creationId xmlns:a16="http://schemas.microsoft.com/office/drawing/2014/main" id="{42E5A609-9B74-4858-952E-59828F528FB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Cube 333">
                <a:extLst>
                  <a:ext uri="{FF2B5EF4-FFF2-40B4-BE49-F238E27FC236}">
                    <a16:creationId xmlns:a16="http://schemas.microsoft.com/office/drawing/2014/main" id="{74F73D03-8F33-4351-B224-3F2BE261DD2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Cube 334">
                <a:extLst>
                  <a:ext uri="{FF2B5EF4-FFF2-40B4-BE49-F238E27FC236}">
                    <a16:creationId xmlns:a16="http://schemas.microsoft.com/office/drawing/2014/main" id="{7AC36744-E18B-4DB6-BC2E-366E285D3B3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Cube 335">
                <a:extLst>
                  <a:ext uri="{FF2B5EF4-FFF2-40B4-BE49-F238E27FC236}">
                    <a16:creationId xmlns:a16="http://schemas.microsoft.com/office/drawing/2014/main" id="{11A10F4E-4349-4EE3-A804-3128B21139D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9" name="Group 238">
              <a:extLst>
                <a:ext uri="{FF2B5EF4-FFF2-40B4-BE49-F238E27FC236}">
                  <a16:creationId xmlns:a16="http://schemas.microsoft.com/office/drawing/2014/main" id="{5E4F45D8-292C-466B-9D5F-4F6A4BD4A6F9}"/>
                </a:ext>
              </a:extLst>
            </p:cNvPr>
            <p:cNvGrpSpPr/>
            <p:nvPr/>
          </p:nvGrpSpPr>
          <p:grpSpPr>
            <a:xfrm>
              <a:off x="2355460" y="1261374"/>
              <a:ext cx="324000" cy="2512147"/>
              <a:chOff x="4619708" y="1264319"/>
              <a:chExt cx="324000" cy="2512147"/>
            </a:xfrm>
            <a:solidFill>
              <a:srgbClr val="0070C0"/>
            </a:solidFill>
          </p:grpSpPr>
          <p:sp>
            <p:nvSpPr>
              <p:cNvPr id="317" name="Cube 316">
                <a:extLst>
                  <a:ext uri="{FF2B5EF4-FFF2-40B4-BE49-F238E27FC236}">
                    <a16:creationId xmlns:a16="http://schemas.microsoft.com/office/drawing/2014/main" id="{D43D45E3-D808-4D31-93E5-B0630F4A774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Cube 317">
                <a:extLst>
                  <a:ext uri="{FF2B5EF4-FFF2-40B4-BE49-F238E27FC236}">
                    <a16:creationId xmlns:a16="http://schemas.microsoft.com/office/drawing/2014/main" id="{A589E10A-8C0A-4EB3-A6A6-AF0691BF22C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Cube 318">
                <a:extLst>
                  <a:ext uri="{FF2B5EF4-FFF2-40B4-BE49-F238E27FC236}">
                    <a16:creationId xmlns:a16="http://schemas.microsoft.com/office/drawing/2014/main" id="{F8DC72D9-58BB-476E-8F3C-BAD5721ED86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Cube 319">
                <a:extLst>
                  <a:ext uri="{FF2B5EF4-FFF2-40B4-BE49-F238E27FC236}">
                    <a16:creationId xmlns:a16="http://schemas.microsoft.com/office/drawing/2014/main" id="{8A9BA79C-58F0-417B-A5EC-01ED7086089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Cube 320">
                <a:extLst>
                  <a:ext uri="{FF2B5EF4-FFF2-40B4-BE49-F238E27FC236}">
                    <a16:creationId xmlns:a16="http://schemas.microsoft.com/office/drawing/2014/main" id="{7615034B-4C6A-4589-8249-40FC1B08155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Cube 321">
                <a:extLst>
                  <a:ext uri="{FF2B5EF4-FFF2-40B4-BE49-F238E27FC236}">
                    <a16:creationId xmlns:a16="http://schemas.microsoft.com/office/drawing/2014/main" id="{36C34350-EB09-4013-AB6A-4CE2F569E12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Cube 322">
                <a:extLst>
                  <a:ext uri="{FF2B5EF4-FFF2-40B4-BE49-F238E27FC236}">
                    <a16:creationId xmlns:a16="http://schemas.microsoft.com/office/drawing/2014/main" id="{624E7686-EA2F-4052-B9EC-60646DE4AA20}"/>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Cube 323">
                <a:extLst>
                  <a:ext uri="{FF2B5EF4-FFF2-40B4-BE49-F238E27FC236}">
                    <a16:creationId xmlns:a16="http://schemas.microsoft.com/office/drawing/2014/main" id="{45F6073A-FEAF-42AA-86A6-1033CD45E77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Cube 324">
                <a:extLst>
                  <a:ext uri="{FF2B5EF4-FFF2-40B4-BE49-F238E27FC236}">
                    <a16:creationId xmlns:a16="http://schemas.microsoft.com/office/drawing/2014/main" id="{F3629AF8-BCC1-48F6-B11C-7A8BD9588A7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Cube 325">
                <a:extLst>
                  <a:ext uri="{FF2B5EF4-FFF2-40B4-BE49-F238E27FC236}">
                    <a16:creationId xmlns:a16="http://schemas.microsoft.com/office/drawing/2014/main" id="{0886F651-7C50-4442-832D-ECED5ED6DE3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0" name="Group 239">
              <a:extLst>
                <a:ext uri="{FF2B5EF4-FFF2-40B4-BE49-F238E27FC236}">
                  <a16:creationId xmlns:a16="http://schemas.microsoft.com/office/drawing/2014/main" id="{00DD2A16-8840-4397-BB63-D4B1A81B110B}"/>
                </a:ext>
              </a:extLst>
            </p:cNvPr>
            <p:cNvGrpSpPr/>
            <p:nvPr/>
          </p:nvGrpSpPr>
          <p:grpSpPr>
            <a:xfrm>
              <a:off x="2602846" y="1261374"/>
              <a:ext cx="324000" cy="2512147"/>
              <a:chOff x="4619708" y="1264319"/>
              <a:chExt cx="324000" cy="2512147"/>
            </a:xfrm>
            <a:solidFill>
              <a:srgbClr val="0070C0"/>
            </a:solidFill>
          </p:grpSpPr>
          <p:sp>
            <p:nvSpPr>
              <p:cNvPr id="307" name="Cube 306">
                <a:extLst>
                  <a:ext uri="{FF2B5EF4-FFF2-40B4-BE49-F238E27FC236}">
                    <a16:creationId xmlns:a16="http://schemas.microsoft.com/office/drawing/2014/main" id="{11F5348B-AD4F-45CD-B530-85CDC78A3F2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Cube 307">
                <a:extLst>
                  <a:ext uri="{FF2B5EF4-FFF2-40B4-BE49-F238E27FC236}">
                    <a16:creationId xmlns:a16="http://schemas.microsoft.com/office/drawing/2014/main" id="{2F31FD3D-337E-4AA7-BCF3-9CBAB56ABDA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Cube 308">
                <a:extLst>
                  <a:ext uri="{FF2B5EF4-FFF2-40B4-BE49-F238E27FC236}">
                    <a16:creationId xmlns:a16="http://schemas.microsoft.com/office/drawing/2014/main" id="{53BF75DF-1FC2-4E1A-8AF4-F49223B8C56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Cube 309">
                <a:extLst>
                  <a:ext uri="{FF2B5EF4-FFF2-40B4-BE49-F238E27FC236}">
                    <a16:creationId xmlns:a16="http://schemas.microsoft.com/office/drawing/2014/main" id="{75342D1E-216D-4144-AB79-570F0CBA040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Cube 310">
                <a:extLst>
                  <a:ext uri="{FF2B5EF4-FFF2-40B4-BE49-F238E27FC236}">
                    <a16:creationId xmlns:a16="http://schemas.microsoft.com/office/drawing/2014/main" id="{1B9AE4F5-1AE5-4929-82E4-A3D9D8D2FA4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Cube 311">
                <a:extLst>
                  <a:ext uri="{FF2B5EF4-FFF2-40B4-BE49-F238E27FC236}">
                    <a16:creationId xmlns:a16="http://schemas.microsoft.com/office/drawing/2014/main" id="{680EFF41-2CBB-47E5-8DDE-D876C992246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Cube 312">
                <a:extLst>
                  <a:ext uri="{FF2B5EF4-FFF2-40B4-BE49-F238E27FC236}">
                    <a16:creationId xmlns:a16="http://schemas.microsoft.com/office/drawing/2014/main" id="{54B3B9EA-68AF-494F-9DA5-99E0146CB86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Cube 313">
                <a:extLst>
                  <a:ext uri="{FF2B5EF4-FFF2-40B4-BE49-F238E27FC236}">
                    <a16:creationId xmlns:a16="http://schemas.microsoft.com/office/drawing/2014/main" id="{A460E313-ED82-4AE9-8613-8BB6A28573A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Cube 314">
                <a:extLst>
                  <a:ext uri="{FF2B5EF4-FFF2-40B4-BE49-F238E27FC236}">
                    <a16:creationId xmlns:a16="http://schemas.microsoft.com/office/drawing/2014/main" id="{1FE2D9D2-0C73-4D75-938B-A131B4BC694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Cube 315">
                <a:extLst>
                  <a:ext uri="{FF2B5EF4-FFF2-40B4-BE49-F238E27FC236}">
                    <a16:creationId xmlns:a16="http://schemas.microsoft.com/office/drawing/2014/main" id="{BD653A2D-1988-4143-8CE5-DA58F55B727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1" name="Group 240">
              <a:extLst>
                <a:ext uri="{FF2B5EF4-FFF2-40B4-BE49-F238E27FC236}">
                  <a16:creationId xmlns:a16="http://schemas.microsoft.com/office/drawing/2014/main" id="{DC995204-400C-4533-B81A-B296986CDEDC}"/>
                </a:ext>
              </a:extLst>
            </p:cNvPr>
            <p:cNvGrpSpPr/>
            <p:nvPr/>
          </p:nvGrpSpPr>
          <p:grpSpPr>
            <a:xfrm>
              <a:off x="2850232" y="1261374"/>
              <a:ext cx="324000" cy="2512147"/>
              <a:chOff x="4619708" y="1264319"/>
              <a:chExt cx="324000" cy="2512147"/>
            </a:xfrm>
            <a:solidFill>
              <a:srgbClr val="0070C0"/>
            </a:solidFill>
          </p:grpSpPr>
          <p:sp>
            <p:nvSpPr>
              <p:cNvPr id="297" name="Cube 296">
                <a:extLst>
                  <a:ext uri="{FF2B5EF4-FFF2-40B4-BE49-F238E27FC236}">
                    <a16:creationId xmlns:a16="http://schemas.microsoft.com/office/drawing/2014/main" id="{66E03C36-B957-44F2-BEC9-BA5922B0605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Cube 297">
                <a:extLst>
                  <a:ext uri="{FF2B5EF4-FFF2-40B4-BE49-F238E27FC236}">
                    <a16:creationId xmlns:a16="http://schemas.microsoft.com/office/drawing/2014/main" id="{ADBEB660-3D64-40A3-B7F7-BAD5C26A963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Cube 298">
                <a:extLst>
                  <a:ext uri="{FF2B5EF4-FFF2-40B4-BE49-F238E27FC236}">
                    <a16:creationId xmlns:a16="http://schemas.microsoft.com/office/drawing/2014/main" id="{6FB661F3-297D-4D67-93D1-FA3BBC0EB40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Cube 299">
                <a:extLst>
                  <a:ext uri="{FF2B5EF4-FFF2-40B4-BE49-F238E27FC236}">
                    <a16:creationId xmlns:a16="http://schemas.microsoft.com/office/drawing/2014/main" id="{E75B53E8-FB07-4811-989C-C7CACF236DB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Cube 300">
                <a:extLst>
                  <a:ext uri="{FF2B5EF4-FFF2-40B4-BE49-F238E27FC236}">
                    <a16:creationId xmlns:a16="http://schemas.microsoft.com/office/drawing/2014/main" id="{B43AC95B-1464-4C3F-B49F-AF0B0EB8C9C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Cube 301">
                <a:extLst>
                  <a:ext uri="{FF2B5EF4-FFF2-40B4-BE49-F238E27FC236}">
                    <a16:creationId xmlns:a16="http://schemas.microsoft.com/office/drawing/2014/main" id="{68C68D19-1CB6-4577-8E7C-C0A7ED1A44C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Cube 302">
                <a:extLst>
                  <a:ext uri="{FF2B5EF4-FFF2-40B4-BE49-F238E27FC236}">
                    <a16:creationId xmlns:a16="http://schemas.microsoft.com/office/drawing/2014/main" id="{9BA25527-6AFF-4629-8C08-F66DFFFEEF2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Cube 303">
                <a:extLst>
                  <a:ext uri="{FF2B5EF4-FFF2-40B4-BE49-F238E27FC236}">
                    <a16:creationId xmlns:a16="http://schemas.microsoft.com/office/drawing/2014/main" id="{FEEC1896-35D2-4226-9324-9CEBCA8C529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Cube 304">
                <a:extLst>
                  <a:ext uri="{FF2B5EF4-FFF2-40B4-BE49-F238E27FC236}">
                    <a16:creationId xmlns:a16="http://schemas.microsoft.com/office/drawing/2014/main" id="{2A909FEC-8CB6-4D26-946A-44E82901672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Cube 305">
                <a:extLst>
                  <a:ext uri="{FF2B5EF4-FFF2-40B4-BE49-F238E27FC236}">
                    <a16:creationId xmlns:a16="http://schemas.microsoft.com/office/drawing/2014/main" id="{DB55295E-6445-401E-B8BC-52ADB4B66FC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2" name="Group 241">
              <a:extLst>
                <a:ext uri="{FF2B5EF4-FFF2-40B4-BE49-F238E27FC236}">
                  <a16:creationId xmlns:a16="http://schemas.microsoft.com/office/drawing/2014/main" id="{ACE74CA9-31E6-44CA-BF4A-9415F253608C}"/>
                </a:ext>
              </a:extLst>
            </p:cNvPr>
            <p:cNvGrpSpPr/>
            <p:nvPr/>
          </p:nvGrpSpPr>
          <p:grpSpPr>
            <a:xfrm>
              <a:off x="3097618" y="1261374"/>
              <a:ext cx="324000" cy="2512147"/>
              <a:chOff x="4619708" y="1264319"/>
              <a:chExt cx="324000" cy="2512147"/>
            </a:xfrm>
            <a:solidFill>
              <a:srgbClr val="0070C0"/>
            </a:solidFill>
          </p:grpSpPr>
          <p:sp>
            <p:nvSpPr>
              <p:cNvPr id="287" name="Cube 286">
                <a:extLst>
                  <a:ext uri="{FF2B5EF4-FFF2-40B4-BE49-F238E27FC236}">
                    <a16:creationId xmlns:a16="http://schemas.microsoft.com/office/drawing/2014/main" id="{04F1E15A-681F-419D-A505-842AA0DD5C2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Cube 287">
                <a:extLst>
                  <a:ext uri="{FF2B5EF4-FFF2-40B4-BE49-F238E27FC236}">
                    <a16:creationId xmlns:a16="http://schemas.microsoft.com/office/drawing/2014/main" id="{389B155A-9AF3-4F19-BBBE-C9B3E5EAE67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Cube 288">
                <a:extLst>
                  <a:ext uri="{FF2B5EF4-FFF2-40B4-BE49-F238E27FC236}">
                    <a16:creationId xmlns:a16="http://schemas.microsoft.com/office/drawing/2014/main" id="{6709F0A0-1A9A-4DA4-A43D-4705A09B83F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Cube 289">
                <a:extLst>
                  <a:ext uri="{FF2B5EF4-FFF2-40B4-BE49-F238E27FC236}">
                    <a16:creationId xmlns:a16="http://schemas.microsoft.com/office/drawing/2014/main" id="{305EDAB8-E66B-4C19-93AE-8683C0757BD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Cube 290">
                <a:extLst>
                  <a:ext uri="{FF2B5EF4-FFF2-40B4-BE49-F238E27FC236}">
                    <a16:creationId xmlns:a16="http://schemas.microsoft.com/office/drawing/2014/main" id="{CE4B0052-5D29-46DE-8CA5-28BF891CD36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Cube 291">
                <a:extLst>
                  <a:ext uri="{FF2B5EF4-FFF2-40B4-BE49-F238E27FC236}">
                    <a16:creationId xmlns:a16="http://schemas.microsoft.com/office/drawing/2014/main" id="{E3C263E2-5D29-4D7B-BC26-F83F99BED8A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Cube 292">
                <a:extLst>
                  <a:ext uri="{FF2B5EF4-FFF2-40B4-BE49-F238E27FC236}">
                    <a16:creationId xmlns:a16="http://schemas.microsoft.com/office/drawing/2014/main" id="{D7221B76-537D-4EB9-8D55-14F839E0903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Cube 293">
                <a:extLst>
                  <a:ext uri="{FF2B5EF4-FFF2-40B4-BE49-F238E27FC236}">
                    <a16:creationId xmlns:a16="http://schemas.microsoft.com/office/drawing/2014/main" id="{36F8980E-4EC8-42DB-B2AD-142022CE95C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Cube 294">
                <a:extLst>
                  <a:ext uri="{FF2B5EF4-FFF2-40B4-BE49-F238E27FC236}">
                    <a16:creationId xmlns:a16="http://schemas.microsoft.com/office/drawing/2014/main" id="{4666E925-F49B-4DB7-8782-D84625B986E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Cube 295">
                <a:extLst>
                  <a:ext uri="{FF2B5EF4-FFF2-40B4-BE49-F238E27FC236}">
                    <a16:creationId xmlns:a16="http://schemas.microsoft.com/office/drawing/2014/main" id="{76584125-8D5A-4256-8F97-FEC83D95637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3" name="Group 242">
              <a:extLst>
                <a:ext uri="{FF2B5EF4-FFF2-40B4-BE49-F238E27FC236}">
                  <a16:creationId xmlns:a16="http://schemas.microsoft.com/office/drawing/2014/main" id="{161603A6-076B-427D-8C4E-90206B2020CB}"/>
                </a:ext>
              </a:extLst>
            </p:cNvPr>
            <p:cNvGrpSpPr/>
            <p:nvPr/>
          </p:nvGrpSpPr>
          <p:grpSpPr>
            <a:xfrm>
              <a:off x="3345004" y="1261374"/>
              <a:ext cx="324000" cy="2512147"/>
              <a:chOff x="4619708" y="1264319"/>
              <a:chExt cx="324000" cy="2512147"/>
            </a:xfrm>
            <a:solidFill>
              <a:srgbClr val="0070C0"/>
            </a:solidFill>
          </p:grpSpPr>
          <p:sp>
            <p:nvSpPr>
              <p:cNvPr id="277" name="Cube 276">
                <a:extLst>
                  <a:ext uri="{FF2B5EF4-FFF2-40B4-BE49-F238E27FC236}">
                    <a16:creationId xmlns:a16="http://schemas.microsoft.com/office/drawing/2014/main" id="{31BF93DF-1389-44C7-899A-A632506EF87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Cube 277">
                <a:extLst>
                  <a:ext uri="{FF2B5EF4-FFF2-40B4-BE49-F238E27FC236}">
                    <a16:creationId xmlns:a16="http://schemas.microsoft.com/office/drawing/2014/main" id="{8ED8034B-E0CE-4816-B2B2-36AD192EEBC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Cube 278">
                <a:extLst>
                  <a:ext uri="{FF2B5EF4-FFF2-40B4-BE49-F238E27FC236}">
                    <a16:creationId xmlns:a16="http://schemas.microsoft.com/office/drawing/2014/main" id="{9F246EC4-C9DB-4AEE-B6D0-1DA1A3785AB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Cube 279">
                <a:extLst>
                  <a:ext uri="{FF2B5EF4-FFF2-40B4-BE49-F238E27FC236}">
                    <a16:creationId xmlns:a16="http://schemas.microsoft.com/office/drawing/2014/main" id="{CBE50173-AD0E-4B11-91CC-4605250C107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Cube 280">
                <a:extLst>
                  <a:ext uri="{FF2B5EF4-FFF2-40B4-BE49-F238E27FC236}">
                    <a16:creationId xmlns:a16="http://schemas.microsoft.com/office/drawing/2014/main" id="{861E3E31-C2A2-4ECB-A737-DED08FF81DF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Cube 281">
                <a:extLst>
                  <a:ext uri="{FF2B5EF4-FFF2-40B4-BE49-F238E27FC236}">
                    <a16:creationId xmlns:a16="http://schemas.microsoft.com/office/drawing/2014/main" id="{2BB8FD9E-390B-4578-A49E-8468EA05C60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Cube 282">
                <a:extLst>
                  <a:ext uri="{FF2B5EF4-FFF2-40B4-BE49-F238E27FC236}">
                    <a16:creationId xmlns:a16="http://schemas.microsoft.com/office/drawing/2014/main" id="{755E8CBC-E95A-4833-BE0A-FA7C9E2BD11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Cube 283">
                <a:extLst>
                  <a:ext uri="{FF2B5EF4-FFF2-40B4-BE49-F238E27FC236}">
                    <a16:creationId xmlns:a16="http://schemas.microsoft.com/office/drawing/2014/main" id="{1E5468BF-18A4-4139-B573-3337A3DDADD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Cube 284">
                <a:extLst>
                  <a:ext uri="{FF2B5EF4-FFF2-40B4-BE49-F238E27FC236}">
                    <a16:creationId xmlns:a16="http://schemas.microsoft.com/office/drawing/2014/main" id="{ACEC5846-40CA-4015-8839-95EA51DADDE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Cube 285">
                <a:extLst>
                  <a:ext uri="{FF2B5EF4-FFF2-40B4-BE49-F238E27FC236}">
                    <a16:creationId xmlns:a16="http://schemas.microsoft.com/office/drawing/2014/main" id="{DF062731-DA50-434B-B063-9A71B14C5E5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4" name="Group 243">
              <a:extLst>
                <a:ext uri="{FF2B5EF4-FFF2-40B4-BE49-F238E27FC236}">
                  <a16:creationId xmlns:a16="http://schemas.microsoft.com/office/drawing/2014/main" id="{F921CB04-88E6-46FC-A120-C466A2952599}"/>
                </a:ext>
              </a:extLst>
            </p:cNvPr>
            <p:cNvGrpSpPr/>
            <p:nvPr/>
          </p:nvGrpSpPr>
          <p:grpSpPr>
            <a:xfrm>
              <a:off x="3592390" y="1261374"/>
              <a:ext cx="324000" cy="2512147"/>
              <a:chOff x="4619708" y="1264319"/>
              <a:chExt cx="324000" cy="2512147"/>
            </a:xfrm>
            <a:solidFill>
              <a:srgbClr val="0070C0"/>
            </a:solidFill>
          </p:grpSpPr>
          <p:sp>
            <p:nvSpPr>
              <p:cNvPr id="267" name="Cube 266">
                <a:extLst>
                  <a:ext uri="{FF2B5EF4-FFF2-40B4-BE49-F238E27FC236}">
                    <a16:creationId xmlns:a16="http://schemas.microsoft.com/office/drawing/2014/main" id="{79C7FB19-6659-4ADA-97BA-75AB042D0E9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Cube 267">
                <a:extLst>
                  <a:ext uri="{FF2B5EF4-FFF2-40B4-BE49-F238E27FC236}">
                    <a16:creationId xmlns:a16="http://schemas.microsoft.com/office/drawing/2014/main" id="{2703BD2D-B982-482D-9E9F-19E68310DEA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Cube 268">
                <a:extLst>
                  <a:ext uri="{FF2B5EF4-FFF2-40B4-BE49-F238E27FC236}">
                    <a16:creationId xmlns:a16="http://schemas.microsoft.com/office/drawing/2014/main" id="{7F06672E-092E-4A28-BC8A-9940BA4AFA1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Cube 269">
                <a:extLst>
                  <a:ext uri="{FF2B5EF4-FFF2-40B4-BE49-F238E27FC236}">
                    <a16:creationId xmlns:a16="http://schemas.microsoft.com/office/drawing/2014/main" id="{7E6EE077-24BC-4981-8216-5184B35D669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Cube 270">
                <a:extLst>
                  <a:ext uri="{FF2B5EF4-FFF2-40B4-BE49-F238E27FC236}">
                    <a16:creationId xmlns:a16="http://schemas.microsoft.com/office/drawing/2014/main" id="{C2DA559A-21B8-451F-B45E-A257964C001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Cube 271">
                <a:extLst>
                  <a:ext uri="{FF2B5EF4-FFF2-40B4-BE49-F238E27FC236}">
                    <a16:creationId xmlns:a16="http://schemas.microsoft.com/office/drawing/2014/main" id="{BD645A48-7144-4083-8DAB-3C9857522F3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Cube 272">
                <a:extLst>
                  <a:ext uri="{FF2B5EF4-FFF2-40B4-BE49-F238E27FC236}">
                    <a16:creationId xmlns:a16="http://schemas.microsoft.com/office/drawing/2014/main" id="{337C1CF0-31A4-457D-993E-0B746C0D89C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Cube 273">
                <a:extLst>
                  <a:ext uri="{FF2B5EF4-FFF2-40B4-BE49-F238E27FC236}">
                    <a16:creationId xmlns:a16="http://schemas.microsoft.com/office/drawing/2014/main" id="{3577696A-DE8D-4785-9B69-9345EEDF0CC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Cube 274">
                <a:extLst>
                  <a:ext uri="{FF2B5EF4-FFF2-40B4-BE49-F238E27FC236}">
                    <a16:creationId xmlns:a16="http://schemas.microsoft.com/office/drawing/2014/main" id="{365C197C-FC0A-415B-B8F7-FDA4DEF0A76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Cube 275">
                <a:extLst>
                  <a:ext uri="{FF2B5EF4-FFF2-40B4-BE49-F238E27FC236}">
                    <a16:creationId xmlns:a16="http://schemas.microsoft.com/office/drawing/2014/main" id="{6FA18000-0E3E-452E-A906-65DD262F831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5" name="Group 244">
              <a:extLst>
                <a:ext uri="{FF2B5EF4-FFF2-40B4-BE49-F238E27FC236}">
                  <a16:creationId xmlns:a16="http://schemas.microsoft.com/office/drawing/2014/main" id="{18ECA5DA-2BB7-414D-B4F1-A6ED6C1D207D}"/>
                </a:ext>
              </a:extLst>
            </p:cNvPr>
            <p:cNvGrpSpPr/>
            <p:nvPr/>
          </p:nvGrpSpPr>
          <p:grpSpPr>
            <a:xfrm>
              <a:off x="3828759" y="1261374"/>
              <a:ext cx="324000" cy="2512147"/>
              <a:chOff x="4619708" y="1264319"/>
              <a:chExt cx="324000" cy="2512147"/>
            </a:xfrm>
            <a:solidFill>
              <a:srgbClr val="0070C0"/>
            </a:solidFill>
          </p:grpSpPr>
          <p:sp>
            <p:nvSpPr>
              <p:cNvPr id="257" name="Cube 256">
                <a:extLst>
                  <a:ext uri="{FF2B5EF4-FFF2-40B4-BE49-F238E27FC236}">
                    <a16:creationId xmlns:a16="http://schemas.microsoft.com/office/drawing/2014/main" id="{B2CCDCAE-1CEF-4EE4-8FFF-E771C5A5ED0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Cube 257">
                <a:extLst>
                  <a:ext uri="{FF2B5EF4-FFF2-40B4-BE49-F238E27FC236}">
                    <a16:creationId xmlns:a16="http://schemas.microsoft.com/office/drawing/2014/main" id="{2DB6038B-EABA-47DF-BAFB-E55221C207B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Cube 258">
                <a:extLst>
                  <a:ext uri="{FF2B5EF4-FFF2-40B4-BE49-F238E27FC236}">
                    <a16:creationId xmlns:a16="http://schemas.microsoft.com/office/drawing/2014/main" id="{80A51646-B7C7-4CC5-819D-2E23174D237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Cube 259">
                <a:extLst>
                  <a:ext uri="{FF2B5EF4-FFF2-40B4-BE49-F238E27FC236}">
                    <a16:creationId xmlns:a16="http://schemas.microsoft.com/office/drawing/2014/main" id="{04CBA756-1134-4B22-AE8C-6A73632C431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Cube 260">
                <a:extLst>
                  <a:ext uri="{FF2B5EF4-FFF2-40B4-BE49-F238E27FC236}">
                    <a16:creationId xmlns:a16="http://schemas.microsoft.com/office/drawing/2014/main" id="{62EEEBF1-5CDD-45AB-A4D4-06C16BEF850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Cube 261">
                <a:extLst>
                  <a:ext uri="{FF2B5EF4-FFF2-40B4-BE49-F238E27FC236}">
                    <a16:creationId xmlns:a16="http://schemas.microsoft.com/office/drawing/2014/main" id="{8C38CD36-F17C-4B10-8AAA-E346C536C99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Cube 262">
                <a:extLst>
                  <a:ext uri="{FF2B5EF4-FFF2-40B4-BE49-F238E27FC236}">
                    <a16:creationId xmlns:a16="http://schemas.microsoft.com/office/drawing/2014/main" id="{D12E4959-6E83-4967-82B6-1969E101835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Cube 263">
                <a:extLst>
                  <a:ext uri="{FF2B5EF4-FFF2-40B4-BE49-F238E27FC236}">
                    <a16:creationId xmlns:a16="http://schemas.microsoft.com/office/drawing/2014/main" id="{87B93C76-DB28-4852-9F4E-605847A777A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Cube 264">
                <a:extLst>
                  <a:ext uri="{FF2B5EF4-FFF2-40B4-BE49-F238E27FC236}">
                    <a16:creationId xmlns:a16="http://schemas.microsoft.com/office/drawing/2014/main" id="{76C64991-F21E-422C-BD5F-74BAF27E5FE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Cube 265">
                <a:extLst>
                  <a:ext uri="{FF2B5EF4-FFF2-40B4-BE49-F238E27FC236}">
                    <a16:creationId xmlns:a16="http://schemas.microsoft.com/office/drawing/2014/main" id="{F366BC0D-2596-443C-B5FB-AE29F404E16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6" name="Group 245">
              <a:extLst>
                <a:ext uri="{FF2B5EF4-FFF2-40B4-BE49-F238E27FC236}">
                  <a16:creationId xmlns:a16="http://schemas.microsoft.com/office/drawing/2014/main" id="{508A92BB-4A91-4FAC-B685-796A3DB59566}"/>
                </a:ext>
              </a:extLst>
            </p:cNvPr>
            <p:cNvGrpSpPr/>
            <p:nvPr/>
          </p:nvGrpSpPr>
          <p:grpSpPr>
            <a:xfrm>
              <a:off x="4076144" y="1261374"/>
              <a:ext cx="324000" cy="2512147"/>
              <a:chOff x="4619708" y="1264319"/>
              <a:chExt cx="324000" cy="2512147"/>
            </a:xfrm>
            <a:solidFill>
              <a:srgbClr val="0070C0"/>
            </a:solidFill>
          </p:grpSpPr>
          <p:sp>
            <p:nvSpPr>
              <p:cNvPr id="247" name="Cube 246">
                <a:extLst>
                  <a:ext uri="{FF2B5EF4-FFF2-40B4-BE49-F238E27FC236}">
                    <a16:creationId xmlns:a16="http://schemas.microsoft.com/office/drawing/2014/main" id="{09305EDE-3E0D-4646-8C65-EAAA5CC9283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Cube 247">
                <a:extLst>
                  <a:ext uri="{FF2B5EF4-FFF2-40B4-BE49-F238E27FC236}">
                    <a16:creationId xmlns:a16="http://schemas.microsoft.com/office/drawing/2014/main" id="{7BFE1B4E-E52B-430E-BC54-EA33AAD0B5A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Cube 248">
                <a:extLst>
                  <a:ext uri="{FF2B5EF4-FFF2-40B4-BE49-F238E27FC236}">
                    <a16:creationId xmlns:a16="http://schemas.microsoft.com/office/drawing/2014/main" id="{A54F9E80-DF9A-4741-8CA1-A1D84A84F5B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Cube 249">
                <a:extLst>
                  <a:ext uri="{FF2B5EF4-FFF2-40B4-BE49-F238E27FC236}">
                    <a16:creationId xmlns:a16="http://schemas.microsoft.com/office/drawing/2014/main" id="{4C7C1090-1FB5-4AFD-AF04-5E820D71EE0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Cube 250">
                <a:extLst>
                  <a:ext uri="{FF2B5EF4-FFF2-40B4-BE49-F238E27FC236}">
                    <a16:creationId xmlns:a16="http://schemas.microsoft.com/office/drawing/2014/main" id="{F9EC25B6-390D-44D5-B288-78BF0EFFB07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Cube 251">
                <a:extLst>
                  <a:ext uri="{FF2B5EF4-FFF2-40B4-BE49-F238E27FC236}">
                    <a16:creationId xmlns:a16="http://schemas.microsoft.com/office/drawing/2014/main" id="{0BB7C75A-43A1-4CDB-B61C-F251566D989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Cube 252">
                <a:extLst>
                  <a:ext uri="{FF2B5EF4-FFF2-40B4-BE49-F238E27FC236}">
                    <a16:creationId xmlns:a16="http://schemas.microsoft.com/office/drawing/2014/main" id="{3EE4B05E-94AF-47AC-BC05-877F0832F23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Cube 253">
                <a:extLst>
                  <a:ext uri="{FF2B5EF4-FFF2-40B4-BE49-F238E27FC236}">
                    <a16:creationId xmlns:a16="http://schemas.microsoft.com/office/drawing/2014/main" id="{A7527489-C2EF-4026-AD79-375A4AA4CA8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Cube 254">
                <a:extLst>
                  <a:ext uri="{FF2B5EF4-FFF2-40B4-BE49-F238E27FC236}">
                    <a16:creationId xmlns:a16="http://schemas.microsoft.com/office/drawing/2014/main" id="{7313434B-BDA7-417F-9E73-DDCCC24EBD5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Cube 255">
                <a:extLst>
                  <a:ext uri="{FF2B5EF4-FFF2-40B4-BE49-F238E27FC236}">
                    <a16:creationId xmlns:a16="http://schemas.microsoft.com/office/drawing/2014/main" id="{C43B9ABF-7C75-4F18-BBF8-03D177D1BBB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47" name="Group 346">
            <a:extLst>
              <a:ext uri="{FF2B5EF4-FFF2-40B4-BE49-F238E27FC236}">
                <a16:creationId xmlns:a16="http://schemas.microsoft.com/office/drawing/2014/main" id="{177DC51D-5CB2-44BD-BD9A-0655A7E6C346}"/>
              </a:ext>
            </a:extLst>
          </p:cNvPr>
          <p:cNvGrpSpPr/>
          <p:nvPr/>
        </p:nvGrpSpPr>
        <p:grpSpPr>
          <a:xfrm>
            <a:off x="10822391" y="5612526"/>
            <a:ext cx="935771" cy="947650"/>
            <a:chOff x="1860688" y="1261374"/>
            <a:chExt cx="2539456" cy="2512147"/>
          </a:xfrm>
        </p:grpSpPr>
        <p:grpSp>
          <p:nvGrpSpPr>
            <p:cNvPr id="348" name="Group 347">
              <a:extLst>
                <a:ext uri="{FF2B5EF4-FFF2-40B4-BE49-F238E27FC236}">
                  <a16:creationId xmlns:a16="http://schemas.microsoft.com/office/drawing/2014/main" id="{7C294D6F-03A5-41DF-97E3-3BF77D799B04}"/>
                </a:ext>
              </a:extLst>
            </p:cNvPr>
            <p:cNvGrpSpPr/>
            <p:nvPr/>
          </p:nvGrpSpPr>
          <p:grpSpPr>
            <a:xfrm>
              <a:off x="1860688" y="1261374"/>
              <a:ext cx="324000" cy="2512147"/>
              <a:chOff x="4619708" y="1264319"/>
              <a:chExt cx="324000" cy="2512147"/>
            </a:xfrm>
            <a:solidFill>
              <a:srgbClr val="0070C0"/>
            </a:solidFill>
          </p:grpSpPr>
          <p:sp>
            <p:nvSpPr>
              <p:cNvPr id="448" name="Cube 447">
                <a:extLst>
                  <a:ext uri="{FF2B5EF4-FFF2-40B4-BE49-F238E27FC236}">
                    <a16:creationId xmlns:a16="http://schemas.microsoft.com/office/drawing/2014/main" id="{FF217CE7-F29D-4B5E-AE23-21CB406913E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 name="Cube 448">
                <a:extLst>
                  <a:ext uri="{FF2B5EF4-FFF2-40B4-BE49-F238E27FC236}">
                    <a16:creationId xmlns:a16="http://schemas.microsoft.com/office/drawing/2014/main" id="{0C863696-3BDD-4E47-8188-09A40A0FF06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 name="Cube 449">
                <a:extLst>
                  <a:ext uri="{FF2B5EF4-FFF2-40B4-BE49-F238E27FC236}">
                    <a16:creationId xmlns:a16="http://schemas.microsoft.com/office/drawing/2014/main" id="{E0C9D6F6-88A6-4E31-A5C6-2FBFAEFE515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1" name="Cube 450">
                <a:extLst>
                  <a:ext uri="{FF2B5EF4-FFF2-40B4-BE49-F238E27FC236}">
                    <a16:creationId xmlns:a16="http://schemas.microsoft.com/office/drawing/2014/main" id="{8615AD7E-504D-4387-80FD-911C772D82F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 name="Cube 451">
                <a:extLst>
                  <a:ext uri="{FF2B5EF4-FFF2-40B4-BE49-F238E27FC236}">
                    <a16:creationId xmlns:a16="http://schemas.microsoft.com/office/drawing/2014/main" id="{B48DF09E-32F2-4E5B-BC4C-73C1B4C0F07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 name="Cube 452">
                <a:extLst>
                  <a:ext uri="{FF2B5EF4-FFF2-40B4-BE49-F238E27FC236}">
                    <a16:creationId xmlns:a16="http://schemas.microsoft.com/office/drawing/2014/main" id="{2E40CCA8-BD0D-47DB-9806-90328528BEF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 name="Cube 453">
                <a:extLst>
                  <a:ext uri="{FF2B5EF4-FFF2-40B4-BE49-F238E27FC236}">
                    <a16:creationId xmlns:a16="http://schemas.microsoft.com/office/drawing/2014/main" id="{A8B44593-A8A8-4A2D-BEE4-0DB0137B77B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 name="Cube 454">
                <a:extLst>
                  <a:ext uri="{FF2B5EF4-FFF2-40B4-BE49-F238E27FC236}">
                    <a16:creationId xmlns:a16="http://schemas.microsoft.com/office/drawing/2014/main" id="{296F99C7-85EF-439E-BC9C-5471A09FA6A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Cube 455">
                <a:extLst>
                  <a:ext uri="{FF2B5EF4-FFF2-40B4-BE49-F238E27FC236}">
                    <a16:creationId xmlns:a16="http://schemas.microsoft.com/office/drawing/2014/main" id="{BD61750A-C1F3-43C6-9867-DEF390A3D74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7" name="Cube 456">
                <a:extLst>
                  <a:ext uri="{FF2B5EF4-FFF2-40B4-BE49-F238E27FC236}">
                    <a16:creationId xmlns:a16="http://schemas.microsoft.com/office/drawing/2014/main" id="{B545EC8E-DE6E-4989-B738-30B61E7E36D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9" name="Group 348">
              <a:extLst>
                <a:ext uri="{FF2B5EF4-FFF2-40B4-BE49-F238E27FC236}">
                  <a16:creationId xmlns:a16="http://schemas.microsoft.com/office/drawing/2014/main" id="{FC7A24EE-30C1-42B7-8F07-403CE725599E}"/>
                </a:ext>
              </a:extLst>
            </p:cNvPr>
            <p:cNvGrpSpPr/>
            <p:nvPr/>
          </p:nvGrpSpPr>
          <p:grpSpPr>
            <a:xfrm>
              <a:off x="2108074" y="1261374"/>
              <a:ext cx="324000" cy="2512147"/>
              <a:chOff x="4619708" y="1264319"/>
              <a:chExt cx="324000" cy="2512147"/>
            </a:xfrm>
            <a:solidFill>
              <a:srgbClr val="0070C0"/>
            </a:solidFill>
          </p:grpSpPr>
          <p:sp>
            <p:nvSpPr>
              <p:cNvPr id="438" name="Cube 437">
                <a:extLst>
                  <a:ext uri="{FF2B5EF4-FFF2-40B4-BE49-F238E27FC236}">
                    <a16:creationId xmlns:a16="http://schemas.microsoft.com/office/drawing/2014/main" id="{1A0BE7D2-29E5-4674-A443-70E67487C88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Cube 438">
                <a:extLst>
                  <a:ext uri="{FF2B5EF4-FFF2-40B4-BE49-F238E27FC236}">
                    <a16:creationId xmlns:a16="http://schemas.microsoft.com/office/drawing/2014/main" id="{C9753622-DF69-4E66-AEFC-C547AED72C10}"/>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Cube 439">
                <a:extLst>
                  <a:ext uri="{FF2B5EF4-FFF2-40B4-BE49-F238E27FC236}">
                    <a16:creationId xmlns:a16="http://schemas.microsoft.com/office/drawing/2014/main" id="{3FC2431A-112F-4A35-B983-3D9990A23F2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Cube 440">
                <a:extLst>
                  <a:ext uri="{FF2B5EF4-FFF2-40B4-BE49-F238E27FC236}">
                    <a16:creationId xmlns:a16="http://schemas.microsoft.com/office/drawing/2014/main" id="{D163238E-A9E4-475D-869C-1B6502ED9D8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Cube 441">
                <a:extLst>
                  <a:ext uri="{FF2B5EF4-FFF2-40B4-BE49-F238E27FC236}">
                    <a16:creationId xmlns:a16="http://schemas.microsoft.com/office/drawing/2014/main" id="{54109F87-FEDD-4C27-86FF-889E82C8E1E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Cube 442">
                <a:extLst>
                  <a:ext uri="{FF2B5EF4-FFF2-40B4-BE49-F238E27FC236}">
                    <a16:creationId xmlns:a16="http://schemas.microsoft.com/office/drawing/2014/main" id="{7DD630A9-F8AA-4750-82E4-1C0595B3D41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Cube 443">
                <a:extLst>
                  <a:ext uri="{FF2B5EF4-FFF2-40B4-BE49-F238E27FC236}">
                    <a16:creationId xmlns:a16="http://schemas.microsoft.com/office/drawing/2014/main" id="{BAD89EEC-C5DA-4DC4-90A0-8AB210E498A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Cube 444">
                <a:extLst>
                  <a:ext uri="{FF2B5EF4-FFF2-40B4-BE49-F238E27FC236}">
                    <a16:creationId xmlns:a16="http://schemas.microsoft.com/office/drawing/2014/main" id="{6C52BA38-0F83-41BD-BAE5-D98560B974C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Cube 445">
                <a:extLst>
                  <a:ext uri="{FF2B5EF4-FFF2-40B4-BE49-F238E27FC236}">
                    <a16:creationId xmlns:a16="http://schemas.microsoft.com/office/drawing/2014/main" id="{9B84626A-EF69-4E9C-871B-01600D1E6CD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Cube 446">
                <a:extLst>
                  <a:ext uri="{FF2B5EF4-FFF2-40B4-BE49-F238E27FC236}">
                    <a16:creationId xmlns:a16="http://schemas.microsoft.com/office/drawing/2014/main" id="{05881686-45B0-431C-8BA7-B5A505181BC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0" name="Group 349">
              <a:extLst>
                <a:ext uri="{FF2B5EF4-FFF2-40B4-BE49-F238E27FC236}">
                  <a16:creationId xmlns:a16="http://schemas.microsoft.com/office/drawing/2014/main" id="{0BDE71CA-C0F4-4511-A683-B349F673A5A8}"/>
                </a:ext>
              </a:extLst>
            </p:cNvPr>
            <p:cNvGrpSpPr/>
            <p:nvPr/>
          </p:nvGrpSpPr>
          <p:grpSpPr>
            <a:xfrm>
              <a:off x="2355460" y="1261374"/>
              <a:ext cx="324000" cy="2512147"/>
              <a:chOff x="4619708" y="1264319"/>
              <a:chExt cx="324000" cy="2512147"/>
            </a:xfrm>
            <a:solidFill>
              <a:srgbClr val="0070C0"/>
            </a:solidFill>
          </p:grpSpPr>
          <p:sp>
            <p:nvSpPr>
              <p:cNvPr id="428" name="Cube 427">
                <a:extLst>
                  <a:ext uri="{FF2B5EF4-FFF2-40B4-BE49-F238E27FC236}">
                    <a16:creationId xmlns:a16="http://schemas.microsoft.com/office/drawing/2014/main" id="{2DAAA4C1-7269-4BF5-9EB3-1F56E05FBD04}"/>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Cube 428">
                <a:extLst>
                  <a:ext uri="{FF2B5EF4-FFF2-40B4-BE49-F238E27FC236}">
                    <a16:creationId xmlns:a16="http://schemas.microsoft.com/office/drawing/2014/main" id="{2E64B095-3296-4E7E-A108-8751F316FBA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Cube 429">
                <a:extLst>
                  <a:ext uri="{FF2B5EF4-FFF2-40B4-BE49-F238E27FC236}">
                    <a16:creationId xmlns:a16="http://schemas.microsoft.com/office/drawing/2014/main" id="{620AAAFD-8DF2-4D44-BAE8-31E5EB8FA2F2}"/>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Cube 430">
                <a:extLst>
                  <a:ext uri="{FF2B5EF4-FFF2-40B4-BE49-F238E27FC236}">
                    <a16:creationId xmlns:a16="http://schemas.microsoft.com/office/drawing/2014/main" id="{2279F458-3E07-44CA-9BD6-64BD0E0CD78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Cube 431">
                <a:extLst>
                  <a:ext uri="{FF2B5EF4-FFF2-40B4-BE49-F238E27FC236}">
                    <a16:creationId xmlns:a16="http://schemas.microsoft.com/office/drawing/2014/main" id="{E50CD1B9-76D3-4E63-81D5-E60113E90639}"/>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3" name="Cube 432">
                <a:extLst>
                  <a:ext uri="{FF2B5EF4-FFF2-40B4-BE49-F238E27FC236}">
                    <a16:creationId xmlns:a16="http://schemas.microsoft.com/office/drawing/2014/main" id="{25A1FCDF-461C-402B-86C5-7E32908474B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Cube 433">
                <a:extLst>
                  <a:ext uri="{FF2B5EF4-FFF2-40B4-BE49-F238E27FC236}">
                    <a16:creationId xmlns:a16="http://schemas.microsoft.com/office/drawing/2014/main" id="{1B0EA554-B0C7-43E5-9458-D1DBEE7B02A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Cube 434">
                <a:extLst>
                  <a:ext uri="{FF2B5EF4-FFF2-40B4-BE49-F238E27FC236}">
                    <a16:creationId xmlns:a16="http://schemas.microsoft.com/office/drawing/2014/main" id="{61FB65FA-1D8E-489F-A7CE-2790EA3B80C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Cube 435">
                <a:extLst>
                  <a:ext uri="{FF2B5EF4-FFF2-40B4-BE49-F238E27FC236}">
                    <a16:creationId xmlns:a16="http://schemas.microsoft.com/office/drawing/2014/main" id="{EC805B3D-3217-4D1D-A469-4DCBBC131C4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Cube 436">
                <a:extLst>
                  <a:ext uri="{FF2B5EF4-FFF2-40B4-BE49-F238E27FC236}">
                    <a16:creationId xmlns:a16="http://schemas.microsoft.com/office/drawing/2014/main" id="{DF87D3EF-37FC-430B-BA7B-75BBD9338EF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1" name="Group 350">
              <a:extLst>
                <a:ext uri="{FF2B5EF4-FFF2-40B4-BE49-F238E27FC236}">
                  <a16:creationId xmlns:a16="http://schemas.microsoft.com/office/drawing/2014/main" id="{CFB5CD8E-C5E9-4F0C-8948-328281D18063}"/>
                </a:ext>
              </a:extLst>
            </p:cNvPr>
            <p:cNvGrpSpPr/>
            <p:nvPr/>
          </p:nvGrpSpPr>
          <p:grpSpPr>
            <a:xfrm>
              <a:off x="2602846" y="1261374"/>
              <a:ext cx="324000" cy="2512147"/>
              <a:chOff x="4619708" y="1264319"/>
              <a:chExt cx="324000" cy="2512147"/>
            </a:xfrm>
            <a:solidFill>
              <a:srgbClr val="0070C0"/>
            </a:solidFill>
          </p:grpSpPr>
          <p:sp>
            <p:nvSpPr>
              <p:cNvPr id="418" name="Cube 417">
                <a:extLst>
                  <a:ext uri="{FF2B5EF4-FFF2-40B4-BE49-F238E27FC236}">
                    <a16:creationId xmlns:a16="http://schemas.microsoft.com/office/drawing/2014/main" id="{5F2DF963-4FC9-44E8-B85C-EA91E8076BE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 name="Cube 418">
                <a:extLst>
                  <a:ext uri="{FF2B5EF4-FFF2-40B4-BE49-F238E27FC236}">
                    <a16:creationId xmlns:a16="http://schemas.microsoft.com/office/drawing/2014/main" id="{1B2ACEF9-A842-4F97-A885-975A5B4D0E6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 name="Cube 419">
                <a:extLst>
                  <a:ext uri="{FF2B5EF4-FFF2-40B4-BE49-F238E27FC236}">
                    <a16:creationId xmlns:a16="http://schemas.microsoft.com/office/drawing/2014/main" id="{CCAA6928-8F57-4E49-9B0B-7A1DC5D6BA4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 name="Cube 420">
                <a:extLst>
                  <a:ext uri="{FF2B5EF4-FFF2-40B4-BE49-F238E27FC236}">
                    <a16:creationId xmlns:a16="http://schemas.microsoft.com/office/drawing/2014/main" id="{AE1604AA-5072-4861-943A-9A4198EE994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Cube 421">
                <a:extLst>
                  <a:ext uri="{FF2B5EF4-FFF2-40B4-BE49-F238E27FC236}">
                    <a16:creationId xmlns:a16="http://schemas.microsoft.com/office/drawing/2014/main" id="{873C7F3B-342A-4F9E-873F-DD29EF0F597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Cube 422">
                <a:extLst>
                  <a:ext uri="{FF2B5EF4-FFF2-40B4-BE49-F238E27FC236}">
                    <a16:creationId xmlns:a16="http://schemas.microsoft.com/office/drawing/2014/main" id="{47D12CAA-E21D-4F6C-8B40-7D6223AC91B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 name="Cube 423">
                <a:extLst>
                  <a:ext uri="{FF2B5EF4-FFF2-40B4-BE49-F238E27FC236}">
                    <a16:creationId xmlns:a16="http://schemas.microsoft.com/office/drawing/2014/main" id="{326B43F5-5AD8-4C5C-A308-1CC34584481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5" name="Cube 424">
                <a:extLst>
                  <a:ext uri="{FF2B5EF4-FFF2-40B4-BE49-F238E27FC236}">
                    <a16:creationId xmlns:a16="http://schemas.microsoft.com/office/drawing/2014/main" id="{CDE4B41F-3E46-43D5-9D44-D611F5254E2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Cube 425">
                <a:extLst>
                  <a:ext uri="{FF2B5EF4-FFF2-40B4-BE49-F238E27FC236}">
                    <a16:creationId xmlns:a16="http://schemas.microsoft.com/office/drawing/2014/main" id="{BDD41847-7BA6-412D-89FA-F840547405C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Cube 426">
                <a:extLst>
                  <a:ext uri="{FF2B5EF4-FFF2-40B4-BE49-F238E27FC236}">
                    <a16:creationId xmlns:a16="http://schemas.microsoft.com/office/drawing/2014/main" id="{C0676D88-42BC-4D5B-82AF-1689C5B8503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2" name="Group 351">
              <a:extLst>
                <a:ext uri="{FF2B5EF4-FFF2-40B4-BE49-F238E27FC236}">
                  <a16:creationId xmlns:a16="http://schemas.microsoft.com/office/drawing/2014/main" id="{85F60D1A-FB5D-41ED-91FF-FE1D1C5E170D}"/>
                </a:ext>
              </a:extLst>
            </p:cNvPr>
            <p:cNvGrpSpPr/>
            <p:nvPr/>
          </p:nvGrpSpPr>
          <p:grpSpPr>
            <a:xfrm>
              <a:off x="2850232" y="1261374"/>
              <a:ext cx="324000" cy="2512147"/>
              <a:chOff x="4619708" y="1264319"/>
              <a:chExt cx="324000" cy="2512147"/>
            </a:xfrm>
            <a:solidFill>
              <a:srgbClr val="0070C0"/>
            </a:solidFill>
          </p:grpSpPr>
          <p:sp>
            <p:nvSpPr>
              <p:cNvPr id="408" name="Cube 407">
                <a:extLst>
                  <a:ext uri="{FF2B5EF4-FFF2-40B4-BE49-F238E27FC236}">
                    <a16:creationId xmlns:a16="http://schemas.microsoft.com/office/drawing/2014/main" id="{12B5E199-A04B-451D-8DD3-24B42587461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 name="Cube 408">
                <a:extLst>
                  <a:ext uri="{FF2B5EF4-FFF2-40B4-BE49-F238E27FC236}">
                    <a16:creationId xmlns:a16="http://schemas.microsoft.com/office/drawing/2014/main" id="{F079A814-130D-47CD-9309-5A6B989BEE0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Cube 409">
                <a:extLst>
                  <a:ext uri="{FF2B5EF4-FFF2-40B4-BE49-F238E27FC236}">
                    <a16:creationId xmlns:a16="http://schemas.microsoft.com/office/drawing/2014/main" id="{2236859D-A397-4AEE-8555-4562E28CD19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Cube 410">
                <a:extLst>
                  <a:ext uri="{FF2B5EF4-FFF2-40B4-BE49-F238E27FC236}">
                    <a16:creationId xmlns:a16="http://schemas.microsoft.com/office/drawing/2014/main" id="{9F0BAC96-22B8-4879-A063-5FE2AF538D5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Cube 411">
                <a:extLst>
                  <a:ext uri="{FF2B5EF4-FFF2-40B4-BE49-F238E27FC236}">
                    <a16:creationId xmlns:a16="http://schemas.microsoft.com/office/drawing/2014/main" id="{0AA07045-387D-4E8A-A88A-E452CFFA045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Cube 412">
                <a:extLst>
                  <a:ext uri="{FF2B5EF4-FFF2-40B4-BE49-F238E27FC236}">
                    <a16:creationId xmlns:a16="http://schemas.microsoft.com/office/drawing/2014/main" id="{0E7A36EC-2933-4611-8BA2-C8733007C24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Cube 413">
                <a:extLst>
                  <a:ext uri="{FF2B5EF4-FFF2-40B4-BE49-F238E27FC236}">
                    <a16:creationId xmlns:a16="http://schemas.microsoft.com/office/drawing/2014/main" id="{2DE6CB4F-9D4F-44AA-8DAB-BC9AB640B3D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Cube 414">
                <a:extLst>
                  <a:ext uri="{FF2B5EF4-FFF2-40B4-BE49-F238E27FC236}">
                    <a16:creationId xmlns:a16="http://schemas.microsoft.com/office/drawing/2014/main" id="{7767BF8F-106A-437F-A517-2945A0C7AAC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Cube 415">
                <a:extLst>
                  <a:ext uri="{FF2B5EF4-FFF2-40B4-BE49-F238E27FC236}">
                    <a16:creationId xmlns:a16="http://schemas.microsoft.com/office/drawing/2014/main" id="{85C4B649-C676-49E6-80FD-4CF615B66B1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 name="Cube 416">
                <a:extLst>
                  <a:ext uri="{FF2B5EF4-FFF2-40B4-BE49-F238E27FC236}">
                    <a16:creationId xmlns:a16="http://schemas.microsoft.com/office/drawing/2014/main" id="{F59B9B2A-AE97-42E5-B447-8CCD0494A85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3" name="Group 352">
              <a:extLst>
                <a:ext uri="{FF2B5EF4-FFF2-40B4-BE49-F238E27FC236}">
                  <a16:creationId xmlns:a16="http://schemas.microsoft.com/office/drawing/2014/main" id="{CDF7DE57-DB68-466C-BA46-E84E302B8446}"/>
                </a:ext>
              </a:extLst>
            </p:cNvPr>
            <p:cNvGrpSpPr/>
            <p:nvPr/>
          </p:nvGrpSpPr>
          <p:grpSpPr>
            <a:xfrm>
              <a:off x="3097618" y="1261374"/>
              <a:ext cx="324000" cy="2512147"/>
              <a:chOff x="4619708" y="1264319"/>
              <a:chExt cx="324000" cy="2512147"/>
            </a:xfrm>
            <a:solidFill>
              <a:srgbClr val="0070C0"/>
            </a:solidFill>
          </p:grpSpPr>
          <p:sp>
            <p:nvSpPr>
              <p:cNvPr id="398" name="Cube 397">
                <a:extLst>
                  <a:ext uri="{FF2B5EF4-FFF2-40B4-BE49-F238E27FC236}">
                    <a16:creationId xmlns:a16="http://schemas.microsoft.com/office/drawing/2014/main" id="{96B2B831-DFA1-473F-862B-EB4E02380BE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Cube 398">
                <a:extLst>
                  <a:ext uri="{FF2B5EF4-FFF2-40B4-BE49-F238E27FC236}">
                    <a16:creationId xmlns:a16="http://schemas.microsoft.com/office/drawing/2014/main" id="{A697D88E-4950-44A3-BAC2-93DA596AC5F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Cube 399">
                <a:extLst>
                  <a:ext uri="{FF2B5EF4-FFF2-40B4-BE49-F238E27FC236}">
                    <a16:creationId xmlns:a16="http://schemas.microsoft.com/office/drawing/2014/main" id="{9A4BC6B5-CCCE-4845-BF87-E2773967BFB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Cube 400">
                <a:extLst>
                  <a:ext uri="{FF2B5EF4-FFF2-40B4-BE49-F238E27FC236}">
                    <a16:creationId xmlns:a16="http://schemas.microsoft.com/office/drawing/2014/main" id="{B02BDC80-251D-4FE6-B788-1559EADE52D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Cube 401">
                <a:extLst>
                  <a:ext uri="{FF2B5EF4-FFF2-40B4-BE49-F238E27FC236}">
                    <a16:creationId xmlns:a16="http://schemas.microsoft.com/office/drawing/2014/main" id="{57B4FE2A-9A89-4775-BC06-16F0711CBD4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Cube 402">
                <a:extLst>
                  <a:ext uri="{FF2B5EF4-FFF2-40B4-BE49-F238E27FC236}">
                    <a16:creationId xmlns:a16="http://schemas.microsoft.com/office/drawing/2014/main" id="{3D558D0B-EFB8-4DD7-9B87-CCBA20E5A04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Cube 403">
                <a:extLst>
                  <a:ext uri="{FF2B5EF4-FFF2-40B4-BE49-F238E27FC236}">
                    <a16:creationId xmlns:a16="http://schemas.microsoft.com/office/drawing/2014/main" id="{DC157C90-0FB4-49AA-9CDC-28AF80E5F4C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Cube 404">
                <a:extLst>
                  <a:ext uri="{FF2B5EF4-FFF2-40B4-BE49-F238E27FC236}">
                    <a16:creationId xmlns:a16="http://schemas.microsoft.com/office/drawing/2014/main" id="{9768571F-334C-4E61-802C-5BBC92F0081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Cube 405">
                <a:extLst>
                  <a:ext uri="{FF2B5EF4-FFF2-40B4-BE49-F238E27FC236}">
                    <a16:creationId xmlns:a16="http://schemas.microsoft.com/office/drawing/2014/main" id="{DA62D0C6-A314-4F18-A6B4-157ADDF9840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Cube 406">
                <a:extLst>
                  <a:ext uri="{FF2B5EF4-FFF2-40B4-BE49-F238E27FC236}">
                    <a16:creationId xmlns:a16="http://schemas.microsoft.com/office/drawing/2014/main" id="{FB679763-80E9-46E0-A67A-3E8E6252D22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4" name="Group 353">
              <a:extLst>
                <a:ext uri="{FF2B5EF4-FFF2-40B4-BE49-F238E27FC236}">
                  <a16:creationId xmlns:a16="http://schemas.microsoft.com/office/drawing/2014/main" id="{0B1D7C33-97DB-4C2A-BC03-47D92F3B3936}"/>
                </a:ext>
              </a:extLst>
            </p:cNvPr>
            <p:cNvGrpSpPr/>
            <p:nvPr/>
          </p:nvGrpSpPr>
          <p:grpSpPr>
            <a:xfrm>
              <a:off x="3345004" y="1261374"/>
              <a:ext cx="324000" cy="2512147"/>
              <a:chOff x="4619708" y="1264319"/>
              <a:chExt cx="324000" cy="2512147"/>
            </a:xfrm>
            <a:solidFill>
              <a:srgbClr val="0070C0"/>
            </a:solidFill>
          </p:grpSpPr>
          <p:sp>
            <p:nvSpPr>
              <p:cNvPr id="388" name="Cube 387">
                <a:extLst>
                  <a:ext uri="{FF2B5EF4-FFF2-40B4-BE49-F238E27FC236}">
                    <a16:creationId xmlns:a16="http://schemas.microsoft.com/office/drawing/2014/main" id="{E7C884A1-E8BC-4510-B1B7-984DD7AC38A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Cube 388">
                <a:extLst>
                  <a:ext uri="{FF2B5EF4-FFF2-40B4-BE49-F238E27FC236}">
                    <a16:creationId xmlns:a16="http://schemas.microsoft.com/office/drawing/2014/main" id="{191EDB7A-A54C-4437-9194-022593EC89E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Cube 389">
                <a:extLst>
                  <a:ext uri="{FF2B5EF4-FFF2-40B4-BE49-F238E27FC236}">
                    <a16:creationId xmlns:a16="http://schemas.microsoft.com/office/drawing/2014/main" id="{337DDC18-C11F-4DF0-940D-A6B02FBC2485}"/>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Cube 390">
                <a:extLst>
                  <a:ext uri="{FF2B5EF4-FFF2-40B4-BE49-F238E27FC236}">
                    <a16:creationId xmlns:a16="http://schemas.microsoft.com/office/drawing/2014/main" id="{5D5120F8-4660-49AB-8137-6EBE5E5EBCB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Cube 391">
                <a:extLst>
                  <a:ext uri="{FF2B5EF4-FFF2-40B4-BE49-F238E27FC236}">
                    <a16:creationId xmlns:a16="http://schemas.microsoft.com/office/drawing/2014/main" id="{702EE146-BCC0-48EF-93AA-FBA0658C240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Cube 392">
                <a:extLst>
                  <a:ext uri="{FF2B5EF4-FFF2-40B4-BE49-F238E27FC236}">
                    <a16:creationId xmlns:a16="http://schemas.microsoft.com/office/drawing/2014/main" id="{3B116FE0-42A3-4981-8EF9-2EAD807916E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Cube 393">
                <a:extLst>
                  <a:ext uri="{FF2B5EF4-FFF2-40B4-BE49-F238E27FC236}">
                    <a16:creationId xmlns:a16="http://schemas.microsoft.com/office/drawing/2014/main" id="{15FC0943-206C-427F-A1DD-ABCB19D67F5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Cube 394">
                <a:extLst>
                  <a:ext uri="{FF2B5EF4-FFF2-40B4-BE49-F238E27FC236}">
                    <a16:creationId xmlns:a16="http://schemas.microsoft.com/office/drawing/2014/main" id="{715AAE4A-4B73-4333-94EB-40B3ADCC447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Cube 395">
                <a:extLst>
                  <a:ext uri="{FF2B5EF4-FFF2-40B4-BE49-F238E27FC236}">
                    <a16:creationId xmlns:a16="http://schemas.microsoft.com/office/drawing/2014/main" id="{945F93B9-9023-41EC-B17F-CDF63C22870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Cube 396">
                <a:extLst>
                  <a:ext uri="{FF2B5EF4-FFF2-40B4-BE49-F238E27FC236}">
                    <a16:creationId xmlns:a16="http://schemas.microsoft.com/office/drawing/2014/main" id="{F5F0965D-6627-403E-A46D-90FA3A47F39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5" name="Group 354">
              <a:extLst>
                <a:ext uri="{FF2B5EF4-FFF2-40B4-BE49-F238E27FC236}">
                  <a16:creationId xmlns:a16="http://schemas.microsoft.com/office/drawing/2014/main" id="{3FA8638B-F423-496D-A09E-19FB2D734F6D}"/>
                </a:ext>
              </a:extLst>
            </p:cNvPr>
            <p:cNvGrpSpPr/>
            <p:nvPr/>
          </p:nvGrpSpPr>
          <p:grpSpPr>
            <a:xfrm>
              <a:off x="3592390" y="1261374"/>
              <a:ext cx="324000" cy="2512147"/>
              <a:chOff x="4619708" y="1264319"/>
              <a:chExt cx="324000" cy="2512147"/>
            </a:xfrm>
            <a:solidFill>
              <a:srgbClr val="0070C0"/>
            </a:solidFill>
          </p:grpSpPr>
          <p:sp>
            <p:nvSpPr>
              <p:cNvPr id="378" name="Cube 377">
                <a:extLst>
                  <a:ext uri="{FF2B5EF4-FFF2-40B4-BE49-F238E27FC236}">
                    <a16:creationId xmlns:a16="http://schemas.microsoft.com/office/drawing/2014/main" id="{0832B2F9-3FF8-44F2-B4C5-F748B62D37F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Cube 378">
                <a:extLst>
                  <a:ext uri="{FF2B5EF4-FFF2-40B4-BE49-F238E27FC236}">
                    <a16:creationId xmlns:a16="http://schemas.microsoft.com/office/drawing/2014/main" id="{B2259B38-0026-4A1E-827D-52B59378A3F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Cube 379">
                <a:extLst>
                  <a:ext uri="{FF2B5EF4-FFF2-40B4-BE49-F238E27FC236}">
                    <a16:creationId xmlns:a16="http://schemas.microsoft.com/office/drawing/2014/main" id="{E0692EA0-67C1-4591-A589-DACCD542139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Cube 380">
                <a:extLst>
                  <a:ext uri="{FF2B5EF4-FFF2-40B4-BE49-F238E27FC236}">
                    <a16:creationId xmlns:a16="http://schemas.microsoft.com/office/drawing/2014/main" id="{4CE2BF9B-4E61-48DF-BF6D-2F917FAE411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Cube 381">
                <a:extLst>
                  <a:ext uri="{FF2B5EF4-FFF2-40B4-BE49-F238E27FC236}">
                    <a16:creationId xmlns:a16="http://schemas.microsoft.com/office/drawing/2014/main" id="{EDB12AD6-3958-46E9-A69D-EF33E9080B2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Cube 382">
                <a:extLst>
                  <a:ext uri="{FF2B5EF4-FFF2-40B4-BE49-F238E27FC236}">
                    <a16:creationId xmlns:a16="http://schemas.microsoft.com/office/drawing/2014/main" id="{15AB04CA-6EED-40B3-9BB1-CFA66F7FA6B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Cube 383">
                <a:extLst>
                  <a:ext uri="{FF2B5EF4-FFF2-40B4-BE49-F238E27FC236}">
                    <a16:creationId xmlns:a16="http://schemas.microsoft.com/office/drawing/2014/main" id="{B286D5DB-3E4B-43CB-B9C1-05EF92531D9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Cube 384">
                <a:extLst>
                  <a:ext uri="{FF2B5EF4-FFF2-40B4-BE49-F238E27FC236}">
                    <a16:creationId xmlns:a16="http://schemas.microsoft.com/office/drawing/2014/main" id="{4E0C483E-DCD6-4012-B973-33B916BC457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Cube 385">
                <a:extLst>
                  <a:ext uri="{FF2B5EF4-FFF2-40B4-BE49-F238E27FC236}">
                    <a16:creationId xmlns:a16="http://schemas.microsoft.com/office/drawing/2014/main" id="{B56A6DD5-8C2E-424E-A3C1-D65B70C8834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Cube 386">
                <a:extLst>
                  <a:ext uri="{FF2B5EF4-FFF2-40B4-BE49-F238E27FC236}">
                    <a16:creationId xmlns:a16="http://schemas.microsoft.com/office/drawing/2014/main" id="{4BC2AA87-D1DE-4578-91A1-54E8BBCEC53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6" name="Group 355">
              <a:extLst>
                <a:ext uri="{FF2B5EF4-FFF2-40B4-BE49-F238E27FC236}">
                  <a16:creationId xmlns:a16="http://schemas.microsoft.com/office/drawing/2014/main" id="{D27956BC-8016-4A7E-AAE8-DF1123ADF6E3}"/>
                </a:ext>
              </a:extLst>
            </p:cNvPr>
            <p:cNvGrpSpPr/>
            <p:nvPr/>
          </p:nvGrpSpPr>
          <p:grpSpPr>
            <a:xfrm>
              <a:off x="3828759" y="1261374"/>
              <a:ext cx="324000" cy="2512147"/>
              <a:chOff x="4619708" y="1264319"/>
              <a:chExt cx="324000" cy="2512147"/>
            </a:xfrm>
            <a:solidFill>
              <a:srgbClr val="0070C0"/>
            </a:solidFill>
          </p:grpSpPr>
          <p:sp>
            <p:nvSpPr>
              <p:cNvPr id="368" name="Cube 367">
                <a:extLst>
                  <a:ext uri="{FF2B5EF4-FFF2-40B4-BE49-F238E27FC236}">
                    <a16:creationId xmlns:a16="http://schemas.microsoft.com/office/drawing/2014/main" id="{090368C5-24DF-446C-A2D1-A64234C88D16}"/>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Cube 368">
                <a:extLst>
                  <a:ext uri="{FF2B5EF4-FFF2-40B4-BE49-F238E27FC236}">
                    <a16:creationId xmlns:a16="http://schemas.microsoft.com/office/drawing/2014/main" id="{DEE0A31C-D018-40C8-ACF6-A270D858190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Cube 369">
                <a:extLst>
                  <a:ext uri="{FF2B5EF4-FFF2-40B4-BE49-F238E27FC236}">
                    <a16:creationId xmlns:a16="http://schemas.microsoft.com/office/drawing/2014/main" id="{BC213D7C-EDD6-4BFD-91A1-4128491449F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Cube 370">
                <a:extLst>
                  <a:ext uri="{FF2B5EF4-FFF2-40B4-BE49-F238E27FC236}">
                    <a16:creationId xmlns:a16="http://schemas.microsoft.com/office/drawing/2014/main" id="{0FE84528-93FF-4907-A8AF-5D0E72762C1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Cube 371">
                <a:extLst>
                  <a:ext uri="{FF2B5EF4-FFF2-40B4-BE49-F238E27FC236}">
                    <a16:creationId xmlns:a16="http://schemas.microsoft.com/office/drawing/2014/main" id="{E8CC0F66-E5F4-410A-9F30-6C370FB70F1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Cube 372">
                <a:extLst>
                  <a:ext uri="{FF2B5EF4-FFF2-40B4-BE49-F238E27FC236}">
                    <a16:creationId xmlns:a16="http://schemas.microsoft.com/office/drawing/2014/main" id="{B5736269-D3C7-4298-8B24-18A5D535340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Cube 373">
                <a:extLst>
                  <a:ext uri="{FF2B5EF4-FFF2-40B4-BE49-F238E27FC236}">
                    <a16:creationId xmlns:a16="http://schemas.microsoft.com/office/drawing/2014/main" id="{6E0D87A4-2B0B-4D81-A046-DB1BCFBE458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Cube 374">
                <a:extLst>
                  <a:ext uri="{FF2B5EF4-FFF2-40B4-BE49-F238E27FC236}">
                    <a16:creationId xmlns:a16="http://schemas.microsoft.com/office/drawing/2014/main" id="{3B2D4C5F-2A94-4DDC-B73F-9ECCBE65DE1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Cube 375">
                <a:extLst>
                  <a:ext uri="{FF2B5EF4-FFF2-40B4-BE49-F238E27FC236}">
                    <a16:creationId xmlns:a16="http://schemas.microsoft.com/office/drawing/2014/main" id="{91F6BE9D-6438-4ADB-8C3F-F5C5B551439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Cube 376">
                <a:extLst>
                  <a:ext uri="{FF2B5EF4-FFF2-40B4-BE49-F238E27FC236}">
                    <a16:creationId xmlns:a16="http://schemas.microsoft.com/office/drawing/2014/main" id="{9305A456-5D1D-4AF7-AAAC-B4B132F1F1B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7" name="Group 356">
              <a:extLst>
                <a:ext uri="{FF2B5EF4-FFF2-40B4-BE49-F238E27FC236}">
                  <a16:creationId xmlns:a16="http://schemas.microsoft.com/office/drawing/2014/main" id="{F2DD0CA4-D46E-43FE-888B-F78D1D698579}"/>
                </a:ext>
              </a:extLst>
            </p:cNvPr>
            <p:cNvGrpSpPr/>
            <p:nvPr/>
          </p:nvGrpSpPr>
          <p:grpSpPr>
            <a:xfrm>
              <a:off x="4076144" y="1261374"/>
              <a:ext cx="324000" cy="2512147"/>
              <a:chOff x="4619708" y="1264319"/>
              <a:chExt cx="324000" cy="2512147"/>
            </a:xfrm>
            <a:solidFill>
              <a:srgbClr val="0070C0"/>
            </a:solidFill>
          </p:grpSpPr>
          <p:sp>
            <p:nvSpPr>
              <p:cNvPr id="358" name="Cube 357">
                <a:extLst>
                  <a:ext uri="{FF2B5EF4-FFF2-40B4-BE49-F238E27FC236}">
                    <a16:creationId xmlns:a16="http://schemas.microsoft.com/office/drawing/2014/main" id="{970748C6-A5DE-48BE-9DCD-103F0CE4C14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Cube 358">
                <a:extLst>
                  <a:ext uri="{FF2B5EF4-FFF2-40B4-BE49-F238E27FC236}">
                    <a16:creationId xmlns:a16="http://schemas.microsoft.com/office/drawing/2014/main" id="{6C787117-FB9A-42F3-867A-A113B0CADC0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Cube 359">
                <a:extLst>
                  <a:ext uri="{FF2B5EF4-FFF2-40B4-BE49-F238E27FC236}">
                    <a16:creationId xmlns:a16="http://schemas.microsoft.com/office/drawing/2014/main" id="{115C5CAB-1A5A-4D38-A86B-829FE15772E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Cube 360">
                <a:extLst>
                  <a:ext uri="{FF2B5EF4-FFF2-40B4-BE49-F238E27FC236}">
                    <a16:creationId xmlns:a16="http://schemas.microsoft.com/office/drawing/2014/main" id="{D2FF25B6-B4E6-4D91-BE6B-3DDD371F918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Cube 361">
                <a:extLst>
                  <a:ext uri="{FF2B5EF4-FFF2-40B4-BE49-F238E27FC236}">
                    <a16:creationId xmlns:a16="http://schemas.microsoft.com/office/drawing/2014/main" id="{792D1A9F-DB4E-4579-A4B3-6FCA5FD4000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Cube 362">
                <a:extLst>
                  <a:ext uri="{FF2B5EF4-FFF2-40B4-BE49-F238E27FC236}">
                    <a16:creationId xmlns:a16="http://schemas.microsoft.com/office/drawing/2014/main" id="{A2D1B622-B12E-47E5-AC0C-329F8778068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Cube 363">
                <a:extLst>
                  <a:ext uri="{FF2B5EF4-FFF2-40B4-BE49-F238E27FC236}">
                    <a16:creationId xmlns:a16="http://schemas.microsoft.com/office/drawing/2014/main" id="{0799507A-C824-4FD5-A2CA-7245EBF40C2E}"/>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Cube 364">
                <a:extLst>
                  <a:ext uri="{FF2B5EF4-FFF2-40B4-BE49-F238E27FC236}">
                    <a16:creationId xmlns:a16="http://schemas.microsoft.com/office/drawing/2014/main" id="{66C3E9AF-60BC-4034-8308-F96719734AE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Cube 365">
                <a:extLst>
                  <a:ext uri="{FF2B5EF4-FFF2-40B4-BE49-F238E27FC236}">
                    <a16:creationId xmlns:a16="http://schemas.microsoft.com/office/drawing/2014/main" id="{41F24722-7CFD-4945-9FC6-2F4377A2893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Cube 366">
                <a:extLst>
                  <a:ext uri="{FF2B5EF4-FFF2-40B4-BE49-F238E27FC236}">
                    <a16:creationId xmlns:a16="http://schemas.microsoft.com/office/drawing/2014/main" id="{69D969E1-994D-4418-8853-F4F7B479554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58" name="Group 457">
            <a:extLst>
              <a:ext uri="{FF2B5EF4-FFF2-40B4-BE49-F238E27FC236}">
                <a16:creationId xmlns:a16="http://schemas.microsoft.com/office/drawing/2014/main" id="{2101252C-3A3D-4B2A-B3E7-2CB840AE835C}"/>
              </a:ext>
            </a:extLst>
          </p:cNvPr>
          <p:cNvGrpSpPr/>
          <p:nvPr/>
        </p:nvGrpSpPr>
        <p:grpSpPr>
          <a:xfrm>
            <a:off x="10822391" y="5612526"/>
            <a:ext cx="935771" cy="947650"/>
            <a:chOff x="1860688" y="1261374"/>
            <a:chExt cx="2539456" cy="2512147"/>
          </a:xfrm>
        </p:grpSpPr>
        <p:grpSp>
          <p:nvGrpSpPr>
            <p:cNvPr id="459" name="Group 458">
              <a:extLst>
                <a:ext uri="{FF2B5EF4-FFF2-40B4-BE49-F238E27FC236}">
                  <a16:creationId xmlns:a16="http://schemas.microsoft.com/office/drawing/2014/main" id="{2CA991F3-3095-419D-A342-F9FC4D8C5E48}"/>
                </a:ext>
              </a:extLst>
            </p:cNvPr>
            <p:cNvGrpSpPr/>
            <p:nvPr/>
          </p:nvGrpSpPr>
          <p:grpSpPr>
            <a:xfrm>
              <a:off x="1860688" y="1261374"/>
              <a:ext cx="324000" cy="2512147"/>
              <a:chOff x="4619708" y="1264319"/>
              <a:chExt cx="324000" cy="2512147"/>
            </a:xfrm>
            <a:solidFill>
              <a:srgbClr val="0070C0"/>
            </a:solidFill>
          </p:grpSpPr>
          <p:sp>
            <p:nvSpPr>
              <p:cNvPr id="559" name="Cube 558">
                <a:extLst>
                  <a:ext uri="{FF2B5EF4-FFF2-40B4-BE49-F238E27FC236}">
                    <a16:creationId xmlns:a16="http://schemas.microsoft.com/office/drawing/2014/main" id="{A3842C0C-4FE3-4D2F-ABA0-4817CF0FA1E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0" name="Cube 559">
                <a:extLst>
                  <a:ext uri="{FF2B5EF4-FFF2-40B4-BE49-F238E27FC236}">
                    <a16:creationId xmlns:a16="http://schemas.microsoft.com/office/drawing/2014/main" id="{5E2C3A81-E409-4667-9C34-A5715B9288A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 name="Cube 560">
                <a:extLst>
                  <a:ext uri="{FF2B5EF4-FFF2-40B4-BE49-F238E27FC236}">
                    <a16:creationId xmlns:a16="http://schemas.microsoft.com/office/drawing/2014/main" id="{E97F6317-1BC0-44C2-9EDC-4A1A8D108D9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Cube 561">
                <a:extLst>
                  <a:ext uri="{FF2B5EF4-FFF2-40B4-BE49-F238E27FC236}">
                    <a16:creationId xmlns:a16="http://schemas.microsoft.com/office/drawing/2014/main" id="{CE933403-E875-4470-898F-505E4872A1C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Cube 562">
                <a:extLst>
                  <a:ext uri="{FF2B5EF4-FFF2-40B4-BE49-F238E27FC236}">
                    <a16:creationId xmlns:a16="http://schemas.microsoft.com/office/drawing/2014/main" id="{AFE0767A-A4DD-490C-A448-F04BAA3E67C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4" name="Cube 563">
                <a:extLst>
                  <a:ext uri="{FF2B5EF4-FFF2-40B4-BE49-F238E27FC236}">
                    <a16:creationId xmlns:a16="http://schemas.microsoft.com/office/drawing/2014/main" id="{E9DCDAE9-3355-472E-8EBC-4F07AE0A49C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5" name="Cube 564">
                <a:extLst>
                  <a:ext uri="{FF2B5EF4-FFF2-40B4-BE49-F238E27FC236}">
                    <a16:creationId xmlns:a16="http://schemas.microsoft.com/office/drawing/2014/main" id="{02015B66-FF0E-4847-83A4-3BF676D6A77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 name="Cube 565">
                <a:extLst>
                  <a:ext uri="{FF2B5EF4-FFF2-40B4-BE49-F238E27FC236}">
                    <a16:creationId xmlns:a16="http://schemas.microsoft.com/office/drawing/2014/main" id="{779F2C41-CD83-49DD-900A-981B8ACD396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7" name="Cube 566">
                <a:extLst>
                  <a:ext uri="{FF2B5EF4-FFF2-40B4-BE49-F238E27FC236}">
                    <a16:creationId xmlns:a16="http://schemas.microsoft.com/office/drawing/2014/main" id="{6F94FC0D-E7AF-48CC-A8BD-CF14162030A8}"/>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 name="Cube 567">
                <a:extLst>
                  <a:ext uri="{FF2B5EF4-FFF2-40B4-BE49-F238E27FC236}">
                    <a16:creationId xmlns:a16="http://schemas.microsoft.com/office/drawing/2014/main" id="{D9BCC9AA-B3B6-414F-9F71-2E1A46B7826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0" name="Group 459">
              <a:extLst>
                <a:ext uri="{FF2B5EF4-FFF2-40B4-BE49-F238E27FC236}">
                  <a16:creationId xmlns:a16="http://schemas.microsoft.com/office/drawing/2014/main" id="{C83AA242-C304-48AE-A187-0DD95DB0EF06}"/>
                </a:ext>
              </a:extLst>
            </p:cNvPr>
            <p:cNvGrpSpPr/>
            <p:nvPr/>
          </p:nvGrpSpPr>
          <p:grpSpPr>
            <a:xfrm>
              <a:off x="2108074" y="1261374"/>
              <a:ext cx="324000" cy="2512147"/>
              <a:chOff x="4619708" y="1264319"/>
              <a:chExt cx="324000" cy="2512147"/>
            </a:xfrm>
            <a:solidFill>
              <a:srgbClr val="0070C0"/>
            </a:solidFill>
          </p:grpSpPr>
          <p:sp>
            <p:nvSpPr>
              <p:cNvPr id="549" name="Cube 548">
                <a:extLst>
                  <a:ext uri="{FF2B5EF4-FFF2-40B4-BE49-F238E27FC236}">
                    <a16:creationId xmlns:a16="http://schemas.microsoft.com/office/drawing/2014/main" id="{E8814BFE-2584-4E9C-A289-6369BC4716B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 name="Cube 549">
                <a:extLst>
                  <a:ext uri="{FF2B5EF4-FFF2-40B4-BE49-F238E27FC236}">
                    <a16:creationId xmlns:a16="http://schemas.microsoft.com/office/drawing/2014/main" id="{CC63FBC1-B6FA-4930-A7AA-172C18EA6D1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 name="Cube 550">
                <a:extLst>
                  <a:ext uri="{FF2B5EF4-FFF2-40B4-BE49-F238E27FC236}">
                    <a16:creationId xmlns:a16="http://schemas.microsoft.com/office/drawing/2014/main" id="{056282C2-381C-47B1-9DC9-D86728FE783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Cube 551">
                <a:extLst>
                  <a:ext uri="{FF2B5EF4-FFF2-40B4-BE49-F238E27FC236}">
                    <a16:creationId xmlns:a16="http://schemas.microsoft.com/office/drawing/2014/main" id="{FB10C055-8F96-477E-B7E0-6DB70B16A3AC}"/>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 name="Cube 552">
                <a:extLst>
                  <a:ext uri="{FF2B5EF4-FFF2-40B4-BE49-F238E27FC236}">
                    <a16:creationId xmlns:a16="http://schemas.microsoft.com/office/drawing/2014/main" id="{423D36AE-B423-4D29-A824-86C9848360DC}"/>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 name="Cube 553">
                <a:extLst>
                  <a:ext uri="{FF2B5EF4-FFF2-40B4-BE49-F238E27FC236}">
                    <a16:creationId xmlns:a16="http://schemas.microsoft.com/office/drawing/2014/main" id="{5CFD218B-E0D5-48CF-A714-8F2B6C41288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5" name="Cube 554">
                <a:extLst>
                  <a:ext uri="{FF2B5EF4-FFF2-40B4-BE49-F238E27FC236}">
                    <a16:creationId xmlns:a16="http://schemas.microsoft.com/office/drawing/2014/main" id="{AD31D7CA-141F-4027-B423-7124F22801E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6" name="Cube 555">
                <a:extLst>
                  <a:ext uri="{FF2B5EF4-FFF2-40B4-BE49-F238E27FC236}">
                    <a16:creationId xmlns:a16="http://schemas.microsoft.com/office/drawing/2014/main" id="{C46F0A4B-3F7C-44B7-90DA-829ABE485DD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 name="Cube 556">
                <a:extLst>
                  <a:ext uri="{FF2B5EF4-FFF2-40B4-BE49-F238E27FC236}">
                    <a16:creationId xmlns:a16="http://schemas.microsoft.com/office/drawing/2014/main" id="{17BB8B26-7AE2-4000-9AB8-F1B48139ABA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Cube 557">
                <a:extLst>
                  <a:ext uri="{FF2B5EF4-FFF2-40B4-BE49-F238E27FC236}">
                    <a16:creationId xmlns:a16="http://schemas.microsoft.com/office/drawing/2014/main" id="{E9146C36-61F5-45E1-8601-F1BAA873B3E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1" name="Group 460">
              <a:extLst>
                <a:ext uri="{FF2B5EF4-FFF2-40B4-BE49-F238E27FC236}">
                  <a16:creationId xmlns:a16="http://schemas.microsoft.com/office/drawing/2014/main" id="{FB7099D1-5713-4596-A71B-99B2EC21CB9F}"/>
                </a:ext>
              </a:extLst>
            </p:cNvPr>
            <p:cNvGrpSpPr/>
            <p:nvPr/>
          </p:nvGrpSpPr>
          <p:grpSpPr>
            <a:xfrm>
              <a:off x="2355460" y="1261374"/>
              <a:ext cx="324000" cy="2512147"/>
              <a:chOff x="4619708" y="1264319"/>
              <a:chExt cx="324000" cy="2512147"/>
            </a:xfrm>
            <a:solidFill>
              <a:srgbClr val="0070C0"/>
            </a:solidFill>
          </p:grpSpPr>
          <p:sp>
            <p:nvSpPr>
              <p:cNvPr id="539" name="Cube 538">
                <a:extLst>
                  <a:ext uri="{FF2B5EF4-FFF2-40B4-BE49-F238E27FC236}">
                    <a16:creationId xmlns:a16="http://schemas.microsoft.com/office/drawing/2014/main" id="{AC1864C9-3EF7-4E98-B82F-16F05891DF8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Cube 539">
                <a:extLst>
                  <a:ext uri="{FF2B5EF4-FFF2-40B4-BE49-F238E27FC236}">
                    <a16:creationId xmlns:a16="http://schemas.microsoft.com/office/drawing/2014/main" id="{2DDC9FED-81CC-4CB6-B322-BE5080D30C6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 name="Cube 540">
                <a:extLst>
                  <a:ext uri="{FF2B5EF4-FFF2-40B4-BE49-F238E27FC236}">
                    <a16:creationId xmlns:a16="http://schemas.microsoft.com/office/drawing/2014/main" id="{D9A6A49B-85B6-4733-B582-ED8F7CC750D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 name="Cube 541">
                <a:extLst>
                  <a:ext uri="{FF2B5EF4-FFF2-40B4-BE49-F238E27FC236}">
                    <a16:creationId xmlns:a16="http://schemas.microsoft.com/office/drawing/2014/main" id="{86D9F8DB-EA4D-43C2-978B-9918AFDD9F4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 name="Cube 542">
                <a:extLst>
                  <a:ext uri="{FF2B5EF4-FFF2-40B4-BE49-F238E27FC236}">
                    <a16:creationId xmlns:a16="http://schemas.microsoft.com/office/drawing/2014/main" id="{535B1C11-7BF8-489C-901A-DBA5CDBF570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 name="Cube 543">
                <a:extLst>
                  <a:ext uri="{FF2B5EF4-FFF2-40B4-BE49-F238E27FC236}">
                    <a16:creationId xmlns:a16="http://schemas.microsoft.com/office/drawing/2014/main" id="{917742C5-D620-4202-9AB1-7C1983EFF29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 name="Cube 544">
                <a:extLst>
                  <a:ext uri="{FF2B5EF4-FFF2-40B4-BE49-F238E27FC236}">
                    <a16:creationId xmlns:a16="http://schemas.microsoft.com/office/drawing/2014/main" id="{1EA11ED6-8547-487E-9B77-F4A562A8B54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Cube 545">
                <a:extLst>
                  <a:ext uri="{FF2B5EF4-FFF2-40B4-BE49-F238E27FC236}">
                    <a16:creationId xmlns:a16="http://schemas.microsoft.com/office/drawing/2014/main" id="{52B8D2D7-ABE7-488C-8B98-261042E2296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 name="Cube 546">
                <a:extLst>
                  <a:ext uri="{FF2B5EF4-FFF2-40B4-BE49-F238E27FC236}">
                    <a16:creationId xmlns:a16="http://schemas.microsoft.com/office/drawing/2014/main" id="{27CD3573-488A-4DF1-960A-00C4E9D5C29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8" name="Cube 547">
                <a:extLst>
                  <a:ext uri="{FF2B5EF4-FFF2-40B4-BE49-F238E27FC236}">
                    <a16:creationId xmlns:a16="http://schemas.microsoft.com/office/drawing/2014/main" id="{2D9F31AA-347E-4145-BF10-1DD5E732D13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2" name="Group 461">
              <a:extLst>
                <a:ext uri="{FF2B5EF4-FFF2-40B4-BE49-F238E27FC236}">
                  <a16:creationId xmlns:a16="http://schemas.microsoft.com/office/drawing/2014/main" id="{D5DB1321-43C1-4656-8FF9-319C939634DA}"/>
                </a:ext>
              </a:extLst>
            </p:cNvPr>
            <p:cNvGrpSpPr/>
            <p:nvPr/>
          </p:nvGrpSpPr>
          <p:grpSpPr>
            <a:xfrm>
              <a:off x="2602846" y="1261374"/>
              <a:ext cx="324000" cy="2512147"/>
              <a:chOff x="4619708" y="1264319"/>
              <a:chExt cx="324000" cy="2512147"/>
            </a:xfrm>
            <a:solidFill>
              <a:srgbClr val="0070C0"/>
            </a:solidFill>
          </p:grpSpPr>
          <p:sp>
            <p:nvSpPr>
              <p:cNvPr id="529" name="Cube 528">
                <a:extLst>
                  <a:ext uri="{FF2B5EF4-FFF2-40B4-BE49-F238E27FC236}">
                    <a16:creationId xmlns:a16="http://schemas.microsoft.com/office/drawing/2014/main" id="{C0227495-4E1A-431B-AE77-0346C5751B1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0" name="Cube 529">
                <a:extLst>
                  <a:ext uri="{FF2B5EF4-FFF2-40B4-BE49-F238E27FC236}">
                    <a16:creationId xmlns:a16="http://schemas.microsoft.com/office/drawing/2014/main" id="{CDC60ED8-8CBF-4F75-A16B-96077905DDD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Cube 530">
                <a:extLst>
                  <a:ext uri="{FF2B5EF4-FFF2-40B4-BE49-F238E27FC236}">
                    <a16:creationId xmlns:a16="http://schemas.microsoft.com/office/drawing/2014/main" id="{1CFA3004-6D02-491E-BA36-211359C5710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2" name="Cube 531">
                <a:extLst>
                  <a:ext uri="{FF2B5EF4-FFF2-40B4-BE49-F238E27FC236}">
                    <a16:creationId xmlns:a16="http://schemas.microsoft.com/office/drawing/2014/main" id="{932079EE-5750-4099-83FC-7D3FE928083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3" name="Cube 532">
                <a:extLst>
                  <a:ext uri="{FF2B5EF4-FFF2-40B4-BE49-F238E27FC236}">
                    <a16:creationId xmlns:a16="http://schemas.microsoft.com/office/drawing/2014/main" id="{6698FE47-DA1E-4105-9704-C78B7BF28C75}"/>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4" name="Cube 533">
                <a:extLst>
                  <a:ext uri="{FF2B5EF4-FFF2-40B4-BE49-F238E27FC236}">
                    <a16:creationId xmlns:a16="http://schemas.microsoft.com/office/drawing/2014/main" id="{6F686C5A-81DB-4884-8AB2-4AB63312FDE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5" name="Cube 534">
                <a:extLst>
                  <a:ext uri="{FF2B5EF4-FFF2-40B4-BE49-F238E27FC236}">
                    <a16:creationId xmlns:a16="http://schemas.microsoft.com/office/drawing/2014/main" id="{E114CF43-9DFB-475E-9118-3AFA7E90BB1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6" name="Cube 535">
                <a:extLst>
                  <a:ext uri="{FF2B5EF4-FFF2-40B4-BE49-F238E27FC236}">
                    <a16:creationId xmlns:a16="http://schemas.microsoft.com/office/drawing/2014/main" id="{6CF14420-969E-4AA8-85FD-B39B03D1B6B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7" name="Cube 536">
                <a:extLst>
                  <a:ext uri="{FF2B5EF4-FFF2-40B4-BE49-F238E27FC236}">
                    <a16:creationId xmlns:a16="http://schemas.microsoft.com/office/drawing/2014/main" id="{E2C6582E-C51E-481B-97A6-9BF6C6A14D6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Cube 537">
                <a:extLst>
                  <a:ext uri="{FF2B5EF4-FFF2-40B4-BE49-F238E27FC236}">
                    <a16:creationId xmlns:a16="http://schemas.microsoft.com/office/drawing/2014/main" id="{37B035A9-03AB-496C-BC62-ED972D4438B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3" name="Group 462">
              <a:extLst>
                <a:ext uri="{FF2B5EF4-FFF2-40B4-BE49-F238E27FC236}">
                  <a16:creationId xmlns:a16="http://schemas.microsoft.com/office/drawing/2014/main" id="{98DF33AA-01CB-4B70-A9A4-6EEB315A6B8F}"/>
                </a:ext>
              </a:extLst>
            </p:cNvPr>
            <p:cNvGrpSpPr/>
            <p:nvPr/>
          </p:nvGrpSpPr>
          <p:grpSpPr>
            <a:xfrm>
              <a:off x="2850232" y="1261374"/>
              <a:ext cx="324000" cy="2512147"/>
              <a:chOff x="4619708" y="1264319"/>
              <a:chExt cx="324000" cy="2512147"/>
            </a:xfrm>
            <a:solidFill>
              <a:srgbClr val="0070C0"/>
            </a:solidFill>
          </p:grpSpPr>
          <p:sp>
            <p:nvSpPr>
              <p:cNvPr id="519" name="Cube 518">
                <a:extLst>
                  <a:ext uri="{FF2B5EF4-FFF2-40B4-BE49-F238E27FC236}">
                    <a16:creationId xmlns:a16="http://schemas.microsoft.com/office/drawing/2014/main" id="{E005F0AC-C761-498C-923F-79D3DB90584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Cube 519">
                <a:extLst>
                  <a:ext uri="{FF2B5EF4-FFF2-40B4-BE49-F238E27FC236}">
                    <a16:creationId xmlns:a16="http://schemas.microsoft.com/office/drawing/2014/main" id="{EB9F7779-5292-402F-907E-954F54EE617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Cube 520">
                <a:extLst>
                  <a:ext uri="{FF2B5EF4-FFF2-40B4-BE49-F238E27FC236}">
                    <a16:creationId xmlns:a16="http://schemas.microsoft.com/office/drawing/2014/main" id="{EBE14DD5-3FBD-49C6-9153-C8C44DE8114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2" name="Cube 521">
                <a:extLst>
                  <a:ext uri="{FF2B5EF4-FFF2-40B4-BE49-F238E27FC236}">
                    <a16:creationId xmlns:a16="http://schemas.microsoft.com/office/drawing/2014/main" id="{26B12868-B21B-40EF-B874-98A1A2CAD18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3" name="Cube 522">
                <a:extLst>
                  <a:ext uri="{FF2B5EF4-FFF2-40B4-BE49-F238E27FC236}">
                    <a16:creationId xmlns:a16="http://schemas.microsoft.com/office/drawing/2014/main" id="{CB0C3ECF-0D89-467F-9A68-65DE77417C9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4" name="Cube 523">
                <a:extLst>
                  <a:ext uri="{FF2B5EF4-FFF2-40B4-BE49-F238E27FC236}">
                    <a16:creationId xmlns:a16="http://schemas.microsoft.com/office/drawing/2014/main" id="{3820D9E6-C752-445F-94B1-19E18415279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5" name="Cube 524">
                <a:extLst>
                  <a:ext uri="{FF2B5EF4-FFF2-40B4-BE49-F238E27FC236}">
                    <a16:creationId xmlns:a16="http://schemas.microsoft.com/office/drawing/2014/main" id="{75495260-1EB1-46AA-BADA-BB3343C3D6FC}"/>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6" name="Cube 525">
                <a:extLst>
                  <a:ext uri="{FF2B5EF4-FFF2-40B4-BE49-F238E27FC236}">
                    <a16:creationId xmlns:a16="http://schemas.microsoft.com/office/drawing/2014/main" id="{E1646F7D-64D5-47C1-AF2E-118F9F6738D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7" name="Cube 526">
                <a:extLst>
                  <a:ext uri="{FF2B5EF4-FFF2-40B4-BE49-F238E27FC236}">
                    <a16:creationId xmlns:a16="http://schemas.microsoft.com/office/drawing/2014/main" id="{C9376335-5FF3-4A25-BDDB-7ED2CD317B5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8" name="Cube 527">
                <a:extLst>
                  <a:ext uri="{FF2B5EF4-FFF2-40B4-BE49-F238E27FC236}">
                    <a16:creationId xmlns:a16="http://schemas.microsoft.com/office/drawing/2014/main" id="{E0471B02-463F-428C-BC41-8D1A2E9799A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4" name="Group 463">
              <a:extLst>
                <a:ext uri="{FF2B5EF4-FFF2-40B4-BE49-F238E27FC236}">
                  <a16:creationId xmlns:a16="http://schemas.microsoft.com/office/drawing/2014/main" id="{6BE0DE92-DD6F-4525-A035-46CC510D0469}"/>
                </a:ext>
              </a:extLst>
            </p:cNvPr>
            <p:cNvGrpSpPr/>
            <p:nvPr/>
          </p:nvGrpSpPr>
          <p:grpSpPr>
            <a:xfrm>
              <a:off x="3097618" y="1261374"/>
              <a:ext cx="324000" cy="2512147"/>
              <a:chOff x="4619708" y="1264319"/>
              <a:chExt cx="324000" cy="2512147"/>
            </a:xfrm>
            <a:solidFill>
              <a:srgbClr val="0070C0"/>
            </a:solidFill>
          </p:grpSpPr>
          <p:sp>
            <p:nvSpPr>
              <p:cNvPr id="509" name="Cube 508">
                <a:extLst>
                  <a:ext uri="{FF2B5EF4-FFF2-40B4-BE49-F238E27FC236}">
                    <a16:creationId xmlns:a16="http://schemas.microsoft.com/office/drawing/2014/main" id="{A857788F-1E1A-403C-B32F-06ECFF162A8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Cube 509">
                <a:extLst>
                  <a:ext uri="{FF2B5EF4-FFF2-40B4-BE49-F238E27FC236}">
                    <a16:creationId xmlns:a16="http://schemas.microsoft.com/office/drawing/2014/main" id="{B9EF02F1-4DF5-4774-9A8F-FDB461E0465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1" name="Cube 510">
                <a:extLst>
                  <a:ext uri="{FF2B5EF4-FFF2-40B4-BE49-F238E27FC236}">
                    <a16:creationId xmlns:a16="http://schemas.microsoft.com/office/drawing/2014/main" id="{2A8221C4-D206-4FB0-A211-C87E5736FA0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Cube 511">
                <a:extLst>
                  <a:ext uri="{FF2B5EF4-FFF2-40B4-BE49-F238E27FC236}">
                    <a16:creationId xmlns:a16="http://schemas.microsoft.com/office/drawing/2014/main" id="{94098828-D2C0-4F44-9E78-2B45D48FBA6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Cube 512">
                <a:extLst>
                  <a:ext uri="{FF2B5EF4-FFF2-40B4-BE49-F238E27FC236}">
                    <a16:creationId xmlns:a16="http://schemas.microsoft.com/office/drawing/2014/main" id="{47941804-830F-43A0-930E-D1A76B105FD7}"/>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Cube 513">
                <a:extLst>
                  <a:ext uri="{FF2B5EF4-FFF2-40B4-BE49-F238E27FC236}">
                    <a16:creationId xmlns:a16="http://schemas.microsoft.com/office/drawing/2014/main" id="{C54D835A-B1F8-4808-BBE7-FFD71CE716E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Cube 514">
                <a:extLst>
                  <a:ext uri="{FF2B5EF4-FFF2-40B4-BE49-F238E27FC236}">
                    <a16:creationId xmlns:a16="http://schemas.microsoft.com/office/drawing/2014/main" id="{0761D399-4062-4AAF-9BCE-CCE9EBC453A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Cube 515">
                <a:extLst>
                  <a:ext uri="{FF2B5EF4-FFF2-40B4-BE49-F238E27FC236}">
                    <a16:creationId xmlns:a16="http://schemas.microsoft.com/office/drawing/2014/main" id="{8606806F-8816-44D1-B341-A39BA3FC74B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Cube 516">
                <a:extLst>
                  <a:ext uri="{FF2B5EF4-FFF2-40B4-BE49-F238E27FC236}">
                    <a16:creationId xmlns:a16="http://schemas.microsoft.com/office/drawing/2014/main" id="{EC327C4D-34F6-49D0-A855-BD9C766733B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Cube 517">
                <a:extLst>
                  <a:ext uri="{FF2B5EF4-FFF2-40B4-BE49-F238E27FC236}">
                    <a16:creationId xmlns:a16="http://schemas.microsoft.com/office/drawing/2014/main" id="{C95DF5E6-A076-4B5A-9D6A-8BEBBB0113A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5" name="Group 464">
              <a:extLst>
                <a:ext uri="{FF2B5EF4-FFF2-40B4-BE49-F238E27FC236}">
                  <a16:creationId xmlns:a16="http://schemas.microsoft.com/office/drawing/2014/main" id="{23F42FEF-42E9-499D-BE7E-B47F43C8F2A8}"/>
                </a:ext>
              </a:extLst>
            </p:cNvPr>
            <p:cNvGrpSpPr/>
            <p:nvPr/>
          </p:nvGrpSpPr>
          <p:grpSpPr>
            <a:xfrm>
              <a:off x="3345004" y="1261374"/>
              <a:ext cx="324000" cy="2512147"/>
              <a:chOff x="4619708" y="1264319"/>
              <a:chExt cx="324000" cy="2512147"/>
            </a:xfrm>
            <a:solidFill>
              <a:srgbClr val="0070C0"/>
            </a:solidFill>
          </p:grpSpPr>
          <p:sp>
            <p:nvSpPr>
              <p:cNvPr id="499" name="Cube 498">
                <a:extLst>
                  <a:ext uri="{FF2B5EF4-FFF2-40B4-BE49-F238E27FC236}">
                    <a16:creationId xmlns:a16="http://schemas.microsoft.com/office/drawing/2014/main" id="{364B365F-74F8-4C80-BDCC-BE601AE5239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0" name="Cube 499">
                <a:extLst>
                  <a:ext uri="{FF2B5EF4-FFF2-40B4-BE49-F238E27FC236}">
                    <a16:creationId xmlns:a16="http://schemas.microsoft.com/office/drawing/2014/main" id="{947CD206-B6B1-4668-A08E-71AF0D12B4A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1" name="Cube 500">
                <a:extLst>
                  <a:ext uri="{FF2B5EF4-FFF2-40B4-BE49-F238E27FC236}">
                    <a16:creationId xmlns:a16="http://schemas.microsoft.com/office/drawing/2014/main" id="{24E2504F-A162-4817-AB07-DB9412FF92D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2" name="Cube 501">
                <a:extLst>
                  <a:ext uri="{FF2B5EF4-FFF2-40B4-BE49-F238E27FC236}">
                    <a16:creationId xmlns:a16="http://schemas.microsoft.com/office/drawing/2014/main" id="{6D9F9C6B-3DC1-4448-AD3B-38810D63671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3" name="Cube 502">
                <a:extLst>
                  <a:ext uri="{FF2B5EF4-FFF2-40B4-BE49-F238E27FC236}">
                    <a16:creationId xmlns:a16="http://schemas.microsoft.com/office/drawing/2014/main" id="{B500D58F-2C4E-486A-A4B1-19AE0D010B5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Cube 503">
                <a:extLst>
                  <a:ext uri="{FF2B5EF4-FFF2-40B4-BE49-F238E27FC236}">
                    <a16:creationId xmlns:a16="http://schemas.microsoft.com/office/drawing/2014/main" id="{D68871E9-DD5B-4FB2-A713-46AD28C9078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Cube 504">
                <a:extLst>
                  <a:ext uri="{FF2B5EF4-FFF2-40B4-BE49-F238E27FC236}">
                    <a16:creationId xmlns:a16="http://schemas.microsoft.com/office/drawing/2014/main" id="{B1AD500B-9AE5-49B8-8DE4-5522439C03B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Cube 505">
                <a:extLst>
                  <a:ext uri="{FF2B5EF4-FFF2-40B4-BE49-F238E27FC236}">
                    <a16:creationId xmlns:a16="http://schemas.microsoft.com/office/drawing/2014/main" id="{11057CD9-0648-4520-A390-59BAFADF4FD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7" name="Cube 506">
                <a:extLst>
                  <a:ext uri="{FF2B5EF4-FFF2-40B4-BE49-F238E27FC236}">
                    <a16:creationId xmlns:a16="http://schemas.microsoft.com/office/drawing/2014/main" id="{582268B7-99B9-4F64-9CBC-8ECAF7B3E95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8" name="Cube 507">
                <a:extLst>
                  <a:ext uri="{FF2B5EF4-FFF2-40B4-BE49-F238E27FC236}">
                    <a16:creationId xmlns:a16="http://schemas.microsoft.com/office/drawing/2014/main" id="{06E43BB0-B766-4DE7-BDA2-6FCEF806600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6" name="Group 465">
              <a:extLst>
                <a:ext uri="{FF2B5EF4-FFF2-40B4-BE49-F238E27FC236}">
                  <a16:creationId xmlns:a16="http://schemas.microsoft.com/office/drawing/2014/main" id="{796410F7-B016-4442-A237-CB264F1FCB40}"/>
                </a:ext>
              </a:extLst>
            </p:cNvPr>
            <p:cNvGrpSpPr/>
            <p:nvPr/>
          </p:nvGrpSpPr>
          <p:grpSpPr>
            <a:xfrm>
              <a:off x="3592390" y="1261374"/>
              <a:ext cx="324000" cy="2512147"/>
              <a:chOff x="4619708" y="1264319"/>
              <a:chExt cx="324000" cy="2512147"/>
            </a:xfrm>
            <a:solidFill>
              <a:srgbClr val="0070C0"/>
            </a:solidFill>
          </p:grpSpPr>
          <p:sp>
            <p:nvSpPr>
              <p:cNvPr id="489" name="Cube 488">
                <a:extLst>
                  <a:ext uri="{FF2B5EF4-FFF2-40B4-BE49-F238E27FC236}">
                    <a16:creationId xmlns:a16="http://schemas.microsoft.com/office/drawing/2014/main" id="{A447B367-87FB-43F0-A3C9-0E73B620E02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Cube 489">
                <a:extLst>
                  <a:ext uri="{FF2B5EF4-FFF2-40B4-BE49-F238E27FC236}">
                    <a16:creationId xmlns:a16="http://schemas.microsoft.com/office/drawing/2014/main" id="{4AA35F38-40AC-4A5F-B0A7-52288A810DA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Cube 490">
                <a:extLst>
                  <a:ext uri="{FF2B5EF4-FFF2-40B4-BE49-F238E27FC236}">
                    <a16:creationId xmlns:a16="http://schemas.microsoft.com/office/drawing/2014/main" id="{6018ABD2-2435-4B3C-8BB9-8742046BE1F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2" name="Cube 491">
                <a:extLst>
                  <a:ext uri="{FF2B5EF4-FFF2-40B4-BE49-F238E27FC236}">
                    <a16:creationId xmlns:a16="http://schemas.microsoft.com/office/drawing/2014/main" id="{3A0B039B-76C9-4D15-9D4E-4DD6DAC3F46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Cube 492">
                <a:extLst>
                  <a:ext uri="{FF2B5EF4-FFF2-40B4-BE49-F238E27FC236}">
                    <a16:creationId xmlns:a16="http://schemas.microsoft.com/office/drawing/2014/main" id="{9BCA727F-9EC2-4CD3-9126-8F62F300DED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4" name="Cube 493">
                <a:extLst>
                  <a:ext uri="{FF2B5EF4-FFF2-40B4-BE49-F238E27FC236}">
                    <a16:creationId xmlns:a16="http://schemas.microsoft.com/office/drawing/2014/main" id="{1685C5F9-8D19-4CBE-AB7D-54279259844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5" name="Cube 494">
                <a:extLst>
                  <a:ext uri="{FF2B5EF4-FFF2-40B4-BE49-F238E27FC236}">
                    <a16:creationId xmlns:a16="http://schemas.microsoft.com/office/drawing/2014/main" id="{75E16AE7-E083-4057-A464-D75747FF80A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6" name="Cube 495">
                <a:extLst>
                  <a:ext uri="{FF2B5EF4-FFF2-40B4-BE49-F238E27FC236}">
                    <a16:creationId xmlns:a16="http://schemas.microsoft.com/office/drawing/2014/main" id="{A006F013-8FCA-4FB9-AE9B-4A528097F7B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Cube 496">
                <a:extLst>
                  <a:ext uri="{FF2B5EF4-FFF2-40B4-BE49-F238E27FC236}">
                    <a16:creationId xmlns:a16="http://schemas.microsoft.com/office/drawing/2014/main" id="{31332E99-401B-4E67-8205-B75C0CE1018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Cube 497">
                <a:extLst>
                  <a:ext uri="{FF2B5EF4-FFF2-40B4-BE49-F238E27FC236}">
                    <a16:creationId xmlns:a16="http://schemas.microsoft.com/office/drawing/2014/main" id="{E13DDB00-8467-41A7-8C83-359DB71B6F6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7" name="Group 466">
              <a:extLst>
                <a:ext uri="{FF2B5EF4-FFF2-40B4-BE49-F238E27FC236}">
                  <a16:creationId xmlns:a16="http://schemas.microsoft.com/office/drawing/2014/main" id="{EBD931DB-E940-4858-9FD0-E166616B4350}"/>
                </a:ext>
              </a:extLst>
            </p:cNvPr>
            <p:cNvGrpSpPr/>
            <p:nvPr/>
          </p:nvGrpSpPr>
          <p:grpSpPr>
            <a:xfrm>
              <a:off x="3828759" y="1261374"/>
              <a:ext cx="324000" cy="2512147"/>
              <a:chOff x="4619708" y="1264319"/>
              <a:chExt cx="324000" cy="2512147"/>
            </a:xfrm>
            <a:solidFill>
              <a:srgbClr val="0070C0"/>
            </a:solidFill>
          </p:grpSpPr>
          <p:sp>
            <p:nvSpPr>
              <p:cNvPr id="479" name="Cube 478">
                <a:extLst>
                  <a:ext uri="{FF2B5EF4-FFF2-40B4-BE49-F238E27FC236}">
                    <a16:creationId xmlns:a16="http://schemas.microsoft.com/office/drawing/2014/main" id="{738CBBF7-7E80-4B36-8D55-4F87418F611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0" name="Cube 479">
                <a:extLst>
                  <a:ext uri="{FF2B5EF4-FFF2-40B4-BE49-F238E27FC236}">
                    <a16:creationId xmlns:a16="http://schemas.microsoft.com/office/drawing/2014/main" id="{A8F4442F-6326-4220-8783-68D7D836C0A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1" name="Cube 480">
                <a:extLst>
                  <a:ext uri="{FF2B5EF4-FFF2-40B4-BE49-F238E27FC236}">
                    <a16:creationId xmlns:a16="http://schemas.microsoft.com/office/drawing/2014/main" id="{FBD76473-C35B-4321-8CBE-D7C6719876F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2" name="Cube 481">
                <a:extLst>
                  <a:ext uri="{FF2B5EF4-FFF2-40B4-BE49-F238E27FC236}">
                    <a16:creationId xmlns:a16="http://schemas.microsoft.com/office/drawing/2014/main" id="{E7E1B164-CC3C-4A28-A204-3C9322F24990}"/>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3" name="Cube 482">
                <a:extLst>
                  <a:ext uri="{FF2B5EF4-FFF2-40B4-BE49-F238E27FC236}">
                    <a16:creationId xmlns:a16="http://schemas.microsoft.com/office/drawing/2014/main" id="{7D98E052-BCB3-4C7A-90F8-0F8C6DE8B27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4" name="Cube 483">
                <a:extLst>
                  <a:ext uri="{FF2B5EF4-FFF2-40B4-BE49-F238E27FC236}">
                    <a16:creationId xmlns:a16="http://schemas.microsoft.com/office/drawing/2014/main" id="{AACC1220-FF12-4878-BA81-4D2964114E3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Cube 484">
                <a:extLst>
                  <a:ext uri="{FF2B5EF4-FFF2-40B4-BE49-F238E27FC236}">
                    <a16:creationId xmlns:a16="http://schemas.microsoft.com/office/drawing/2014/main" id="{ACC02E6B-09FA-4EBD-844E-9029357C02C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Cube 485">
                <a:extLst>
                  <a:ext uri="{FF2B5EF4-FFF2-40B4-BE49-F238E27FC236}">
                    <a16:creationId xmlns:a16="http://schemas.microsoft.com/office/drawing/2014/main" id="{E9CB8FDE-7E5E-463A-8248-73FDF9A79137}"/>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Cube 486">
                <a:extLst>
                  <a:ext uri="{FF2B5EF4-FFF2-40B4-BE49-F238E27FC236}">
                    <a16:creationId xmlns:a16="http://schemas.microsoft.com/office/drawing/2014/main" id="{9FE86C00-3A0B-43F5-A46E-B750CDA713E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Cube 487">
                <a:extLst>
                  <a:ext uri="{FF2B5EF4-FFF2-40B4-BE49-F238E27FC236}">
                    <a16:creationId xmlns:a16="http://schemas.microsoft.com/office/drawing/2014/main" id="{CFC6D3D4-24CD-4A4C-875C-C2EDDE304AA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8" name="Group 467">
              <a:extLst>
                <a:ext uri="{FF2B5EF4-FFF2-40B4-BE49-F238E27FC236}">
                  <a16:creationId xmlns:a16="http://schemas.microsoft.com/office/drawing/2014/main" id="{528E2E82-BEBB-4FAF-97E6-34EEB02399B5}"/>
                </a:ext>
              </a:extLst>
            </p:cNvPr>
            <p:cNvGrpSpPr/>
            <p:nvPr/>
          </p:nvGrpSpPr>
          <p:grpSpPr>
            <a:xfrm>
              <a:off x="4076144" y="1261374"/>
              <a:ext cx="324000" cy="2512147"/>
              <a:chOff x="4619708" y="1264319"/>
              <a:chExt cx="324000" cy="2512147"/>
            </a:xfrm>
            <a:solidFill>
              <a:srgbClr val="0070C0"/>
            </a:solidFill>
          </p:grpSpPr>
          <p:sp>
            <p:nvSpPr>
              <p:cNvPr id="469" name="Cube 468">
                <a:extLst>
                  <a:ext uri="{FF2B5EF4-FFF2-40B4-BE49-F238E27FC236}">
                    <a16:creationId xmlns:a16="http://schemas.microsoft.com/office/drawing/2014/main" id="{FE41CEFB-2052-4EA0-8FD9-7E8826B2514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0" name="Cube 469">
                <a:extLst>
                  <a:ext uri="{FF2B5EF4-FFF2-40B4-BE49-F238E27FC236}">
                    <a16:creationId xmlns:a16="http://schemas.microsoft.com/office/drawing/2014/main" id="{3FEDF5B6-E08A-4180-8EEB-C32976BD9CB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1" name="Cube 470">
                <a:extLst>
                  <a:ext uri="{FF2B5EF4-FFF2-40B4-BE49-F238E27FC236}">
                    <a16:creationId xmlns:a16="http://schemas.microsoft.com/office/drawing/2014/main" id="{0E27B052-9F43-4028-B24A-B77BC119F65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2" name="Cube 471">
                <a:extLst>
                  <a:ext uri="{FF2B5EF4-FFF2-40B4-BE49-F238E27FC236}">
                    <a16:creationId xmlns:a16="http://schemas.microsoft.com/office/drawing/2014/main" id="{01AAB712-6C6A-4A6B-9ADE-AAB4F2189FC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Cube 472">
                <a:extLst>
                  <a:ext uri="{FF2B5EF4-FFF2-40B4-BE49-F238E27FC236}">
                    <a16:creationId xmlns:a16="http://schemas.microsoft.com/office/drawing/2014/main" id="{F8F3E5AA-F408-4AC1-BFD3-26A8B02915E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4" name="Cube 473">
                <a:extLst>
                  <a:ext uri="{FF2B5EF4-FFF2-40B4-BE49-F238E27FC236}">
                    <a16:creationId xmlns:a16="http://schemas.microsoft.com/office/drawing/2014/main" id="{7B3CD416-D584-49CF-BB10-EB77580953A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Cube 474">
                <a:extLst>
                  <a:ext uri="{FF2B5EF4-FFF2-40B4-BE49-F238E27FC236}">
                    <a16:creationId xmlns:a16="http://schemas.microsoft.com/office/drawing/2014/main" id="{A90CE5C4-3212-4254-9C2D-390F74BD4CB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6" name="Cube 475">
                <a:extLst>
                  <a:ext uri="{FF2B5EF4-FFF2-40B4-BE49-F238E27FC236}">
                    <a16:creationId xmlns:a16="http://schemas.microsoft.com/office/drawing/2014/main" id="{969A9CE6-908D-4FB5-8F72-594D60BAB61F}"/>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7" name="Cube 476">
                <a:extLst>
                  <a:ext uri="{FF2B5EF4-FFF2-40B4-BE49-F238E27FC236}">
                    <a16:creationId xmlns:a16="http://schemas.microsoft.com/office/drawing/2014/main" id="{1D28BED0-BC0F-474F-8CA8-79541B3F773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8" name="Cube 477">
                <a:extLst>
                  <a:ext uri="{FF2B5EF4-FFF2-40B4-BE49-F238E27FC236}">
                    <a16:creationId xmlns:a16="http://schemas.microsoft.com/office/drawing/2014/main" id="{3140EFF4-A529-41E1-8D95-D4FBC834504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69" name="Group 568">
            <a:extLst>
              <a:ext uri="{FF2B5EF4-FFF2-40B4-BE49-F238E27FC236}">
                <a16:creationId xmlns:a16="http://schemas.microsoft.com/office/drawing/2014/main" id="{11BEAAC1-1FDD-4514-97BF-35C0E4571113}"/>
              </a:ext>
            </a:extLst>
          </p:cNvPr>
          <p:cNvGrpSpPr/>
          <p:nvPr/>
        </p:nvGrpSpPr>
        <p:grpSpPr>
          <a:xfrm>
            <a:off x="10822391" y="5612526"/>
            <a:ext cx="935771" cy="947650"/>
            <a:chOff x="1860688" y="1261374"/>
            <a:chExt cx="2539456" cy="2512147"/>
          </a:xfrm>
        </p:grpSpPr>
        <p:grpSp>
          <p:nvGrpSpPr>
            <p:cNvPr id="570" name="Group 569">
              <a:extLst>
                <a:ext uri="{FF2B5EF4-FFF2-40B4-BE49-F238E27FC236}">
                  <a16:creationId xmlns:a16="http://schemas.microsoft.com/office/drawing/2014/main" id="{266BF08B-C695-4D74-BA7C-A6F6D19A7B08}"/>
                </a:ext>
              </a:extLst>
            </p:cNvPr>
            <p:cNvGrpSpPr/>
            <p:nvPr/>
          </p:nvGrpSpPr>
          <p:grpSpPr>
            <a:xfrm>
              <a:off x="1860688" y="1261374"/>
              <a:ext cx="324000" cy="2512147"/>
              <a:chOff x="4619708" y="1264319"/>
              <a:chExt cx="324000" cy="2512147"/>
            </a:xfrm>
            <a:solidFill>
              <a:srgbClr val="0070C0"/>
            </a:solidFill>
          </p:grpSpPr>
          <p:sp>
            <p:nvSpPr>
              <p:cNvPr id="670" name="Cube 669">
                <a:extLst>
                  <a:ext uri="{FF2B5EF4-FFF2-40B4-BE49-F238E27FC236}">
                    <a16:creationId xmlns:a16="http://schemas.microsoft.com/office/drawing/2014/main" id="{40866ED0-D81C-44BF-A01B-D9B2BA41E04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1" name="Cube 670">
                <a:extLst>
                  <a:ext uri="{FF2B5EF4-FFF2-40B4-BE49-F238E27FC236}">
                    <a16:creationId xmlns:a16="http://schemas.microsoft.com/office/drawing/2014/main" id="{534406CD-EB50-4114-B7EB-F14A16C24EA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2" name="Cube 671">
                <a:extLst>
                  <a:ext uri="{FF2B5EF4-FFF2-40B4-BE49-F238E27FC236}">
                    <a16:creationId xmlns:a16="http://schemas.microsoft.com/office/drawing/2014/main" id="{42E48811-0D7F-4430-AB0B-DDA6A162EA4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3" name="Cube 672">
                <a:extLst>
                  <a:ext uri="{FF2B5EF4-FFF2-40B4-BE49-F238E27FC236}">
                    <a16:creationId xmlns:a16="http://schemas.microsoft.com/office/drawing/2014/main" id="{DA4FABDA-D36E-4705-A466-2CA63DDFC16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4" name="Cube 673">
                <a:extLst>
                  <a:ext uri="{FF2B5EF4-FFF2-40B4-BE49-F238E27FC236}">
                    <a16:creationId xmlns:a16="http://schemas.microsoft.com/office/drawing/2014/main" id="{5EF6DBE9-55C4-4846-8A8E-A7E498AF29A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5" name="Cube 674">
                <a:extLst>
                  <a:ext uri="{FF2B5EF4-FFF2-40B4-BE49-F238E27FC236}">
                    <a16:creationId xmlns:a16="http://schemas.microsoft.com/office/drawing/2014/main" id="{F3F9DA21-35F6-47F9-9C9C-C0244628A13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6" name="Cube 675">
                <a:extLst>
                  <a:ext uri="{FF2B5EF4-FFF2-40B4-BE49-F238E27FC236}">
                    <a16:creationId xmlns:a16="http://schemas.microsoft.com/office/drawing/2014/main" id="{6B047369-F014-4531-B2A9-02E48A99B67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7" name="Cube 676">
                <a:extLst>
                  <a:ext uri="{FF2B5EF4-FFF2-40B4-BE49-F238E27FC236}">
                    <a16:creationId xmlns:a16="http://schemas.microsoft.com/office/drawing/2014/main" id="{FD806FA3-63BF-4ECD-B1E0-004E951FAA0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8" name="Cube 677">
                <a:extLst>
                  <a:ext uri="{FF2B5EF4-FFF2-40B4-BE49-F238E27FC236}">
                    <a16:creationId xmlns:a16="http://schemas.microsoft.com/office/drawing/2014/main" id="{6EA9E304-60C7-4AFC-98BE-5CA6DE5065AE}"/>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9" name="Cube 678">
                <a:extLst>
                  <a:ext uri="{FF2B5EF4-FFF2-40B4-BE49-F238E27FC236}">
                    <a16:creationId xmlns:a16="http://schemas.microsoft.com/office/drawing/2014/main" id="{21C77E8A-9A51-4DDF-9CE5-DFA8B40DE38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1" name="Group 570">
              <a:extLst>
                <a:ext uri="{FF2B5EF4-FFF2-40B4-BE49-F238E27FC236}">
                  <a16:creationId xmlns:a16="http://schemas.microsoft.com/office/drawing/2014/main" id="{97BB0FDD-77F3-4EBE-84CD-9D8358BF6674}"/>
                </a:ext>
              </a:extLst>
            </p:cNvPr>
            <p:cNvGrpSpPr/>
            <p:nvPr/>
          </p:nvGrpSpPr>
          <p:grpSpPr>
            <a:xfrm>
              <a:off x="2108074" y="1261374"/>
              <a:ext cx="324000" cy="2512147"/>
              <a:chOff x="4619708" y="1264319"/>
              <a:chExt cx="324000" cy="2512147"/>
            </a:xfrm>
            <a:solidFill>
              <a:srgbClr val="0070C0"/>
            </a:solidFill>
          </p:grpSpPr>
          <p:sp>
            <p:nvSpPr>
              <p:cNvPr id="660" name="Cube 659">
                <a:extLst>
                  <a:ext uri="{FF2B5EF4-FFF2-40B4-BE49-F238E27FC236}">
                    <a16:creationId xmlns:a16="http://schemas.microsoft.com/office/drawing/2014/main" id="{EADBAC03-96F1-429D-A5AA-4F8E8A894C1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1" name="Cube 660">
                <a:extLst>
                  <a:ext uri="{FF2B5EF4-FFF2-40B4-BE49-F238E27FC236}">
                    <a16:creationId xmlns:a16="http://schemas.microsoft.com/office/drawing/2014/main" id="{AEDC90A6-9338-42F2-A239-023F5BB5B75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2" name="Cube 661">
                <a:extLst>
                  <a:ext uri="{FF2B5EF4-FFF2-40B4-BE49-F238E27FC236}">
                    <a16:creationId xmlns:a16="http://schemas.microsoft.com/office/drawing/2014/main" id="{501A6335-B465-4678-95D8-0BCB2A61626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3" name="Cube 662">
                <a:extLst>
                  <a:ext uri="{FF2B5EF4-FFF2-40B4-BE49-F238E27FC236}">
                    <a16:creationId xmlns:a16="http://schemas.microsoft.com/office/drawing/2014/main" id="{4494DCC9-0BD8-445A-9A36-B9B4E83081E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4" name="Cube 663">
                <a:extLst>
                  <a:ext uri="{FF2B5EF4-FFF2-40B4-BE49-F238E27FC236}">
                    <a16:creationId xmlns:a16="http://schemas.microsoft.com/office/drawing/2014/main" id="{0FDA6B97-4DE6-4E2F-AB26-91BCAD22BA7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5" name="Cube 664">
                <a:extLst>
                  <a:ext uri="{FF2B5EF4-FFF2-40B4-BE49-F238E27FC236}">
                    <a16:creationId xmlns:a16="http://schemas.microsoft.com/office/drawing/2014/main" id="{EDEF08AB-F747-47F6-8389-BA12109DCE4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6" name="Cube 665">
                <a:extLst>
                  <a:ext uri="{FF2B5EF4-FFF2-40B4-BE49-F238E27FC236}">
                    <a16:creationId xmlns:a16="http://schemas.microsoft.com/office/drawing/2014/main" id="{A6F88E3B-54B0-4D84-962B-91199B1B7CD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7" name="Cube 666">
                <a:extLst>
                  <a:ext uri="{FF2B5EF4-FFF2-40B4-BE49-F238E27FC236}">
                    <a16:creationId xmlns:a16="http://schemas.microsoft.com/office/drawing/2014/main" id="{C8FED54A-F691-4B94-89B8-02596A7CBE3B}"/>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8" name="Cube 667">
                <a:extLst>
                  <a:ext uri="{FF2B5EF4-FFF2-40B4-BE49-F238E27FC236}">
                    <a16:creationId xmlns:a16="http://schemas.microsoft.com/office/drawing/2014/main" id="{A314F101-A973-462E-8E76-C1091A61AF0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9" name="Cube 668">
                <a:extLst>
                  <a:ext uri="{FF2B5EF4-FFF2-40B4-BE49-F238E27FC236}">
                    <a16:creationId xmlns:a16="http://schemas.microsoft.com/office/drawing/2014/main" id="{19DFC4A1-A432-4471-A14C-DE9E2685ABF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2" name="Group 571">
              <a:extLst>
                <a:ext uri="{FF2B5EF4-FFF2-40B4-BE49-F238E27FC236}">
                  <a16:creationId xmlns:a16="http://schemas.microsoft.com/office/drawing/2014/main" id="{030384D9-58EF-4C25-A29A-5D5E685462AA}"/>
                </a:ext>
              </a:extLst>
            </p:cNvPr>
            <p:cNvGrpSpPr/>
            <p:nvPr/>
          </p:nvGrpSpPr>
          <p:grpSpPr>
            <a:xfrm>
              <a:off x="2355460" y="1261374"/>
              <a:ext cx="324000" cy="2512147"/>
              <a:chOff x="4619708" y="1264319"/>
              <a:chExt cx="324000" cy="2512147"/>
            </a:xfrm>
            <a:solidFill>
              <a:srgbClr val="0070C0"/>
            </a:solidFill>
          </p:grpSpPr>
          <p:sp>
            <p:nvSpPr>
              <p:cNvPr id="650" name="Cube 649">
                <a:extLst>
                  <a:ext uri="{FF2B5EF4-FFF2-40B4-BE49-F238E27FC236}">
                    <a16:creationId xmlns:a16="http://schemas.microsoft.com/office/drawing/2014/main" id="{4CAFB8E7-4DAA-4F17-AC3B-8B76A7994AF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1" name="Cube 650">
                <a:extLst>
                  <a:ext uri="{FF2B5EF4-FFF2-40B4-BE49-F238E27FC236}">
                    <a16:creationId xmlns:a16="http://schemas.microsoft.com/office/drawing/2014/main" id="{7FB6DB22-CE86-4225-8117-E0C929991EE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2" name="Cube 651">
                <a:extLst>
                  <a:ext uri="{FF2B5EF4-FFF2-40B4-BE49-F238E27FC236}">
                    <a16:creationId xmlns:a16="http://schemas.microsoft.com/office/drawing/2014/main" id="{B474D8AB-B79D-4075-8005-F0720101055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3" name="Cube 652">
                <a:extLst>
                  <a:ext uri="{FF2B5EF4-FFF2-40B4-BE49-F238E27FC236}">
                    <a16:creationId xmlns:a16="http://schemas.microsoft.com/office/drawing/2014/main" id="{30620A00-30A7-4218-BD60-CA7CE4F3356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4" name="Cube 653">
                <a:extLst>
                  <a:ext uri="{FF2B5EF4-FFF2-40B4-BE49-F238E27FC236}">
                    <a16:creationId xmlns:a16="http://schemas.microsoft.com/office/drawing/2014/main" id="{EE2D661D-6CBF-47DE-8F6F-5F48E57609A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5" name="Cube 654">
                <a:extLst>
                  <a:ext uri="{FF2B5EF4-FFF2-40B4-BE49-F238E27FC236}">
                    <a16:creationId xmlns:a16="http://schemas.microsoft.com/office/drawing/2014/main" id="{6F5AA79E-74F5-4B7E-B3E4-B23E4AFD875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6" name="Cube 655">
                <a:extLst>
                  <a:ext uri="{FF2B5EF4-FFF2-40B4-BE49-F238E27FC236}">
                    <a16:creationId xmlns:a16="http://schemas.microsoft.com/office/drawing/2014/main" id="{0D13E565-9F31-4E2A-9935-1F169A5E7D7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7" name="Cube 656">
                <a:extLst>
                  <a:ext uri="{FF2B5EF4-FFF2-40B4-BE49-F238E27FC236}">
                    <a16:creationId xmlns:a16="http://schemas.microsoft.com/office/drawing/2014/main" id="{762DD335-AF90-4794-851E-8A0C763482C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8" name="Cube 657">
                <a:extLst>
                  <a:ext uri="{FF2B5EF4-FFF2-40B4-BE49-F238E27FC236}">
                    <a16:creationId xmlns:a16="http://schemas.microsoft.com/office/drawing/2014/main" id="{00BE51E9-9B2B-4284-8254-9E943B304FB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9" name="Cube 658">
                <a:extLst>
                  <a:ext uri="{FF2B5EF4-FFF2-40B4-BE49-F238E27FC236}">
                    <a16:creationId xmlns:a16="http://schemas.microsoft.com/office/drawing/2014/main" id="{11943B1D-8DAA-499B-B3AA-7E851D4E01A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3" name="Group 572">
              <a:extLst>
                <a:ext uri="{FF2B5EF4-FFF2-40B4-BE49-F238E27FC236}">
                  <a16:creationId xmlns:a16="http://schemas.microsoft.com/office/drawing/2014/main" id="{09F851B5-2E7D-44A9-87B8-145015D73CBC}"/>
                </a:ext>
              </a:extLst>
            </p:cNvPr>
            <p:cNvGrpSpPr/>
            <p:nvPr/>
          </p:nvGrpSpPr>
          <p:grpSpPr>
            <a:xfrm>
              <a:off x="2602846" y="1261374"/>
              <a:ext cx="324000" cy="2512147"/>
              <a:chOff x="4619708" y="1264319"/>
              <a:chExt cx="324000" cy="2512147"/>
            </a:xfrm>
            <a:solidFill>
              <a:srgbClr val="0070C0"/>
            </a:solidFill>
          </p:grpSpPr>
          <p:sp>
            <p:nvSpPr>
              <p:cNvPr id="640" name="Cube 639">
                <a:extLst>
                  <a:ext uri="{FF2B5EF4-FFF2-40B4-BE49-F238E27FC236}">
                    <a16:creationId xmlns:a16="http://schemas.microsoft.com/office/drawing/2014/main" id="{E59C8503-C9EA-4511-8CBB-86609335664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1" name="Cube 640">
                <a:extLst>
                  <a:ext uri="{FF2B5EF4-FFF2-40B4-BE49-F238E27FC236}">
                    <a16:creationId xmlns:a16="http://schemas.microsoft.com/office/drawing/2014/main" id="{FDD0E789-CC4A-4F69-9382-707EC5F5F47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2" name="Cube 641">
                <a:extLst>
                  <a:ext uri="{FF2B5EF4-FFF2-40B4-BE49-F238E27FC236}">
                    <a16:creationId xmlns:a16="http://schemas.microsoft.com/office/drawing/2014/main" id="{8B6BC434-3127-4EB4-9036-809A2DF1C18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3" name="Cube 642">
                <a:extLst>
                  <a:ext uri="{FF2B5EF4-FFF2-40B4-BE49-F238E27FC236}">
                    <a16:creationId xmlns:a16="http://schemas.microsoft.com/office/drawing/2014/main" id="{259195AC-709E-4572-AF87-8261B0DF896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4" name="Cube 643">
                <a:extLst>
                  <a:ext uri="{FF2B5EF4-FFF2-40B4-BE49-F238E27FC236}">
                    <a16:creationId xmlns:a16="http://schemas.microsoft.com/office/drawing/2014/main" id="{7424EA16-B323-4800-B16A-DFFF2761546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5" name="Cube 644">
                <a:extLst>
                  <a:ext uri="{FF2B5EF4-FFF2-40B4-BE49-F238E27FC236}">
                    <a16:creationId xmlns:a16="http://schemas.microsoft.com/office/drawing/2014/main" id="{5DAB34D5-84C2-48D8-9464-06685FD6D4B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6" name="Cube 645">
                <a:extLst>
                  <a:ext uri="{FF2B5EF4-FFF2-40B4-BE49-F238E27FC236}">
                    <a16:creationId xmlns:a16="http://schemas.microsoft.com/office/drawing/2014/main" id="{6D4EE5D7-05BD-4BE1-B16E-D12C35051C3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7" name="Cube 646">
                <a:extLst>
                  <a:ext uri="{FF2B5EF4-FFF2-40B4-BE49-F238E27FC236}">
                    <a16:creationId xmlns:a16="http://schemas.microsoft.com/office/drawing/2014/main" id="{025FF7EA-2208-4D0A-9F71-DFDB805A8C4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8" name="Cube 647">
                <a:extLst>
                  <a:ext uri="{FF2B5EF4-FFF2-40B4-BE49-F238E27FC236}">
                    <a16:creationId xmlns:a16="http://schemas.microsoft.com/office/drawing/2014/main" id="{21F4F82A-E588-493E-90C4-8089C587644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9" name="Cube 648">
                <a:extLst>
                  <a:ext uri="{FF2B5EF4-FFF2-40B4-BE49-F238E27FC236}">
                    <a16:creationId xmlns:a16="http://schemas.microsoft.com/office/drawing/2014/main" id="{F98C9634-EE52-4CAF-9C87-B81DD7647DC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4" name="Group 573">
              <a:extLst>
                <a:ext uri="{FF2B5EF4-FFF2-40B4-BE49-F238E27FC236}">
                  <a16:creationId xmlns:a16="http://schemas.microsoft.com/office/drawing/2014/main" id="{4D5F4333-3C90-4BE4-9467-53A2D723BBFF}"/>
                </a:ext>
              </a:extLst>
            </p:cNvPr>
            <p:cNvGrpSpPr/>
            <p:nvPr/>
          </p:nvGrpSpPr>
          <p:grpSpPr>
            <a:xfrm>
              <a:off x="2850232" y="1261374"/>
              <a:ext cx="324000" cy="2512147"/>
              <a:chOff x="4619708" y="1264319"/>
              <a:chExt cx="324000" cy="2512147"/>
            </a:xfrm>
            <a:solidFill>
              <a:srgbClr val="0070C0"/>
            </a:solidFill>
          </p:grpSpPr>
          <p:sp>
            <p:nvSpPr>
              <p:cNvPr id="630" name="Cube 629">
                <a:extLst>
                  <a:ext uri="{FF2B5EF4-FFF2-40B4-BE49-F238E27FC236}">
                    <a16:creationId xmlns:a16="http://schemas.microsoft.com/office/drawing/2014/main" id="{91FFA211-05B4-49C8-B6F2-340311B864A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1" name="Cube 630">
                <a:extLst>
                  <a:ext uri="{FF2B5EF4-FFF2-40B4-BE49-F238E27FC236}">
                    <a16:creationId xmlns:a16="http://schemas.microsoft.com/office/drawing/2014/main" id="{761736BA-C33D-4675-8262-05A3262B135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2" name="Cube 631">
                <a:extLst>
                  <a:ext uri="{FF2B5EF4-FFF2-40B4-BE49-F238E27FC236}">
                    <a16:creationId xmlns:a16="http://schemas.microsoft.com/office/drawing/2014/main" id="{79407A39-1AD6-42BE-8950-FC7BCAEC879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3" name="Cube 632">
                <a:extLst>
                  <a:ext uri="{FF2B5EF4-FFF2-40B4-BE49-F238E27FC236}">
                    <a16:creationId xmlns:a16="http://schemas.microsoft.com/office/drawing/2014/main" id="{D8C2049E-104A-42A4-B5F6-47E4A712FBCD}"/>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4" name="Cube 633">
                <a:extLst>
                  <a:ext uri="{FF2B5EF4-FFF2-40B4-BE49-F238E27FC236}">
                    <a16:creationId xmlns:a16="http://schemas.microsoft.com/office/drawing/2014/main" id="{BD95BAE4-7ABE-4EC7-9082-4330130802A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5" name="Cube 634">
                <a:extLst>
                  <a:ext uri="{FF2B5EF4-FFF2-40B4-BE49-F238E27FC236}">
                    <a16:creationId xmlns:a16="http://schemas.microsoft.com/office/drawing/2014/main" id="{6751157E-D25B-4159-BAA9-BCBFFCE03BD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6" name="Cube 635">
                <a:extLst>
                  <a:ext uri="{FF2B5EF4-FFF2-40B4-BE49-F238E27FC236}">
                    <a16:creationId xmlns:a16="http://schemas.microsoft.com/office/drawing/2014/main" id="{42C3A1B0-4FA4-4525-BC7E-62DE9C6CBBC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7" name="Cube 636">
                <a:extLst>
                  <a:ext uri="{FF2B5EF4-FFF2-40B4-BE49-F238E27FC236}">
                    <a16:creationId xmlns:a16="http://schemas.microsoft.com/office/drawing/2014/main" id="{04428C14-55F0-4450-B60A-40400390291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8" name="Cube 637">
                <a:extLst>
                  <a:ext uri="{FF2B5EF4-FFF2-40B4-BE49-F238E27FC236}">
                    <a16:creationId xmlns:a16="http://schemas.microsoft.com/office/drawing/2014/main" id="{2FDB58F2-1B72-4D58-8A4F-E096C0A2437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9" name="Cube 638">
                <a:extLst>
                  <a:ext uri="{FF2B5EF4-FFF2-40B4-BE49-F238E27FC236}">
                    <a16:creationId xmlns:a16="http://schemas.microsoft.com/office/drawing/2014/main" id="{EB0130E9-A53E-4EC8-BF85-37B7ECFC5E6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5" name="Group 574">
              <a:extLst>
                <a:ext uri="{FF2B5EF4-FFF2-40B4-BE49-F238E27FC236}">
                  <a16:creationId xmlns:a16="http://schemas.microsoft.com/office/drawing/2014/main" id="{4C75AAD6-11B1-46B3-8A80-AAECD304005C}"/>
                </a:ext>
              </a:extLst>
            </p:cNvPr>
            <p:cNvGrpSpPr/>
            <p:nvPr/>
          </p:nvGrpSpPr>
          <p:grpSpPr>
            <a:xfrm>
              <a:off x="3097618" y="1261374"/>
              <a:ext cx="324000" cy="2512147"/>
              <a:chOff x="4619708" y="1264319"/>
              <a:chExt cx="324000" cy="2512147"/>
            </a:xfrm>
            <a:solidFill>
              <a:srgbClr val="0070C0"/>
            </a:solidFill>
          </p:grpSpPr>
          <p:sp>
            <p:nvSpPr>
              <p:cNvPr id="620" name="Cube 619">
                <a:extLst>
                  <a:ext uri="{FF2B5EF4-FFF2-40B4-BE49-F238E27FC236}">
                    <a16:creationId xmlns:a16="http://schemas.microsoft.com/office/drawing/2014/main" id="{B8DC35B2-EDF9-4850-9BBA-333D5B56555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1" name="Cube 620">
                <a:extLst>
                  <a:ext uri="{FF2B5EF4-FFF2-40B4-BE49-F238E27FC236}">
                    <a16:creationId xmlns:a16="http://schemas.microsoft.com/office/drawing/2014/main" id="{118B02BE-DF9B-4432-80EB-457F4DDB1C6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2" name="Cube 621">
                <a:extLst>
                  <a:ext uri="{FF2B5EF4-FFF2-40B4-BE49-F238E27FC236}">
                    <a16:creationId xmlns:a16="http://schemas.microsoft.com/office/drawing/2014/main" id="{A004945B-5DC1-4A4D-A7BD-24369AA3616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3" name="Cube 622">
                <a:extLst>
                  <a:ext uri="{FF2B5EF4-FFF2-40B4-BE49-F238E27FC236}">
                    <a16:creationId xmlns:a16="http://schemas.microsoft.com/office/drawing/2014/main" id="{CDD50494-82B4-4BC6-A2B8-DCC981FE4CA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4" name="Cube 623">
                <a:extLst>
                  <a:ext uri="{FF2B5EF4-FFF2-40B4-BE49-F238E27FC236}">
                    <a16:creationId xmlns:a16="http://schemas.microsoft.com/office/drawing/2014/main" id="{815A6B44-41C8-4F06-9267-12D70D49413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5" name="Cube 624">
                <a:extLst>
                  <a:ext uri="{FF2B5EF4-FFF2-40B4-BE49-F238E27FC236}">
                    <a16:creationId xmlns:a16="http://schemas.microsoft.com/office/drawing/2014/main" id="{70662A2C-2FD0-45DD-B6EC-6FC734991EE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6" name="Cube 625">
                <a:extLst>
                  <a:ext uri="{FF2B5EF4-FFF2-40B4-BE49-F238E27FC236}">
                    <a16:creationId xmlns:a16="http://schemas.microsoft.com/office/drawing/2014/main" id="{385A12C7-E9FF-4882-B5D2-45DD201E63D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7" name="Cube 626">
                <a:extLst>
                  <a:ext uri="{FF2B5EF4-FFF2-40B4-BE49-F238E27FC236}">
                    <a16:creationId xmlns:a16="http://schemas.microsoft.com/office/drawing/2014/main" id="{5854C028-B983-4091-9CD5-017598FCED7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8" name="Cube 627">
                <a:extLst>
                  <a:ext uri="{FF2B5EF4-FFF2-40B4-BE49-F238E27FC236}">
                    <a16:creationId xmlns:a16="http://schemas.microsoft.com/office/drawing/2014/main" id="{6E605455-C858-4482-A5CC-48EF92C5EEC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9" name="Cube 628">
                <a:extLst>
                  <a:ext uri="{FF2B5EF4-FFF2-40B4-BE49-F238E27FC236}">
                    <a16:creationId xmlns:a16="http://schemas.microsoft.com/office/drawing/2014/main" id="{E64D1C96-F32F-4E7A-B12B-BC0C161C6F9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6" name="Group 575">
              <a:extLst>
                <a:ext uri="{FF2B5EF4-FFF2-40B4-BE49-F238E27FC236}">
                  <a16:creationId xmlns:a16="http://schemas.microsoft.com/office/drawing/2014/main" id="{B0DEC8DF-AB10-4B83-B771-A647FF791DE7}"/>
                </a:ext>
              </a:extLst>
            </p:cNvPr>
            <p:cNvGrpSpPr/>
            <p:nvPr/>
          </p:nvGrpSpPr>
          <p:grpSpPr>
            <a:xfrm>
              <a:off x="3345004" y="1261374"/>
              <a:ext cx="324000" cy="2512147"/>
              <a:chOff x="4619708" y="1264319"/>
              <a:chExt cx="324000" cy="2512147"/>
            </a:xfrm>
            <a:solidFill>
              <a:srgbClr val="0070C0"/>
            </a:solidFill>
          </p:grpSpPr>
          <p:sp>
            <p:nvSpPr>
              <p:cNvPr id="610" name="Cube 609">
                <a:extLst>
                  <a:ext uri="{FF2B5EF4-FFF2-40B4-BE49-F238E27FC236}">
                    <a16:creationId xmlns:a16="http://schemas.microsoft.com/office/drawing/2014/main" id="{D4E57506-06DE-4A40-B3B6-1A3B37DB12F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 name="Cube 610">
                <a:extLst>
                  <a:ext uri="{FF2B5EF4-FFF2-40B4-BE49-F238E27FC236}">
                    <a16:creationId xmlns:a16="http://schemas.microsoft.com/office/drawing/2014/main" id="{FECB567F-2063-40B9-B8BA-9CF03F2A781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 name="Cube 611">
                <a:extLst>
                  <a:ext uri="{FF2B5EF4-FFF2-40B4-BE49-F238E27FC236}">
                    <a16:creationId xmlns:a16="http://schemas.microsoft.com/office/drawing/2014/main" id="{F3475C38-1B38-43B4-8DDB-60544EAA81C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3" name="Cube 612">
                <a:extLst>
                  <a:ext uri="{FF2B5EF4-FFF2-40B4-BE49-F238E27FC236}">
                    <a16:creationId xmlns:a16="http://schemas.microsoft.com/office/drawing/2014/main" id="{92C9AD9C-2204-4F0B-B50A-1CD3D6A92ABC}"/>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 name="Cube 613">
                <a:extLst>
                  <a:ext uri="{FF2B5EF4-FFF2-40B4-BE49-F238E27FC236}">
                    <a16:creationId xmlns:a16="http://schemas.microsoft.com/office/drawing/2014/main" id="{B35016C6-7E68-4530-A11A-6CBEE302A4B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 name="Cube 614">
                <a:extLst>
                  <a:ext uri="{FF2B5EF4-FFF2-40B4-BE49-F238E27FC236}">
                    <a16:creationId xmlns:a16="http://schemas.microsoft.com/office/drawing/2014/main" id="{61AD195B-BF21-4F1B-AA94-434993E8952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6" name="Cube 615">
                <a:extLst>
                  <a:ext uri="{FF2B5EF4-FFF2-40B4-BE49-F238E27FC236}">
                    <a16:creationId xmlns:a16="http://schemas.microsoft.com/office/drawing/2014/main" id="{C6C82149-E8C1-4BC6-AFCD-B2176EB662C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7" name="Cube 616">
                <a:extLst>
                  <a:ext uri="{FF2B5EF4-FFF2-40B4-BE49-F238E27FC236}">
                    <a16:creationId xmlns:a16="http://schemas.microsoft.com/office/drawing/2014/main" id="{0754AE6C-4656-4C6E-A9BC-1919E8B2500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8" name="Cube 617">
                <a:extLst>
                  <a:ext uri="{FF2B5EF4-FFF2-40B4-BE49-F238E27FC236}">
                    <a16:creationId xmlns:a16="http://schemas.microsoft.com/office/drawing/2014/main" id="{B2324C8D-DC4F-4D96-8A60-4162C9851BB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9" name="Cube 618">
                <a:extLst>
                  <a:ext uri="{FF2B5EF4-FFF2-40B4-BE49-F238E27FC236}">
                    <a16:creationId xmlns:a16="http://schemas.microsoft.com/office/drawing/2014/main" id="{6795F497-2A2F-460F-ABD4-BE637C84C3B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7" name="Group 576">
              <a:extLst>
                <a:ext uri="{FF2B5EF4-FFF2-40B4-BE49-F238E27FC236}">
                  <a16:creationId xmlns:a16="http://schemas.microsoft.com/office/drawing/2014/main" id="{4992F52B-BC03-4980-84C7-C37CF04C4413}"/>
                </a:ext>
              </a:extLst>
            </p:cNvPr>
            <p:cNvGrpSpPr/>
            <p:nvPr/>
          </p:nvGrpSpPr>
          <p:grpSpPr>
            <a:xfrm>
              <a:off x="3592390" y="1261374"/>
              <a:ext cx="324000" cy="2512147"/>
              <a:chOff x="4619708" y="1264319"/>
              <a:chExt cx="324000" cy="2512147"/>
            </a:xfrm>
            <a:solidFill>
              <a:srgbClr val="0070C0"/>
            </a:solidFill>
          </p:grpSpPr>
          <p:sp>
            <p:nvSpPr>
              <p:cNvPr id="600" name="Cube 599">
                <a:extLst>
                  <a:ext uri="{FF2B5EF4-FFF2-40B4-BE49-F238E27FC236}">
                    <a16:creationId xmlns:a16="http://schemas.microsoft.com/office/drawing/2014/main" id="{EC3A24BF-300F-4579-932E-9CCA48BE6A1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1" name="Cube 600">
                <a:extLst>
                  <a:ext uri="{FF2B5EF4-FFF2-40B4-BE49-F238E27FC236}">
                    <a16:creationId xmlns:a16="http://schemas.microsoft.com/office/drawing/2014/main" id="{7D9BDDA1-EC71-4F6C-8978-034E24D95D0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2" name="Cube 601">
                <a:extLst>
                  <a:ext uri="{FF2B5EF4-FFF2-40B4-BE49-F238E27FC236}">
                    <a16:creationId xmlns:a16="http://schemas.microsoft.com/office/drawing/2014/main" id="{1176E68F-74FD-448F-A838-7D99B6D7951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3" name="Cube 602">
                <a:extLst>
                  <a:ext uri="{FF2B5EF4-FFF2-40B4-BE49-F238E27FC236}">
                    <a16:creationId xmlns:a16="http://schemas.microsoft.com/office/drawing/2014/main" id="{284DB6F3-9CAF-439C-B7E2-97E8B2799B3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 name="Cube 603">
                <a:extLst>
                  <a:ext uri="{FF2B5EF4-FFF2-40B4-BE49-F238E27FC236}">
                    <a16:creationId xmlns:a16="http://schemas.microsoft.com/office/drawing/2014/main" id="{E632210E-A6CC-4B5F-B008-E4829FA1BA1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Cube 604">
                <a:extLst>
                  <a:ext uri="{FF2B5EF4-FFF2-40B4-BE49-F238E27FC236}">
                    <a16:creationId xmlns:a16="http://schemas.microsoft.com/office/drawing/2014/main" id="{DDB34E9C-E1E4-4CAC-B6A5-3677EF908D13}"/>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 name="Cube 605">
                <a:extLst>
                  <a:ext uri="{FF2B5EF4-FFF2-40B4-BE49-F238E27FC236}">
                    <a16:creationId xmlns:a16="http://schemas.microsoft.com/office/drawing/2014/main" id="{11D8C178-A1C7-4485-A06C-4EBDF383073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Cube 606">
                <a:extLst>
                  <a:ext uri="{FF2B5EF4-FFF2-40B4-BE49-F238E27FC236}">
                    <a16:creationId xmlns:a16="http://schemas.microsoft.com/office/drawing/2014/main" id="{E69CCC7F-AEC9-4C35-9E99-AC5122FD658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 name="Cube 607">
                <a:extLst>
                  <a:ext uri="{FF2B5EF4-FFF2-40B4-BE49-F238E27FC236}">
                    <a16:creationId xmlns:a16="http://schemas.microsoft.com/office/drawing/2014/main" id="{348F5E4D-823A-4F5A-A136-AD014794866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 name="Cube 608">
                <a:extLst>
                  <a:ext uri="{FF2B5EF4-FFF2-40B4-BE49-F238E27FC236}">
                    <a16:creationId xmlns:a16="http://schemas.microsoft.com/office/drawing/2014/main" id="{E7391A86-363B-4CD6-BC6A-2E534EE9032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8" name="Group 577">
              <a:extLst>
                <a:ext uri="{FF2B5EF4-FFF2-40B4-BE49-F238E27FC236}">
                  <a16:creationId xmlns:a16="http://schemas.microsoft.com/office/drawing/2014/main" id="{159CE5ED-19A2-4545-8902-B1D80B6A270E}"/>
                </a:ext>
              </a:extLst>
            </p:cNvPr>
            <p:cNvGrpSpPr/>
            <p:nvPr/>
          </p:nvGrpSpPr>
          <p:grpSpPr>
            <a:xfrm>
              <a:off x="3828759" y="1261374"/>
              <a:ext cx="324000" cy="2512147"/>
              <a:chOff x="4619708" y="1264319"/>
              <a:chExt cx="324000" cy="2512147"/>
            </a:xfrm>
            <a:solidFill>
              <a:srgbClr val="0070C0"/>
            </a:solidFill>
          </p:grpSpPr>
          <p:sp>
            <p:nvSpPr>
              <p:cNvPr id="590" name="Cube 589">
                <a:extLst>
                  <a:ext uri="{FF2B5EF4-FFF2-40B4-BE49-F238E27FC236}">
                    <a16:creationId xmlns:a16="http://schemas.microsoft.com/office/drawing/2014/main" id="{6966AE8F-68D1-496A-85C9-103E391CE16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1" name="Cube 590">
                <a:extLst>
                  <a:ext uri="{FF2B5EF4-FFF2-40B4-BE49-F238E27FC236}">
                    <a16:creationId xmlns:a16="http://schemas.microsoft.com/office/drawing/2014/main" id="{B2FBE4BE-13C7-4D3F-9447-33B5D17D3CE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2" name="Cube 591">
                <a:extLst>
                  <a:ext uri="{FF2B5EF4-FFF2-40B4-BE49-F238E27FC236}">
                    <a16:creationId xmlns:a16="http://schemas.microsoft.com/office/drawing/2014/main" id="{256E0C6C-F616-4C04-BD66-9F8B42C6D7F8}"/>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3" name="Cube 592">
                <a:extLst>
                  <a:ext uri="{FF2B5EF4-FFF2-40B4-BE49-F238E27FC236}">
                    <a16:creationId xmlns:a16="http://schemas.microsoft.com/office/drawing/2014/main" id="{6EC2B0D9-5B4C-46BD-BA39-F3D07F072E8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4" name="Cube 593">
                <a:extLst>
                  <a:ext uri="{FF2B5EF4-FFF2-40B4-BE49-F238E27FC236}">
                    <a16:creationId xmlns:a16="http://schemas.microsoft.com/office/drawing/2014/main" id="{5527D401-9DBE-4211-AE02-FBB6B15433A3}"/>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5" name="Cube 594">
                <a:extLst>
                  <a:ext uri="{FF2B5EF4-FFF2-40B4-BE49-F238E27FC236}">
                    <a16:creationId xmlns:a16="http://schemas.microsoft.com/office/drawing/2014/main" id="{7F290E99-6D58-4713-86CF-EC3182D998D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6" name="Cube 595">
                <a:extLst>
                  <a:ext uri="{FF2B5EF4-FFF2-40B4-BE49-F238E27FC236}">
                    <a16:creationId xmlns:a16="http://schemas.microsoft.com/office/drawing/2014/main" id="{84DFBA29-F77B-4DF7-865F-961C96E495F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7" name="Cube 596">
                <a:extLst>
                  <a:ext uri="{FF2B5EF4-FFF2-40B4-BE49-F238E27FC236}">
                    <a16:creationId xmlns:a16="http://schemas.microsoft.com/office/drawing/2014/main" id="{4EA089B6-B24D-4C19-8E2F-2916FDE64AE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8" name="Cube 597">
                <a:extLst>
                  <a:ext uri="{FF2B5EF4-FFF2-40B4-BE49-F238E27FC236}">
                    <a16:creationId xmlns:a16="http://schemas.microsoft.com/office/drawing/2014/main" id="{72484793-1075-4981-8B19-CB286429482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9" name="Cube 598">
                <a:extLst>
                  <a:ext uri="{FF2B5EF4-FFF2-40B4-BE49-F238E27FC236}">
                    <a16:creationId xmlns:a16="http://schemas.microsoft.com/office/drawing/2014/main" id="{F1580BC0-5891-46F4-96CA-771A92C83DA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9" name="Group 578">
              <a:extLst>
                <a:ext uri="{FF2B5EF4-FFF2-40B4-BE49-F238E27FC236}">
                  <a16:creationId xmlns:a16="http://schemas.microsoft.com/office/drawing/2014/main" id="{D3B5A021-C30B-4707-9653-B836B29347A9}"/>
                </a:ext>
              </a:extLst>
            </p:cNvPr>
            <p:cNvGrpSpPr/>
            <p:nvPr/>
          </p:nvGrpSpPr>
          <p:grpSpPr>
            <a:xfrm>
              <a:off x="4076144" y="1261374"/>
              <a:ext cx="324000" cy="2512147"/>
              <a:chOff x="4619708" y="1264319"/>
              <a:chExt cx="324000" cy="2512147"/>
            </a:xfrm>
            <a:solidFill>
              <a:srgbClr val="0070C0"/>
            </a:solidFill>
          </p:grpSpPr>
          <p:sp>
            <p:nvSpPr>
              <p:cNvPr id="580" name="Cube 579">
                <a:extLst>
                  <a:ext uri="{FF2B5EF4-FFF2-40B4-BE49-F238E27FC236}">
                    <a16:creationId xmlns:a16="http://schemas.microsoft.com/office/drawing/2014/main" id="{9734E3CC-529F-4085-9C84-B17F0703912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 name="Cube 580">
                <a:extLst>
                  <a:ext uri="{FF2B5EF4-FFF2-40B4-BE49-F238E27FC236}">
                    <a16:creationId xmlns:a16="http://schemas.microsoft.com/office/drawing/2014/main" id="{5126A417-DFB6-4AED-ACD2-93477C31FBE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 name="Cube 581">
                <a:extLst>
                  <a:ext uri="{FF2B5EF4-FFF2-40B4-BE49-F238E27FC236}">
                    <a16:creationId xmlns:a16="http://schemas.microsoft.com/office/drawing/2014/main" id="{54D13476-166D-4BDD-89F0-8671EC12645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 name="Cube 582">
                <a:extLst>
                  <a:ext uri="{FF2B5EF4-FFF2-40B4-BE49-F238E27FC236}">
                    <a16:creationId xmlns:a16="http://schemas.microsoft.com/office/drawing/2014/main" id="{9249BD1B-B6B7-4B0E-81DA-D0B62583927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 name="Cube 583">
                <a:extLst>
                  <a:ext uri="{FF2B5EF4-FFF2-40B4-BE49-F238E27FC236}">
                    <a16:creationId xmlns:a16="http://schemas.microsoft.com/office/drawing/2014/main" id="{B5E87D81-733A-48BD-8D23-8E1E2EBF3E2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 name="Cube 584">
                <a:extLst>
                  <a:ext uri="{FF2B5EF4-FFF2-40B4-BE49-F238E27FC236}">
                    <a16:creationId xmlns:a16="http://schemas.microsoft.com/office/drawing/2014/main" id="{A26B726F-E28A-4045-A351-AAB670F20F4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 name="Cube 585">
                <a:extLst>
                  <a:ext uri="{FF2B5EF4-FFF2-40B4-BE49-F238E27FC236}">
                    <a16:creationId xmlns:a16="http://schemas.microsoft.com/office/drawing/2014/main" id="{6EA9A849-CBE0-4B0F-A33B-9F3AF0FE9C0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 name="Cube 586">
                <a:extLst>
                  <a:ext uri="{FF2B5EF4-FFF2-40B4-BE49-F238E27FC236}">
                    <a16:creationId xmlns:a16="http://schemas.microsoft.com/office/drawing/2014/main" id="{CF0A1038-9FA2-4AA6-BF14-2A6368DE77D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8" name="Cube 587">
                <a:extLst>
                  <a:ext uri="{FF2B5EF4-FFF2-40B4-BE49-F238E27FC236}">
                    <a16:creationId xmlns:a16="http://schemas.microsoft.com/office/drawing/2014/main" id="{FE262558-6CE4-4DFF-AFF7-0EA18A4CAA0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9" name="Cube 588">
                <a:extLst>
                  <a:ext uri="{FF2B5EF4-FFF2-40B4-BE49-F238E27FC236}">
                    <a16:creationId xmlns:a16="http://schemas.microsoft.com/office/drawing/2014/main" id="{593F9B13-72A2-4AAF-AB71-55636F0E8981}"/>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80" name="Group 679">
            <a:extLst>
              <a:ext uri="{FF2B5EF4-FFF2-40B4-BE49-F238E27FC236}">
                <a16:creationId xmlns:a16="http://schemas.microsoft.com/office/drawing/2014/main" id="{7B046AD8-6E8A-4E0A-BD93-2A4DAD11AB67}"/>
              </a:ext>
            </a:extLst>
          </p:cNvPr>
          <p:cNvGrpSpPr/>
          <p:nvPr/>
        </p:nvGrpSpPr>
        <p:grpSpPr>
          <a:xfrm>
            <a:off x="10822391" y="5612526"/>
            <a:ext cx="935771" cy="947650"/>
            <a:chOff x="1860688" y="1261374"/>
            <a:chExt cx="2539456" cy="2512147"/>
          </a:xfrm>
        </p:grpSpPr>
        <p:grpSp>
          <p:nvGrpSpPr>
            <p:cNvPr id="681" name="Group 680">
              <a:extLst>
                <a:ext uri="{FF2B5EF4-FFF2-40B4-BE49-F238E27FC236}">
                  <a16:creationId xmlns:a16="http://schemas.microsoft.com/office/drawing/2014/main" id="{18F1C174-08D7-47AA-8208-3B3B5986E52A}"/>
                </a:ext>
              </a:extLst>
            </p:cNvPr>
            <p:cNvGrpSpPr/>
            <p:nvPr/>
          </p:nvGrpSpPr>
          <p:grpSpPr>
            <a:xfrm>
              <a:off x="1860688" y="1261374"/>
              <a:ext cx="324000" cy="2512147"/>
              <a:chOff x="4619708" y="1264319"/>
              <a:chExt cx="324000" cy="2512147"/>
            </a:xfrm>
            <a:solidFill>
              <a:srgbClr val="0070C0"/>
            </a:solidFill>
          </p:grpSpPr>
          <p:sp>
            <p:nvSpPr>
              <p:cNvPr id="781" name="Cube 780">
                <a:extLst>
                  <a:ext uri="{FF2B5EF4-FFF2-40B4-BE49-F238E27FC236}">
                    <a16:creationId xmlns:a16="http://schemas.microsoft.com/office/drawing/2014/main" id="{D8C58C88-94E0-4881-8084-1EFE0D1E27E2}"/>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2" name="Cube 781">
                <a:extLst>
                  <a:ext uri="{FF2B5EF4-FFF2-40B4-BE49-F238E27FC236}">
                    <a16:creationId xmlns:a16="http://schemas.microsoft.com/office/drawing/2014/main" id="{856AC5E3-A4A7-434E-9770-BD7528B97292}"/>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3" name="Cube 782">
                <a:extLst>
                  <a:ext uri="{FF2B5EF4-FFF2-40B4-BE49-F238E27FC236}">
                    <a16:creationId xmlns:a16="http://schemas.microsoft.com/office/drawing/2014/main" id="{F27CB7FC-C37E-49C6-9C19-01B43A3F44F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4" name="Cube 783">
                <a:extLst>
                  <a:ext uri="{FF2B5EF4-FFF2-40B4-BE49-F238E27FC236}">
                    <a16:creationId xmlns:a16="http://schemas.microsoft.com/office/drawing/2014/main" id="{5D5B0334-09E9-4974-B5DB-B907002924D1}"/>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5" name="Cube 784">
                <a:extLst>
                  <a:ext uri="{FF2B5EF4-FFF2-40B4-BE49-F238E27FC236}">
                    <a16:creationId xmlns:a16="http://schemas.microsoft.com/office/drawing/2014/main" id="{89B7EFA2-E32F-43C5-B3E0-1C7537300034}"/>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6" name="Cube 785">
                <a:extLst>
                  <a:ext uri="{FF2B5EF4-FFF2-40B4-BE49-F238E27FC236}">
                    <a16:creationId xmlns:a16="http://schemas.microsoft.com/office/drawing/2014/main" id="{306187AC-FE99-4BC4-AE11-B05BAA4211A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7" name="Cube 786">
                <a:extLst>
                  <a:ext uri="{FF2B5EF4-FFF2-40B4-BE49-F238E27FC236}">
                    <a16:creationId xmlns:a16="http://schemas.microsoft.com/office/drawing/2014/main" id="{60656E98-14AE-4F50-B97F-104F41E9E95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8" name="Cube 787">
                <a:extLst>
                  <a:ext uri="{FF2B5EF4-FFF2-40B4-BE49-F238E27FC236}">
                    <a16:creationId xmlns:a16="http://schemas.microsoft.com/office/drawing/2014/main" id="{B184474A-122B-4FA9-A309-2F6DFF23FB4C}"/>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9" name="Cube 788">
                <a:extLst>
                  <a:ext uri="{FF2B5EF4-FFF2-40B4-BE49-F238E27FC236}">
                    <a16:creationId xmlns:a16="http://schemas.microsoft.com/office/drawing/2014/main" id="{19FD5AB1-1B74-4118-8B0A-6B2C7FC0E313}"/>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0" name="Cube 789">
                <a:extLst>
                  <a:ext uri="{FF2B5EF4-FFF2-40B4-BE49-F238E27FC236}">
                    <a16:creationId xmlns:a16="http://schemas.microsoft.com/office/drawing/2014/main" id="{4CD2CCD3-27F3-4AD2-B911-CAA9CA4D03C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2" name="Group 681">
              <a:extLst>
                <a:ext uri="{FF2B5EF4-FFF2-40B4-BE49-F238E27FC236}">
                  <a16:creationId xmlns:a16="http://schemas.microsoft.com/office/drawing/2014/main" id="{6B6A7CF8-B17B-44F2-84B6-4BE1A4D0777B}"/>
                </a:ext>
              </a:extLst>
            </p:cNvPr>
            <p:cNvGrpSpPr/>
            <p:nvPr/>
          </p:nvGrpSpPr>
          <p:grpSpPr>
            <a:xfrm>
              <a:off x="2108074" y="1261374"/>
              <a:ext cx="324000" cy="2512147"/>
              <a:chOff x="4619708" y="1264319"/>
              <a:chExt cx="324000" cy="2512147"/>
            </a:xfrm>
            <a:solidFill>
              <a:srgbClr val="0070C0"/>
            </a:solidFill>
          </p:grpSpPr>
          <p:sp>
            <p:nvSpPr>
              <p:cNvPr id="771" name="Cube 770">
                <a:extLst>
                  <a:ext uri="{FF2B5EF4-FFF2-40B4-BE49-F238E27FC236}">
                    <a16:creationId xmlns:a16="http://schemas.microsoft.com/office/drawing/2014/main" id="{E21189C8-DAA0-4CB2-93DB-050BB8EBECB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2" name="Cube 771">
                <a:extLst>
                  <a:ext uri="{FF2B5EF4-FFF2-40B4-BE49-F238E27FC236}">
                    <a16:creationId xmlns:a16="http://schemas.microsoft.com/office/drawing/2014/main" id="{E7C2FC8A-43A5-498D-852F-34018BDB85C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3" name="Cube 772">
                <a:extLst>
                  <a:ext uri="{FF2B5EF4-FFF2-40B4-BE49-F238E27FC236}">
                    <a16:creationId xmlns:a16="http://schemas.microsoft.com/office/drawing/2014/main" id="{975C7BFD-6F26-498A-8343-0D53728C3FF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4" name="Cube 773">
                <a:extLst>
                  <a:ext uri="{FF2B5EF4-FFF2-40B4-BE49-F238E27FC236}">
                    <a16:creationId xmlns:a16="http://schemas.microsoft.com/office/drawing/2014/main" id="{2ABD9070-C05E-4C45-A19A-52116098813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5" name="Cube 774">
                <a:extLst>
                  <a:ext uri="{FF2B5EF4-FFF2-40B4-BE49-F238E27FC236}">
                    <a16:creationId xmlns:a16="http://schemas.microsoft.com/office/drawing/2014/main" id="{244F2E7F-C36B-4082-BCFC-1A721D77F6A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6" name="Cube 775">
                <a:extLst>
                  <a:ext uri="{FF2B5EF4-FFF2-40B4-BE49-F238E27FC236}">
                    <a16:creationId xmlns:a16="http://schemas.microsoft.com/office/drawing/2014/main" id="{60844677-6280-4A67-B814-49AEA9F51D5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7" name="Cube 776">
                <a:extLst>
                  <a:ext uri="{FF2B5EF4-FFF2-40B4-BE49-F238E27FC236}">
                    <a16:creationId xmlns:a16="http://schemas.microsoft.com/office/drawing/2014/main" id="{3AB9005E-4D4F-44D3-AAFE-A2D376D75CA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8" name="Cube 777">
                <a:extLst>
                  <a:ext uri="{FF2B5EF4-FFF2-40B4-BE49-F238E27FC236}">
                    <a16:creationId xmlns:a16="http://schemas.microsoft.com/office/drawing/2014/main" id="{9ABAF58C-7F38-4340-9C95-5CD1B7E4367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9" name="Cube 778">
                <a:extLst>
                  <a:ext uri="{FF2B5EF4-FFF2-40B4-BE49-F238E27FC236}">
                    <a16:creationId xmlns:a16="http://schemas.microsoft.com/office/drawing/2014/main" id="{942A6DE1-C187-411C-B5B4-49423620FD5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0" name="Cube 779">
                <a:extLst>
                  <a:ext uri="{FF2B5EF4-FFF2-40B4-BE49-F238E27FC236}">
                    <a16:creationId xmlns:a16="http://schemas.microsoft.com/office/drawing/2014/main" id="{0BA0E940-F239-4783-B002-3AB9B974287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3" name="Group 682">
              <a:extLst>
                <a:ext uri="{FF2B5EF4-FFF2-40B4-BE49-F238E27FC236}">
                  <a16:creationId xmlns:a16="http://schemas.microsoft.com/office/drawing/2014/main" id="{6C963BD7-3F80-4529-A4EE-CA5749AE6B71}"/>
                </a:ext>
              </a:extLst>
            </p:cNvPr>
            <p:cNvGrpSpPr/>
            <p:nvPr/>
          </p:nvGrpSpPr>
          <p:grpSpPr>
            <a:xfrm>
              <a:off x="2355460" y="1261374"/>
              <a:ext cx="324000" cy="2512147"/>
              <a:chOff x="4619708" y="1264319"/>
              <a:chExt cx="324000" cy="2512147"/>
            </a:xfrm>
            <a:solidFill>
              <a:srgbClr val="0070C0"/>
            </a:solidFill>
          </p:grpSpPr>
          <p:sp>
            <p:nvSpPr>
              <p:cNvPr id="761" name="Cube 760">
                <a:extLst>
                  <a:ext uri="{FF2B5EF4-FFF2-40B4-BE49-F238E27FC236}">
                    <a16:creationId xmlns:a16="http://schemas.microsoft.com/office/drawing/2014/main" id="{035C1AF6-E685-484A-94F2-83359FF6367B}"/>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2" name="Cube 761">
                <a:extLst>
                  <a:ext uri="{FF2B5EF4-FFF2-40B4-BE49-F238E27FC236}">
                    <a16:creationId xmlns:a16="http://schemas.microsoft.com/office/drawing/2014/main" id="{CA5AB4F4-E99C-416D-B996-342D3AE502C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3" name="Cube 762">
                <a:extLst>
                  <a:ext uri="{FF2B5EF4-FFF2-40B4-BE49-F238E27FC236}">
                    <a16:creationId xmlns:a16="http://schemas.microsoft.com/office/drawing/2014/main" id="{E9BB68E7-B37F-49A8-86E5-D1AA15E8192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4" name="Cube 763">
                <a:extLst>
                  <a:ext uri="{FF2B5EF4-FFF2-40B4-BE49-F238E27FC236}">
                    <a16:creationId xmlns:a16="http://schemas.microsoft.com/office/drawing/2014/main" id="{767C70A2-0C31-4FA0-8537-D545C0D2547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5" name="Cube 764">
                <a:extLst>
                  <a:ext uri="{FF2B5EF4-FFF2-40B4-BE49-F238E27FC236}">
                    <a16:creationId xmlns:a16="http://schemas.microsoft.com/office/drawing/2014/main" id="{15794DDF-12EE-4763-9E54-4C7F024726F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6" name="Cube 765">
                <a:extLst>
                  <a:ext uri="{FF2B5EF4-FFF2-40B4-BE49-F238E27FC236}">
                    <a16:creationId xmlns:a16="http://schemas.microsoft.com/office/drawing/2014/main" id="{CCDA6BB3-3B74-4699-BF78-409E2E0901A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7" name="Cube 766">
                <a:extLst>
                  <a:ext uri="{FF2B5EF4-FFF2-40B4-BE49-F238E27FC236}">
                    <a16:creationId xmlns:a16="http://schemas.microsoft.com/office/drawing/2014/main" id="{8FC87516-E3FF-4FA5-A493-2AE6F1FF6AA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8" name="Cube 767">
                <a:extLst>
                  <a:ext uri="{FF2B5EF4-FFF2-40B4-BE49-F238E27FC236}">
                    <a16:creationId xmlns:a16="http://schemas.microsoft.com/office/drawing/2014/main" id="{6D3E3BAB-C434-44A0-B2B5-77A41565E5F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9" name="Cube 768">
                <a:extLst>
                  <a:ext uri="{FF2B5EF4-FFF2-40B4-BE49-F238E27FC236}">
                    <a16:creationId xmlns:a16="http://schemas.microsoft.com/office/drawing/2014/main" id="{CBD08F0D-CBEF-462C-8526-9C366AC6BC5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0" name="Cube 769">
                <a:extLst>
                  <a:ext uri="{FF2B5EF4-FFF2-40B4-BE49-F238E27FC236}">
                    <a16:creationId xmlns:a16="http://schemas.microsoft.com/office/drawing/2014/main" id="{9CA06F2C-2719-46D5-87F3-581AB5B907B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4" name="Group 683">
              <a:extLst>
                <a:ext uri="{FF2B5EF4-FFF2-40B4-BE49-F238E27FC236}">
                  <a16:creationId xmlns:a16="http://schemas.microsoft.com/office/drawing/2014/main" id="{3DE2C7BC-FF43-4258-9C93-FDD7732FE4D4}"/>
                </a:ext>
              </a:extLst>
            </p:cNvPr>
            <p:cNvGrpSpPr/>
            <p:nvPr/>
          </p:nvGrpSpPr>
          <p:grpSpPr>
            <a:xfrm>
              <a:off x="2602846" y="1261374"/>
              <a:ext cx="324000" cy="2512147"/>
              <a:chOff x="4619708" y="1264319"/>
              <a:chExt cx="324000" cy="2512147"/>
            </a:xfrm>
            <a:solidFill>
              <a:srgbClr val="0070C0"/>
            </a:solidFill>
          </p:grpSpPr>
          <p:sp>
            <p:nvSpPr>
              <p:cNvPr id="751" name="Cube 750">
                <a:extLst>
                  <a:ext uri="{FF2B5EF4-FFF2-40B4-BE49-F238E27FC236}">
                    <a16:creationId xmlns:a16="http://schemas.microsoft.com/office/drawing/2014/main" id="{BBFE74B5-82E1-4B21-A5DA-492A7BDC74A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2" name="Cube 751">
                <a:extLst>
                  <a:ext uri="{FF2B5EF4-FFF2-40B4-BE49-F238E27FC236}">
                    <a16:creationId xmlns:a16="http://schemas.microsoft.com/office/drawing/2014/main" id="{D899E2E4-2EBD-4FAF-83B1-C63812E629D5}"/>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3" name="Cube 752">
                <a:extLst>
                  <a:ext uri="{FF2B5EF4-FFF2-40B4-BE49-F238E27FC236}">
                    <a16:creationId xmlns:a16="http://schemas.microsoft.com/office/drawing/2014/main" id="{3AABA65C-C825-487D-AB6C-6A08C08E6F4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4" name="Cube 753">
                <a:extLst>
                  <a:ext uri="{FF2B5EF4-FFF2-40B4-BE49-F238E27FC236}">
                    <a16:creationId xmlns:a16="http://schemas.microsoft.com/office/drawing/2014/main" id="{9B842D11-68F0-4714-848F-2F7D6931D8F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5" name="Cube 754">
                <a:extLst>
                  <a:ext uri="{FF2B5EF4-FFF2-40B4-BE49-F238E27FC236}">
                    <a16:creationId xmlns:a16="http://schemas.microsoft.com/office/drawing/2014/main" id="{77DF3F1F-EFE5-4FA8-83D8-E2D1E7FAB68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6" name="Cube 755">
                <a:extLst>
                  <a:ext uri="{FF2B5EF4-FFF2-40B4-BE49-F238E27FC236}">
                    <a16:creationId xmlns:a16="http://schemas.microsoft.com/office/drawing/2014/main" id="{EFC94128-74CE-4B45-8107-ED92AA890E9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7" name="Cube 756">
                <a:extLst>
                  <a:ext uri="{FF2B5EF4-FFF2-40B4-BE49-F238E27FC236}">
                    <a16:creationId xmlns:a16="http://schemas.microsoft.com/office/drawing/2014/main" id="{3AA4145B-A94E-4E84-A860-0DB4C62566C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8" name="Cube 757">
                <a:extLst>
                  <a:ext uri="{FF2B5EF4-FFF2-40B4-BE49-F238E27FC236}">
                    <a16:creationId xmlns:a16="http://schemas.microsoft.com/office/drawing/2014/main" id="{048E99EB-4775-4F58-953F-45D153136B0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9" name="Cube 758">
                <a:extLst>
                  <a:ext uri="{FF2B5EF4-FFF2-40B4-BE49-F238E27FC236}">
                    <a16:creationId xmlns:a16="http://schemas.microsoft.com/office/drawing/2014/main" id="{7D73ECA7-8055-402B-8B5F-358578F1B4E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0" name="Cube 759">
                <a:extLst>
                  <a:ext uri="{FF2B5EF4-FFF2-40B4-BE49-F238E27FC236}">
                    <a16:creationId xmlns:a16="http://schemas.microsoft.com/office/drawing/2014/main" id="{3597BC44-7810-47CC-86FC-1AF1DD245DF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5" name="Group 684">
              <a:extLst>
                <a:ext uri="{FF2B5EF4-FFF2-40B4-BE49-F238E27FC236}">
                  <a16:creationId xmlns:a16="http://schemas.microsoft.com/office/drawing/2014/main" id="{A2581B43-3733-41D2-BE96-1261C4F455B6}"/>
                </a:ext>
              </a:extLst>
            </p:cNvPr>
            <p:cNvGrpSpPr/>
            <p:nvPr/>
          </p:nvGrpSpPr>
          <p:grpSpPr>
            <a:xfrm>
              <a:off x="2850232" y="1261374"/>
              <a:ext cx="324000" cy="2512147"/>
              <a:chOff x="4619708" y="1264319"/>
              <a:chExt cx="324000" cy="2512147"/>
            </a:xfrm>
            <a:solidFill>
              <a:srgbClr val="0070C0"/>
            </a:solidFill>
          </p:grpSpPr>
          <p:sp>
            <p:nvSpPr>
              <p:cNvPr id="741" name="Cube 740">
                <a:extLst>
                  <a:ext uri="{FF2B5EF4-FFF2-40B4-BE49-F238E27FC236}">
                    <a16:creationId xmlns:a16="http://schemas.microsoft.com/office/drawing/2014/main" id="{8178F99B-F9E5-48BD-A0A7-29CAA24BD4C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2" name="Cube 741">
                <a:extLst>
                  <a:ext uri="{FF2B5EF4-FFF2-40B4-BE49-F238E27FC236}">
                    <a16:creationId xmlns:a16="http://schemas.microsoft.com/office/drawing/2014/main" id="{BE57892A-1FC6-4E11-AEC4-0A4D5C828399}"/>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3" name="Cube 742">
                <a:extLst>
                  <a:ext uri="{FF2B5EF4-FFF2-40B4-BE49-F238E27FC236}">
                    <a16:creationId xmlns:a16="http://schemas.microsoft.com/office/drawing/2014/main" id="{2C3B580B-3B4B-464A-A251-A02E49BA2B9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4" name="Cube 743">
                <a:extLst>
                  <a:ext uri="{FF2B5EF4-FFF2-40B4-BE49-F238E27FC236}">
                    <a16:creationId xmlns:a16="http://schemas.microsoft.com/office/drawing/2014/main" id="{909883B5-326D-4980-994F-5575E835A37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5" name="Cube 744">
                <a:extLst>
                  <a:ext uri="{FF2B5EF4-FFF2-40B4-BE49-F238E27FC236}">
                    <a16:creationId xmlns:a16="http://schemas.microsoft.com/office/drawing/2014/main" id="{2D8A06C6-5B0F-4123-B525-763C876C12DE}"/>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6" name="Cube 745">
                <a:extLst>
                  <a:ext uri="{FF2B5EF4-FFF2-40B4-BE49-F238E27FC236}">
                    <a16:creationId xmlns:a16="http://schemas.microsoft.com/office/drawing/2014/main" id="{E2B44923-402F-4E4B-B1BA-F9069980388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7" name="Cube 746">
                <a:extLst>
                  <a:ext uri="{FF2B5EF4-FFF2-40B4-BE49-F238E27FC236}">
                    <a16:creationId xmlns:a16="http://schemas.microsoft.com/office/drawing/2014/main" id="{7C3046BF-BE56-43F4-9628-0C0568FB8D4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8" name="Cube 747">
                <a:extLst>
                  <a:ext uri="{FF2B5EF4-FFF2-40B4-BE49-F238E27FC236}">
                    <a16:creationId xmlns:a16="http://schemas.microsoft.com/office/drawing/2014/main" id="{65DB7839-9E3B-483D-BB9F-6E5FD609D7C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9" name="Cube 748">
                <a:extLst>
                  <a:ext uri="{FF2B5EF4-FFF2-40B4-BE49-F238E27FC236}">
                    <a16:creationId xmlns:a16="http://schemas.microsoft.com/office/drawing/2014/main" id="{258F8F8E-28DB-4025-8D1C-B8376A251B4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0" name="Cube 749">
                <a:extLst>
                  <a:ext uri="{FF2B5EF4-FFF2-40B4-BE49-F238E27FC236}">
                    <a16:creationId xmlns:a16="http://schemas.microsoft.com/office/drawing/2014/main" id="{05DEC2E8-56BC-4684-997F-3E7E2C90642C}"/>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6" name="Group 685">
              <a:extLst>
                <a:ext uri="{FF2B5EF4-FFF2-40B4-BE49-F238E27FC236}">
                  <a16:creationId xmlns:a16="http://schemas.microsoft.com/office/drawing/2014/main" id="{8431C4E7-9A55-4A12-90F9-474C669BDFCF}"/>
                </a:ext>
              </a:extLst>
            </p:cNvPr>
            <p:cNvGrpSpPr/>
            <p:nvPr/>
          </p:nvGrpSpPr>
          <p:grpSpPr>
            <a:xfrm>
              <a:off x="3097618" y="1261374"/>
              <a:ext cx="324000" cy="2512147"/>
              <a:chOff x="4619708" y="1264319"/>
              <a:chExt cx="324000" cy="2512147"/>
            </a:xfrm>
            <a:solidFill>
              <a:srgbClr val="0070C0"/>
            </a:solidFill>
          </p:grpSpPr>
          <p:sp>
            <p:nvSpPr>
              <p:cNvPr id="731" name="Cube 730">
                <a:extLst>
                  <a:ext uri="{FF2B5EF4-FFF2-40B4-BE49-F238E27FC236}">
                    <a16:creationId xmlns:a16="http://schemas.microsoft.com/office/drawing/2014/main" id="{A868DEEA-9986-43EB-9719-135B2A88F13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2" name="Cube 731">
                <a:extLst>
                  <a:ext uri="{FF2B5EF4-FFF2-40B4-BE49-F238E27FC236}">
                    <a16:creationId xmlns:a16="http://schemas.microsoft.com/office/drawing/2014/main" id="{752EBD34-2A6B-40AD-9F74-8E1B49EBB5C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3" name="Cube 732">
                <a:extLst>
                  <a:ext uri="{FF2B5EF4-FFF2-40B4-BE49-F238E27FC236}">
                    <a16:creationId xmlns:a16="http://schemas.microsoft.com/office/drawing/2014/main" id="{01BD2F75-E7E1-41B0-871F-0D7033E14A0F}"/>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4" name="Cube 733">
                <a:extLst>
                  <a:ext uri="{FF2B5EF4-FFF2-40B4-BE49-F238E27FC236}">
                    <a16:creationId xmlns:a16="http://schemas.microsoft.com/office/drawing/2014/main" id="{2F531C14-C69B-4C17-8043-6407C9FBB44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5" name="Cube 734">
                <a:extLst>
                  <a:ext uri="{FF2B5EF4-FFF2-40B4-BE49-F238E27FC236}">
                    <a16:creationId xmlns:a16="http://schemas.microsoft.com/office/drawing/2014/main" id="{6D32AB62-13E5-4AE9-8789-CA1A20622A5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6" name="Cube 735">
                <a:extLst>
                  <a:ext uri="{FF2B5EF4-FFF2-40B4-BE49-F238E27FC236}">
                    <a16:creationId xmlns:a16="http://schemas.microsoft.com/office/drawing/2014/main" id="{26C949D6-5539-4C11-BCEF-F2E0131B47F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7" name="Cube 736">
                <a:extLst>
                  <a:ext uri="{FF2B5EF4-FFF2-40B4-BE49-F238E27FC236}">
                    <a16:creationId xmlns:a16="http://schemas.microsoft.com/office/drawing/2014/main" id="{744CA070-B330-496F-9A56-E9D36BA8D0A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8" name="Cube 737">
                <a:extLst>
                  <a:ext uri="{FF2B5EF4-FFF2-40B4-BE49-F238E27FC236}">
                    <a16:creationId xmlns:a16="http://schemas.microsoft.com/office/drawing/2014/main" id="{BEFAB769-3604-47EC-83F3-87545F93634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9" name="Cube 738">
                <a:extLst>
                  <a:ext uri="{FF2B5EF4-FFF2-40B4-BE49-F238E27FC236}">
                    <a16:creationId xmlns:a16="http://schemas.microsoft.com/office/drawing/2014/main" id="{84C263C1-69AF-4D0D-A831-402D5B006F3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0" name="Cube 739">
                <a:extLst>
                  <a:ext uri="{FF2B5EF4-FFF2-40B4-BE49-F238E27FC236}">
                    <a16:creationId xmlns:a16="http://schemas.microsoft.com/office/drawing/2014/main" id="{98CACD97-0FAA-4C68-8ABD-6AAF9D6ADF0A}"/>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7" name="Group 686">
              <a:extLst>
                <a:ext uri="{FF2B5EF4-FFF2-40B4-BE49-F238E27FC236}">
                  <a16:creationId xmlns:a16="http://schemas.microsoft.com/office/drawing/2014/main" id="{082209AB-9A49-4E57-9A08-D1F162C3504A}"/>
                </a:ext>
              </a:extLst>
            </p:cNvPr>
            <p:cNvGrpSpPr/>
            <p:nvPr/>
          </p:nvGrpSpPr>
          <p:grpSpPr>
            <a:xfrm>
              <a:off x="3345004" y="1261374"/>
              <a:ext cx="324000" cy="2512147"/>
              <a:chOff x="4619708" y="1264319"/>
              <a:chExt cx="324000" cy="2512147"/>
            </a:xfrm>
            <a:solidFill>
              <a:srgbClr val="0070C0"/>
            </a:solidFill>
          </p:grpSpPr>
          <p:sp>
            <p:nvSpPr>
              <p:cNvPr id="721" name="Cube 720">
                <a:extLst>
                  <a:ext uri="{FF2B5EF4-FFF2-40B4-BE49-F238E27FC236}">
                    <a16:creationId xmlns:a16="http://schemas.microsoft.com/office/drawing/2014/main" id="{88278EA4-86AF-449F-A6B0-17D37846E72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2" name="Cube 721">
                <a:extLst>
                  <a:ext uri="{FF2B5EF4-FFF2-40B4-BE49-F238E27FC236}">
                    <a16:creationId xmlns:a16="http://schemas.microsoft.com/office/drawing/2014/main" id="{1C8476C2-D34E-47C5-8E83-F4A3A7643EEF}"/>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3" name="Cube 722">
                <a:extLst>
                  <a:ext uri="{FF2B5EF4-FFF2-40B4-BE49-F238E27FC236}">
                    <a16:creationId xmlns:a16="http://schemas.microsoft.com/office/drawing/2014/main" id="{D6D7F3BB-AE40-4127-A947-9609E9D1596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4" name="Cube 723">
                <a:extLst>
                  <a:ext uri="{FF2B5EF4-FFF2-40B4-BE49-F238E27FC236}">
                    <a16:creationId xmlns:a16="http://schemas.microsoft.com/office/drawing/2014/main" id="{82731012-EDCA-42CF-A7B0-10DD53E1CCA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5" name="Cube 724">
                <a:extLst>
                  <a:ext uri="{FF2B5EF4-FFF2-40B4-BE49-F238E27FC236}">
                    <a16:creationId xmlns:a16="http://schemas.microsoft.com/office/drawing/2014/main" id="{F39E219F-351F-4982-8EB3-7E9421B06031}"/>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6" name="Cube 725">
                <a:extLst>
                  <a:ext uri="{FF2B5EF4-FFF2-40B4-BE49-F238E27FC236}">
                    <a16:creationId xmlns:a16="http://schemas.microsoft.com/office/drawing/2014/main" id="{1EB94FEF-E527-4E53-A4CC-3B7A8E3D6F1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7" name="Cube 726">
                <a:extLst>
                  <a:ext uri="{FF2B5EF4-FFF2-40B4-BE49-F238E27FC236}">
                    <a16:creationId xmlns:a16="http://schemas.microsoft.com/office/drawing/2014/main" id="{B50923BC-9ED8-487D-BD91-D7D277F209C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8" name="Cube 727">
                <a:extLst>
                  <a:ext uri="{FF2B5EF4-FFF2-40B4-BE49-F238E27FC236}">
                    <a16:creationId xmlns:a16="http://schemas.microsoft.com/office/drawing/2014/main" id="{1E8A4B82-196B-4D67-B8A2-E365A9A5B5F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9" name="Cube 728">
                <a:extLst>
                  <a:ext uri="{FF2B5EF4-FFF2-40B4-BE49-F238E27FC236}">
                    <a16:creationId xmlns:a16="http://schemas.microsoft.com/office/drawing/2014/main" id="{330E9EFB-1807-4E99-9FC0-6FBAEA733D3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0" name="Cube 729">
                <a:extLst>
                  <a:ext uri="{FF2B5EF4-FFF2-40B4-BE49-F238E27FC236}">
                    <a16:creationId xmlns:a16="http://schemas.microsoft.com/office/drawing/2014/main" id="{F40B3164-DFA5-4DC3-AE61-C3429374882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8" name="Group 687">
              <a:extLst>
                <a:ext uri="{FF2B5EF4-FFF2-40B4-BE49-F238E27FC236}">
                  <a16:creationId xmlns:a16="http://schemas.microsoft.com/office/drawing/2014/main" id="{84307249-D31B-4CB1-A96B-AA8CE3A62328}"/>
                </a:ext>
              </a:extLst>
            </p:cNvPr>
            <p:cNvGrpSpPr/>
            <p:nvPr/>
          </p:nvGrpSpPr>
          <p:grpSpPr>
            <a:xfrm>
              <a:off x="3592390" y="1261374"/>
              <a:ext cx="324000" cy="2512147"/>
              <a:chOff x="4619708" y="1264319"/>
              <a:chExt cx="324000" cy="2512147"/>
            </a:xfrm>
            <a:solidFill>
              <a:srgbClr val="0070C0"/>
            </a:solidFill>
          </p:grpSpPr>
          <p:sp>
            <p:nvSpPr>
              <p:cNvPr id="711" name="Cube 710">
                <a:extLst>
                  <a:ext uri="{FF2B5EF4-FFF2-40B4-BE49-F238E27FC236}">
                    <a16:creationId xmlns:a16="http://schemas.microsoft.com/office/drawing/2014/main" id="{B0E11BDB-FD74-487E-A1C3-905F45E1171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2" name="Cube 711">
                <a:extLst>
                  <a:ext uri="{FF2B5EF4-FFF2-40B4-BE49-F238E27FC236}">
                    <a16:creationId xmlns:a16="http://schemas.microsoft.com/office/drawing/2014/main" id="{E17B3BF0-44F0-40DC-A25E-AD3A152F86B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3" name="Cube 712">
                <a:extLst>
                  <a:ext uri="{FF2B5EF4-FFF2-40B4-BE49-F238E27FC236}">
                    <a16:creationId xmlns:a16="http://schemas.microsoft.com/office/drawing/2014/main" id="{4BBC23EA-851D-43E7-B6E9-D60068779133}"/>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4" name="Cube 713">
                <a:extLst>
                  <a:ext uri="{FF2B5EF4-FFF2-40B4-BE49-F238E27FC236}">
                    <a16:creationId xmlns:a16="http://schemas.microsoft.com/office/drawing/2014/main" id="{29EED55F-C959-4BC3-820D-99E725F0575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5" name="Cube 714">
                <a:extLst>
                  <a:ext uri="{FF2B5EF4-FFF2-40B4-BE49-F238E27FC236}">
                    <a16:creationId xmlns:a16="http://schemas.microsoft.com/office/drawing/2014/main" id="{CE45F91A-DB4D-44CF-ACA1-5A5A4759E00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6" name="Cube 715">
                <a:extLst>
                  <a:ext uri="{FF2B5EF4-FFF2-40B4-BE49-F238E27FC236}">
                    <a16:creationId xmlns:a16="http://schemas.microsoft.com/office/drawing/2014/main" id="{B3986BFE-1996-4FF0-B01B-A82246116DE4}"/>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Cube 716">
                <a:extLst>
                  <a:ext uri="{FF2B5EF4-FFF2-40B4-BE49-F238E27FC236}">
                    <a16:creationId xmlns:a16="http://schemas.microsoft.com/office/drawing/2014/main" id="{71CDB89E-5DF8-4E95-84F8-51646E67450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8" name="Cube 717">
                <a:extLst>
                  <a:ext uri="{FF2B5EF4-FFF2-40B4-BE49-F238E27FC236}">
                    <a16:creationId xmlns:a16="http://schemas.microsoft.com/office/drawing/2014/main" id="{6CFEABA3-8F79-45D4-99F1-EAECF5ED12C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9" name="Cube 718">
                <a:extLst>
                  <a:ext uri="{FF2B5EF4-FFF2-40B4-BE49-F238E27FC236}">
                    <a16:creationId xmlns:a16="http://schemas.microsoft.com/office/drawing/2014/main" id="{9D151C9E-DFD9-4663-8E6D-3814964FF03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0" name="Cube 719">
                <a:extLst>
                  <a:ext uri="{FF2B5EF4-FFF2-40B4-BE49-F238E27FC236}">
                    <a16:creationId xmlns:a16="http://schemas.microsoft.com/office/drawing/2014/main" id="{F468B49F-3F27-43C6-A9BB-D2B97EACB32F}"/>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9" name="Group 688">
              <a:extLst>
                <a:ext uri="{FF2B5EF4-FFF2-40B4-BE49-F238E27FC236}">
                  <a16:creationId xmlns:a16="http://schemas.microsoft.com/office/drawing/2014/main" id="{5B3DFFFC-A713-437C-B1DD-5BFE6EF77ECF}"/>
                </a:ext>
              </a:extLst>
            </p:cNvPr>
            <p:cNvGrpSpPr/>
            <p:nvPr/>
          </p:nvGrpSpPr>
          <p:grpSpPr>
            <a:xfrm>
              <a:off x="3828759" y="1261374"/>
              <a:ext cx="324000" cy="2512147"/>
              <a:chOff x="4619708" y="1264319"/>
              <a:chExt cx="324000" cy="2512147"/>
            </a:xfrm>
            <a:solidFill>
              <a:srgbClr val="0070C0"/>
            </a:solidFill>
          </p:grpSpPr>
          <p:sp>
            <p:nvSpPr>
              <p:cNvPr id="701" name="Cube 700">
                <a:extLst>
                  <a:ext uri="{FF2B5EF4-FFF2-40B4-BE49-F238E27FC236}">
                    <a16:creationId xmlns:a16="http://schemas.microsoft.com/office/drawing/2014/main" id="{077C7416-5C64-43A7-8AAA-AE75CD4CA0F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2" name="Cube 701">
                <a:extLst>
                  <a:ext uri="{FF2B5EF4-FFF2-40B4-BE49-F238E27FC236}">
                    <a16:creationId xmlns:a16="http://schemas.microsoft.com/office/drawing/2014/main" id="{5298EC1B-24BE-4FAE-B0DE-A229011ADDF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3" name="Cube 702">
                <a:extLst>
                  <a:ext uri="{FF2B5EF4-FFF2-40B4-BE49-F238E27FC236}">
                    <a16:creationId xmlns:a16="http://schemas.microsoft.com/office/drawing/2014/main" id="{84EE78BC-D207-4044-A053-5A4D52BDD3E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4" name="Cube 703">
                <a:extLst>
                  <a:ext uri="{FF2B5EF4-FFF2-40B4-BE49-F238E27FC236}">
                    <a16:creationId xmlns:a16="http://schemas.microsoft.com/office/drawing/2014/main" id="{F6724952-882F-4D3C-879B-1F2932E0DF32}"/>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5" name="Cube 704">
                <a:extLst>
                  <a:ext uri="{FF2B5EF4-FFF2-40B4-BE49-F238E27FC236}">
                    <a16:creationId xmlns:a16="http://schemas.microsoft.com/office/drawing/2014/main" id="{4605B299-370B-47FA-83CC-78991D83DAC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6" name="Cube 705">
                <a:extLst>
                  <a:ext uri="{FF2B5EF4-FFF2-40B4-BE49-F238E27FC236}">
                    <a16:creationId xmlns:a16="http://schemas.microsoft.com/office/drawing/2014/main" id="{E219AD90-723D-4204-B420-3C4CA6C10A91}"/>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7" name="Cube 706">
                <a:extLst>
                  <a:ext uri="{FF2B5EF4-FFF2-40B4-BE49-F238E27FC236}">
                    <a16:creationId xmlns:a16="http://schemas.microsoft.com/office/drawing/2014/main" id="{AB769946-20A1-4833-9568-55C925586A45}"/>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8" name="Cube 707">
                <a:extLst>
                  <a:ext uri="{FF2B5EF4-FFF2-40B4-BE49-F238E27FC236}">
                    <a16:creationId xmlns:a16="http://schemas.microsoft.com/office/drawing/2014/main" id="{E57D334A-8EEA-49C0-B380-B782D3B69C4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9" name="Cube 708">
                <a:extLst>
                  <a:ext uri="{FF2B5EF4-FFF2-40B4-BE49-F238E27FC236}">
                    <a16:creationId xmlns:a16="http://schemas.microsoft.com/office/drawing/2014/main" id="{71A91FD7-2D0E-4F66-BA49-87BD9DC0C4D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0" name="Cube 709">
                <a:extLst>
                  <a:ext uri="{FF2B5EF4-FFF2-40B4-BE49-F238E27FC236}">
                    <a16:creationId xmlns:a16="http://schemas.microsoft.com/office/drawing/2014/main" id="{9FBB1BA4-CA71-4750-806C-1D54987CDDC6}"/>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0" name="Group 689">
              <a:extLst>
                <a:ext uri="{FF2B5EF4-FFF2-40B4-BE49-F238E27FC236}">
                  <a16:creationId xmlns:a16="http://schemas.microsoft.com/office/drawing/2014/main" id="{8647604F-9514-4D7B-96E7-9B7DCAB3BD92}"/>
                </a:ext>
              </a:extLst>
            </p:cNvPr>
            <p:cNvGrpSpPr/>
            <p:nvPr/>
          </p:nvGrpSpPr>
          <p:grpSpPr>
            <a:xfrm>
              <a:off x="4076144" y="1261374"/>
              <a:ext cx="324000" cy="2512147"/>
              <a:chOff x="4619708" y="1264319"/>
              <a:chExt cx="324000" cy="2512147"/>
            </a:xfrm>
            <a:solidFill>
              <a:srgbClr val="0070C0"/>
            </a:solidFill>
          </p:grpSpPr>
          <p:sp>
            <p:nvSpPr>
              <p:cNvPr id="691" name="Cube 690">
                <a:extLst>
                  <a:ext uri="{FF2B5EF4-FFF2-40B4-BE49-F238E27FC236}">
                    <a16:creationId xmlns:a16="http://schemas.microsoft.com/office/drawing/2014/main" id="{9B4BAC4D-4919-4E3E-A06A-ADAC8335B1C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2" name="Cube 691">
                <a:extLst>
                  <a:ext uri="{FF2B5EF4-FFF2-40B4-BE49-F238E27FC236}">
                    <a16:creationId xmlns:a16="http://schemas.microsoft.com/office/drawing/2014/main" id="{A56936A4-7784-46EE-AB39-9396F951341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3" name="Cube 692">
                <a:extLst>
                  <a:ext uri="{FF2B5EF4-FFF2-40B4-BE49-F238E27FC236}">
                    <a16:creationId xmlns:a16="http://schemas.microsoft.com/office/drawing/2014/main" id="{6A52DBEE-2F0C-4AA9-B9E3-C414A7F64BB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4" name="Cube 693">
                <a:extLst>
                  <a:ext uri="{FF2B5EF4-FFF2-40B4-BE49-F238E27FC236}">
                    <a16:creationId xmlns:a16="http://schemas.microsoft.com/office/drawing/2014/main" id="{6A730F3C-DE60-4E93-831B-194EBFBC4CB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5" name="Cube 694">
                <a:extLst>
                  <a:ext uri="{FF2B5EF4-FFF2-40B4-BE49-F238E27FC236}">
                    <a16:creationId xmlns:a16="http://schemas.microsoft.com/office/drawing/2014/main" id="{5F4731A6-5879-4505-903D-91DF5D3392E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6" name="Cube 695">
                <a:extLst>
                  <a:ext uri="{FF2B5EF4-FFF2-40B4-BE49-F238E27FC236}">
                    <a16:creationId xmlns:a16="http://schemas.microsoft.com/office/drawing/2014/main" id="{20BE81B6-68F8-4EDE-AEB8-5BEB6949AD45}"/>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7" name="Cube 696">
                <a:extLst>
                  <a:ext uri="{FF2B5EF4-FFF2-40B4-BE49-F238E27FC236}">
                    <a16:creationId xmlns:a16="http://schemas.microsoft.com/office/drawing/2014/main" id="{993BB377-3665-4018-9027-8B0AB9808D8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8" name="Cube 697">
                <a:extLst>
                  <a:ext uri="{FF2B5EF4-FFF2-40B4-BE49-F238E27FC236}">
                    <a16:creationId xmlns:a16="http://schemas.microsoft.com/office/drawing/2014/main" id="{3D4B7226-57CA-46CC-A2DF-AB4D5B02C874}"/>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9" name="Cube 698">
                <a:extLst>
                  <a:ext uri="{FF2B5EF4-FFF2-40B4-BE49-F238E27FC236}">
                    <a16:creationId xmlns:a16="http://schemas.microsoft.com/office/drawing/2014/main" id="{8F4A1909-256F-447B-9EF0-B605FB7BF33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0" name="Cube 699">
                <a:extLst>
                  <a:ext uri="{FF2B5EF4-FFF2-40B4-BE49-F238E27FC236}">
                    <a16:creationId xmlns:a16="http://schemas.microsoft.com/office/drawing/2014/main" id="{73669F31-25B9-49C2-854D-3C3FDA9984B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91" name="Group 790">
            <a:extLst>
              <a:ext uri="{FF2B5EF4-FFF2-40B4-BE49-F238E27FC236}">
                <a16:creationId xmlns:a16="http://schemas.microsoft.com/office/drawing/2014/main" id="{A1B21275-6670-414B-BD00-4B4F478D57FA}"/>
              </a:ext>
            </a:extLst>
          </p:cNvPr>
          <p:cNvGrpSpPr/>
          <p:nvPr/>
        </p:nvGrpSpPr>
        <p:grpSpPr>
          <a:xfrm>
            <a:off x="10822391" y="5612526"/>
            <a:ext cx="935771" cy="947650"/>
            <a:chOff x="1860688" y="1261374"/>
            <a:chExt cx="2539456" cy="2512147"/>
          </a:xfrm>
        </p:grpSpPr>
        <p:grpSp>
          <p:nvGrpSpPr>
            <p:cNvPr id="792" name="Group 791">
              <a:extLst>
                <a:ext uri="{FF2B5EF4-FFF2-40B4-BE49-F238E27FC236}">
                  <a16:creationId xmlns:a16="http://schemas.microsoft.com/office/drawing/2014/main" id="{9206EA0B-A773-4EC6-9026-9D736C332F07}"/>
                </a:ext>
              </a:extLst>
            </p:cNvPr>
            <p:cNvGrpSpPr/>
            <p:nvPr/>
          </p:nvGrpSpPr>
          <p:grpSpPr>
            <a:xfrm>
              <a:off x="1860688" y="1261374"/>
              <a:ext cx="324000" cy="2512147"/>
              <a:chOff x="4619708" y="1264319"/>
              <a:chExt cx="324000" cy="2512147"/>
            </a:xfrm>
            <a:solidFill>
              <a:srgbClr val="0070C0"/>
            </a:solidFill>
          </p:grpSpPr>
          <p:sp>
            <p:nvSpPr>
              <p:cNvPr id="892" name="Cube 891">
                <a:extLst>
                  <a:ext uri="{FF2B5EF4-FFF2-40B4-BE49-F238E27FC236}">
                    <a16:creationId xmlns:a16="http://schemas.microsoft.com/office/drawing/2014/main" id="{BFC6FFF7-7E68-4A5E-B2CD-CFD3F36B77C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3" name="Cube 892">
                <a:extLst>
                  <a:ext uri="{FF2B5EF4-FFF2-40B4-BE49-F238E27FC236}">
                    <a16:creationId xmlns:a16="http://schemas.microsoft.com/office/drawing/2014/main" id="{EB418F5C-A8B6-4E7D-9CCA-4D4DFF4DDD7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4" name="Cube 893">
                <a:extLst>
                  <a:ext uri="{FF2B5EF4-FFF2-40B4-BE49-F238E27FC236}">
                    <a16:creationId xmlns:a16="http://schemas.microsoft.com/office/drawing/2014/main" id="{552E6F5A-73B9-4158-AC64-079D2802994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5" name="Cube 894">
                <a:extLst>
                  <a:ext uri="{FF2B5EF4-FFF2-40B4-BE49-F238E27FC236}">
                    <a16:creationId xmlns:a16="http://schemas.microsoft.com/office/drawing/2014/main" id="{D14A0873-7E88-40C0-A71A-B4C60E31E15A}"/>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6" name="Cube 895">
                <a:extLst>
                  <a:ext uri="{FF2B5EF4-FFF2-40B4-BE49-F238E27FC236}">
                    <a16:creationId xmlns:a16="http://schemas.microsoft.com/office/drawing/2014/main" id="{0056A285-D9E2-4891-9E46-6C029CCE9DB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7" name="Cube 896">
                <a:extLst>
                  <a:ext uri="{FF2B5EF4-FFF2-40B4-BE49-F238E27FC236}">
                    <a16:creationId xmlns:a16="http://schemas.microsoft.com/office/drawing/2014/main" id="{2A9A8951-D36E-4223-85EE-A056CAC5448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8" name="Cube 897">
                <a:extLst>
                  <a:ext uri="{FF2B5EF4-FFF2-40B4-BE49-F238E27FC236}">
                    <a16:creationId xmlns:a16="http://schemas.microsoft.com/office/drawing/2014/main" id="{C9EB269D-D297-4534-9AF0-204393A5605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9" name="Cube 898">
                <a:extLst>
                  <a:ext uri="{FF2B5EF4-FFF2-40B4-BE49-F238E27FC236}">
                    <a16:creationId xmlns:a16="http://schemas.microsoft.com/office/drawing/2014/main" id="{20A424F0-236C-48C5-ABB6-7741AE24FEF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0" name="Cube 899">
                <a:extLst>
                  <a:ext uri="{FF2B5EF4-FFF2-40B4-BE49-F238E27FC236}">
                    <a16:creationId xmlns:a16="http://schemas.microsoft.com/office/drawing/2014/main" id="{807DBE4F-F25A-42F6-A42C-08C8DCBA6FC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1" name="Cube 900">
                <a:extLst>
                  <a:ext uri="{FF2B5EF4-FFF2-40B4-BE49-F238E27FC236}">
                    <a16:creationId xmlns:a16="http://schemas.microsoft.com/office/drawing/2014/main" id="{6A74FC56-E12A-4C92-AF14-9020E8A72E3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3" name="Group 792">
              <a:extLst>
                <a:ext uri="{FF2B5EF4-FFF2-40B4-BE49-F238E27FC236}">
                  <a16:creationId xmlns:a16="http://schemas.microsoft.com/office/drawing/2014/main" id="{0E0E4C76-2EDB-4CC8-B39F-1D4DD7CC8565}"/>
                </a:ext>
              </a:extLst>
            </p:cNvPr>
            <p:cNvGrpSpPr/>
            <p:nvPr/>
          </p:nvGrpSpPr>
          <p:grpSpPr>
            <a:xfrm>
              <a:off x="2108074" y="1261374"/>
              <a:ext cx="324000" cy="2512147"/>
              <a:chOff x="4619708" y="1264319"/>
              <a:chExt cx="324000" cy="2512147"/>
            </a:xfrm>
            <a:solidFill>
              <a:srgbClr val="0070C0"/>
            </a:solidFill>
          </p:grpSpPr>
          <p:sp>
            <p:nvSpPr>
              <p:cNvPr id="882" name="Cube 881">
                <a:extLst>
                  <a:ext uri="{FF2B5EF4-FFF2-40B4-BE49-F238E27FC236}">
                    <a16:creationId xmlns:a16="http://schemas.microsoft.com/office/drawing/2014/main" id="{6D551F16-576D-4599-AF8B-1624B75F645C}"/>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3" name="Cube 882">
                <a:extLst>
                  <a:ext uri="{FF2B5EF4-FFF2-40B4-BE49-F238E27FC236}">
                    <a16:creationId xmlns:a16="http://schemas.microsoft.com/office/drawing/2014/main" id="{2FC3EEB5-8113-456E-A675-2E3B3843E9BA}"/>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4" name="Cube 883">
                <a:extLst>
                  <a:ext uri="{FF2B5EF4-FFF2-40B4-BE49-F238E27FC236}">
                    <a16:creationId xmlns:a16="http://schemas.microsoft.com/office/drawing/2014/main" id="{7A02C453-20D4-4C91-BCFD-5F55ADB95C4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5" name="Cube 884">
                <a:extLst>
                  <a:ext uri="{FF2B5EF4-FFF2-40B4-BE49-F238E27FC236}">
                    <a16:creationId xmlns:a16="http://schemas.microsoft.com/office/drawing/2014/main" id="{93666613-F9BD-4C5C-8B4F-C8CC7B747BF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6" name="Cube 885">
                <a:extLst>
                  <a:ext uri="{FF2B5EF4-FFF2-40B4-BE49-F238E27FC236}">
                    <a16:creationId xmlns:a16="http://schemas.microsoft.com/office/drawing/2014/main" id="{A6008886-5112-4403-9137-72768C6DA06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7" name="Cube 886">
                <a:extLst>
                  <a:ext uri="{FF2B5EF4-FFF2-40B4-BE49-F238E27FC236}">
                    <a16:creationId xmlns:a16="http://schemas.microsoft.com/office/drawing/2014/main" id="{2F41D1ED-D4FB-4DF3-A104-DA199AEC604F}"/>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8" name="Cube 887">
                <a:extLst>
                  <a:ext uri="{FF2B5EF4-FFF2-40B4-BE49-F238E27FC236}">
                    <a16:creationId xmlns:a16="http://schemas.microsoft.com/office/drawing/2014/main" id="{1E5DDA17-A188-46E0-ADDD-65986ED61CD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9" name="Cube 888">
                <a:extLst>
                  <a:ext uri="{FF2B5EF4-FFF2-40B4-BE49-F238E27FC236}">
                    <a16:creationId xmlns:a16="http://schemas.microsoft.com/office/drawing/2014/main" id="{B17D00DA-49DB-4078-B482-B9188DE31708}"/>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0" name="Cube 889">
                <a:extLst>
                  <a:ext uri="{FF2B5EF4-FFF2-40B4-BE49-F238E27FC236}">
                    <a16:creationId xmlns:a16="http://schemas.microsoft.com/office/drawing/2014/main" id="{40354002-2760-4FFB-BE74-25CA90CE66C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1" name="Cube 890">
                <a:extLst>
                  <a:ext uri="{FF2B5EF4-FFF2-40B4-BE49-F238E27FC236}">
                    <a16:creationId xmlns:a16="http://schemas.microsoft.com/office/drawing/2014/main" id="{D719EF1B-7EE8-4711-B678-2D204787CD1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4" name="Group 793">
              <a:extLst>
                <a:ext uri="{FF2B5EF4-FFF2-40B4-BE49-F238E27FC236}">
                  <a16:creationId xmlns:a16="http://schemas.microsoft.com/office/drawing/2014/main" id="{FBEDD36F-404B-4177-A82F-53AEFACF38A0}"/>
                </a:ext>
              </a:extLst>
            </p:cNvPr>
            <p:cNvGrpSpPr/>
            <p:nvPr/>
          </p:nvGrpSpPr>
          <p:grpSpPr>
            <a:xfrm>
              <a:off x="2355460" y="1261374"/>
              <a:ext cx="324000" cy="2512147"/>
              <a:chOff x="4619708" y="1264319"/>
              <a:chExt cx="324000" cy="2512147"/>
            </a:xfrm>
            <a:solidFill>
              <a:srgbClr val="0070C0"/>
            </a:solidFill>
          </p:grpSpPr>
          <p:sp>
            <p:nvSpPr>
              <p:cNvPr id="872" name="Cube 871">
                <a:extLst>
                  <a:ext uri="{FF2B5EF4-FFF2-40B4-BE49-F238E27FC236}">
                    <a16:creationId xmlns:a16="http://schemas.microsoft.com/office/drawing/2014/main" id="{0E9ABA76-5AA8-4D38-BE49-589BBC56D33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3" name="Cube 872">
                <a:extLst>
                  <a:ext uri="{FF2B5EF4-FFF2-40B4-BE49-F238E27FC236}">
                    <a16:creationId xmlns:a16="http://schemas.microsoft.com/office/drawing/2014/main" id="{711A6D14-9DDB-471C-B468-BEE8B0680BD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4" name="Cube 873">
                <a:extLst>
                  <a:ext uri="{FF2B5EF4-FFF2-40B4-BE49-F238E27FC236}">
                    <a16:creationId xmlns:a16="http://schemas.microsoft.com/office/drawing/2014/main" id="{A3E34F5B-0C7E-45E7-AA7F-5DB4C656FB7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5" name="Cube 874">
                <a:extLst>
                  <a:ext uri="{FF2B5EF4-FFF2-40B4-BE49-F238E27FC236}">
                    <a16:creationId xmlns:a16="http://schemas.microsoft.com/office/drawing/2014/main" id="{75097E47-C7EC-4EF9-9834-BFF34286E7E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6" name="Cube 875">
                <a:extLst>
                  <a:ext uri="{FF2B5EF4-FFF2-40B4-BE49-F238E27FC236}">
                    <a16:creationId xmlns:a16="http://schemas.microsoft.com/office/drawing/2014/main" id="{05436825-1F13-446A-861F-8472C737CA0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7" name="Cube 876">
                <a:extLst>
                  <a:ext uri="{FF2B5EF4-FFF2-40B4-BE49-F238E27FC236}">
                    <a16:creationId xmlns:a16="http://schemas.microsoft.com/office/drawing/2014/main" id="{43EC6627-49D0-4651-B2D4-2405765B4ECD}"/>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8" name="Cube 877">
                <a:extLst>
                  <a:ext uri="{FF2B5EF4-FFF2-40B4-BE49-F238E27FC236}">
                    <a16:creationId xmlns:a16="http://schemas.microsoft.com/office/drawing/2014/main" id="{E0EB995B-8BB7-4E7E-87E4-BADE80C2B9F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9" name="Cube 878">
                <a:extLst>
                  <a:ext uri="{FF2B5EF4-FFF2-40B4-BE49-F238E27FC236}">
                    <a16:creationId xmlns:a16="http://schemas.microsoft.com/office/drawing/2014/main" id="{1908287D-15A2-4DF3-960F-5F294AF9D34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0" name="Cube 879">
                <a:extLst>
                  <a:ext uri="{FF2B5EF4-FFF2-40B4-BE49-F238E27FC236}">
                    <a16:creationId xmlns:a16="http://schemas.microsoft.com/office/drawing/2014/main" id="{91B8EA3B-84CE-49CC-979F-688F29F73AAF}"/>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1" name="Cube 880">
                <a:extLst>
                  <a:ext uri="{FF2B5EF4-FFF2-40B4-BE49-F238E27FC236}">
                    <a16:creationId xmlns:a16="http://schemas.microsoft.com/office/drawing/2014/main" id="{BD0134CC-5499-4331-A66C-F6341893EC8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5" name="Group 794">
              <a:extLst>
                <a:ext uri="{FF2B5EF4-FFF2-40B4-BE49-F238E27FC236}">
                  <a16:creationId xmlns:a16="http://schemas.microsoft.com/office/drawing/2014/main" id="{66F7C942-F074-461E-834D-6800392E2D97}"/>
                </a:ext>
              </a:extLst>
            </p:cNvPr>
            <p:cNvGrpSpPr/>
            <p:nvPr/>
          </p:nvGrpSpPr>
          <p:grpSpPr>
            <a:xfrm>
              <a:off x="2602846" y="1261374"/>
              <a:ext cx="324000" cy="2512147"/>
              <a:chOff x="4619708" y="1264319"/>
              <a:chExt cx="324000" cy="2512147"/>
            </a:xfrm>
            <a:solidFill>
              <a:srgbClr val="0070C0"/>
            </a:solidFill>
          </p:grpSpPr>
          <p:sp>
            <p:nvSpPr>
              <p:cNvPr id="862" name="Cube 861">
                <a:extLst>
                  <a:ext uri="{FF2B5EF4-FFF2-40B4-BE49-F238E27FC236}">
                    <a16:creationId xmlns:a16="http://schemas.microsoft.com/office/drawing/2014/main" id="{4919CC16-9AC8-4BB2-B4EF-764BE95E8BCE}"/>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3" name="Cube 862">
                <a:extLst>
                  <a:ext uri="{FF2B5EF4-FFF2-40B4-BE49-F238E27FC236}">
                    <a16:creationId xmlns:a16="http://schemas.microsoft.com/office/drawing/2014/main" id="{0BA337FF-1BE1-4A0D-BDFC-F153FDFA3D7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4" name="Cube 863">
                <a:extLst>
                  <a:ext uri="{FF2B5EF4-FFF2-40B4-BE49-F238E27FC236}">
                    <a16:creationId xmlns:a16="http://schemas.microsoft.com/office/drawing/2014/main" id="{57FB2218-238A-425A-8B19-6CFBB2AE8134}"/>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5" name="Cube 864">
                <a:extLst>
                  <a:ext uri="{FF2B5EF4-FFF2-40B4-BE49-F238E27FC236}">
                    <a16:creationId xmlns:a16="http://schemas.microsoft.com/office/drawing/2014/main" id="{FE081CD1-189B-437B-A825-BE68C436779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6" name="Cube 865">
                <a:extLst>
                  <a:ext uri="{FF2B5EF4-FFF2-40B4-BE49-F238E27FC236}">
                    <a16:creationId xmlns:a16="http://schemas.microsoft.com/office/drawing/2014/main" id="{C64EF51C-E2DB-473D-AE9A-5AF087B70A9A}"/>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7" name="Cube 866">
                <a:extLst>
                  <a:ext uri="{FF2B5EF4-FFF2-40B4-BE49-F238E27FC236}">
                    <a16:creationId xmlns:a16="http://schemas.microsoft.com/office/drawing/2014/main" id="{D77F1A8C-2491-44B4-8CAF-F7278959327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8" name="Cube 867">
                <a:extLst>
                  <a:ext uri="{FF2B5EF4-FFF2-40B4-BE49-F238E27FC236}">
                    <a16:creationId xmlns:a16="http://schemas.microsoft.com/office/drawing/2014/main" id="{5E5DA209-AB4A-4F8C-8F5E-BF478AAD32D7}"/>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9" name="Cube 868">
                <a:extLst>
                  <a:ext uri="{FF2B5EF4-FFF2-40B4-BE49-F238E27FC236}">
                    <a16:creationId xmlns:a16="http://schemas.microsoft.com/office/drawing/2014/main" id="{DF18BB80-1CFB-4293-A5CC-6D04D23B430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0" name="Cube 869">
                <a:extLst>
                  <a:ext uri="{FF2B5EF4-FFF2-40B4-BE49-F238E27FC236}">
                    <a16:creationId xmlns:a16="http://schemas.microsoft.com/office/drawing/2014/main" id="{9D1C365C-92BC-4C78-BACD-6080ADC7048A}"/>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1" name="Cube 870">
                <a:extLst>
                  <a:ext uri="{FF2B5EF4-FFF2-40B4-BE49-F238E27FC236}">
                    <a16:creationId xmlns:a16="http://schemas.microsoft.com/office/drawing/2014/main" id="{FA4EBB58-4374-4F55-B84B-B4FA2AD5DB4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6" name="Group 795">
              <a:extLst>
                <a:ext uri="{FF2B5EF4-FFF2-40B4-BE49-F238E27FC236}">
                  <a16:creationId xmlns:a16="http://schemas.microsoft.com/office/drawing/2014/main" id="{9AEE51D9-1134-4212-97CD-D19203C005F6}"/>
                </a:ext>
              </a:extLst>
            </p:cNvPr>
            <p:cNvGrpSpPr/>
            <p:nvPr/>
          </p:nvGrpSpPr>
          <p:grpSpPr>
            <a:xfrm>
              <a:off x="2850232" y="1261374"/>
              <a:ext cx="324000" cy="2512147"/>
              <a:chOff x="4619708" y="1264319"/>
              <a:chExt cx="324000" cy="2512147"/>
            </a:xfrm>
            <a:solidFill>
              <a:srgbClr val="0070C0"/>
            </a:solidFill>
          </p:grpSpPr>
          <p:sp>
            <p:nvSpPr>
              <p:cNvPr id="852" name="Cube 851">
                <a:extLst>
                  <a:ext uri="{FF2B5EF4-FFF2-40B4-BE49-F238E27FC236}">
                    <a16:creationId xmlns:a16="http://schemas.microsoft.com/office/drawing/2014/main" id="{07D1F16D-CBFF-420F-94E8-1B6279D8B7A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3" name="Cube 852">
                <a:extLst>
                  <a:ext uri="{FF2B5EF4-FFF2-40B4-BE49-F238E27FC236}">
                    <a16:creationId xmlns:a16="http://schemas.microsoft.com/office/drawing/2014/main" id="{B276C62B-0492-4B7E-9118-899885360C73}"/>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4" name="Cube 853">
                <a:extLst>
                  <a:ext uri="{FF2B5EF4-FFF2-40B4-BE49-F238E27FC236}">
                    <a16:creationId xmlns:a16="http://schemas.microsoft.com/office/drawing/2014/main" id="{48BB9328-5D60-4ACF-B808-C0AA628E475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5" name="Cube 854">
                <a:extLst>
                  <a:ext uri="{FF2B5EF4-FFF2-40B4-BE49-F238E27FC236}">
                    <a16:creationId xmlns:a16="http://schemas.microsoft.com/office/drawing/2014/main" id="{C2C4DC0A-6DF0-4BCC-8DDF-0FDD7BB166F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6" name="Cube 855">
                <a:extLst>
                  <a:ext uri="{FF2B5EF4-FFF2-40B4-BE49-F238E27FC236}">
                    <a16:creationId xmlns:a16="http://schemas.microsoft.com/office/drawing/2014/main" id="{B486B828-25E0-47D5-9FB3-3F698F08191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7" name="Cube 856">
                <a:extLst>
                  <a:ext uri="{FF2B5EF4-FFF2-40B4-BE49-F238E27FC236}">
                    <a16:creationId xmlns:a16="http://schemas.microsoft.com/office/drawing/2014/main" id="{D2DCC172-3CD2-4428-BC79-62B1E2A0768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8" name="Cube 857">
                <a:extLst>
                  <a:ext uri="{FF2B5EF4-FFF2-40B4-BE49-F238E27FC236}">
                    <a16:creationId xmlns:a16="http://schemas.microsoft.com/office/drawing/2014/main" id="{DD257966-D4C9-44C7-8BD9-C76F9F807A2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9" name="Cube 858">
                <a:extLst>
                  <a:ext uri="{FF2B5EF4-FFF2-40B4-BE49-F238E27FC236}">
                    <a16:creationId xmlns:a16="http://schemas.microsoft.com/office/drawing/2014/main" id="{201F0183-348C-48E6-B1F5-C0DFBD8CEA7A}"/>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0" name="Cube 859">
                <a:extLst>
                  <a:ext uri="{FF2B5EF4-FFF2-40B4-BE49-F238E27FC236}">
                    <a16:creationId xmlns:a16="http://schemas.microsoft.com/office/drawing/2014/main" id="{3B18E835-6017-44F9-8483-1E35FF48DE8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1" name="Cube 860">
                <a:extLst>
                  <a:ext uri="{FF2B5EF4-FFF2-40B4-BE49-F238E27FC236}">
                    <a16:creationId xmlns:a16="http://schemas.microsoft.com/office/drawing/2014/main" id="{48F13551-0BAB-457E-BB8E-7DAFECE2E88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7" name="Group 796">
              <a:extLst>
                <a:ext uri="{FF2B5EF4-FFF2-40B4-BE49-F238E27FC236}">
                  <a16:creationId xmlns:a16="http://schemas.microsoft.com/office/drawing/2014/main" id="{8516B86E-3C33-434F-B326-8CBFA914B401}"/>
                </a:ext>
              </a:extLst>
            </p:cNvPr>
            <p:cNvGrpSpPr/>
            <p:nvPr/>
          </p:nvGrpSpPr>
          <p:grpSpPr>
            <a:xfrm>
              <a:off x="3097618" y="1261374"/>
              <a:ext cx="324000" cy="2512147"/>
              <a:chOff x="4619708" y="1264319"/>
              <a:chExt cx="324000" cy="2512147"/>
            </a:xfrm>
            <a:solidFill>
              <a:srgbClr val="0070C0"/>
            </a:solidFill>
          </p:grpSpPr>
          <p:sp>
            <p:nvSpPr>
              <p:cNvPr id="842" name="Cube 841">
                <a:extLst>
                  <a:ext uri="{FF2B5EF4-FFF2-40B4-BE49-F238E27FC236}">
                    <a16:creationId xmlns:a16="http://schemas.microsoft.com/office/drawing/2014/main" id="{D1B3E3DC-8E9C-434E-A03A-1F0232CB80F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3" name="Cube 842">
                <a:extLst>
                  <a:ext uri="{FF2B5EF4-FFF2-40B4-BE49-F238E27FC236}">
                    <a16:creationId xmlns:a16="http://schemas.microsoft.com/office/drawing/2014/main" id="{180BCD4E-1A4F-418D-8F07-CAA48D9C887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4" name="Cube 843">
                <a:extLst>
                  <a:ext uri="{FF2B5EF4-FFF2-40B4-BE49-F238E27FC236}">
                    <a16:creationId xmlns:a16="http://schemas.microsoft.com/office/drawing/2014/main" id="{D177F4B8-02FF-402A-945C-5195140DEB0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5" name="Cube 844">
                <a:extLst>
                  <a:ext uri="{FF2B5EF4-FFF2-40B4-BE49-F238E27FC236}">
                    <a16:creationId xmlns:a16="http://schemas.microsoft.com/office/drawing/2014/main" id="{CDCDED4A-2D11-4B85-B5AA-520846768369}"/>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6" name="Cube 845">
                <a:extLst>
                  <a:ext uri="{FF2B5EF4-FFF2-40B4-BE49-F238E27FC236}">
                    <a16:creationId xmlns:a16="http://schemas.microsoft.com/office/drawing/2014/main" id="{B9C9E93A-1A89-4EE1-8CB7-E3512589D63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7" name="Cube 846">
                <a:extLst>
                  <a:ext uri="{FF2B5EF4-FFF2-40B4-BE49-F238E27FC236}">
                    <a16:creationId xmlns:a16="http://schemas.microsoft.com/office/drawing/2014/main" id="{A9F52710-E27E-4A10-8DC6-7E3CA1CA9C1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8" name="Cube 847">
                <a:extLst>
                  <a:ext uri="{FF2B5EF4-FFF2-40B4-BE49-F238E27FC236}">
                    <a16:creationId xmlns:a16="http://schemas.microsoft.com/office/drawing/2014/main" id="{5072729C-4E38-477D-97CB-7D9D4447820A}"/>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9" name="Cube 848">
                <a:extLst>
                  <a:ext uri="{FF2B5EF4-FFF2-40B4-BE49-F238E27FC236}">
                    <a16:creationId xmlns:a16="http://schemas.microsoft.com/office/drawing/2014/main" id="{139417C4-1568-43F7-8655-2F43778D2D03}"/>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0" name="Cube 849">
                <a:extLst>
                  <a:ext uri="{FF2B5EF4-FFF2-40B4-BE49-F238E27FC236}">
                    <a16:creationId xmlns:a16="http://schemas.microsoft.com/office/drawing/2014/main" id="{062697ED-C918-4D99-9674-2BE7FDB0F6B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1" name="Cube 850">
                <a:extLst>
                  <a:ext uri="{FF2B5EF4-FFF2-40B4-BE49-F238E27FC236}">
                    <a16:creationId xmlns:a16="http://schemas.microsoft.com/office/drawing/2014/main" id="{FFC3380D-E031-454D-AB7E-C03C8D36C38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8" name="Group 797">
              <a:extLst>
                <a:ext uri="{FF2B5EF4-FFF2-40B4-BE49-F238E27FC236}">
                  <a16:creationId xmlns:a16="http://schemas.microsoft.com/office/drawing/2014/main" id="{609A25BA-2591-4554-9A98-5136EEC6E871}"/>
                </a:ext>
              </a:extLst>
            </p:cNvPr>
            <p:cNvGrpSpPr/>
            <p:nvPr/>
          </p:nvGrpSpPr>
          <p:grpSpPr>
            <a:xfrm>
              <a:off x="3345004" y="1261374"/>
              <a:ext cx="324000" cy="2512147"/>
              <a:chOff x="4619708" y="1264319"/>
              <a:chExt cx="324000" cy="2512147"/>
            </a:xfrm>
            <a:solidFill>
              <a:srgbClr val="0070C0"/>
            </a:solidFill>
          </p:grpSpPr>
          <p:sp>
            <p:nvSpPr>
              <p:cNvPr id="832" name="Cube 831">
                <a:extLst>
                  <a:ext uri="{FF2B5EF4-FFF2-40B4-BE49-F238E27FC236}">
                    <a16:creationId xmlns:a16="http://schemas.microsoft.com/office/drawing/2014/main" id="{F633EFB1-138B-421F-8FE9-0FCF80EEA7A3}"/>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3" name="Cube 832">
                <a:extLst>
                  <a:ext uri="{FF2B5EF4-FFF2-40B4-BE49-F238E27FC236}">
                    <a16:creationId xmlns:a16="http://schemas.microsoft.com/office/drawing/2014/main" id="{E9172EE3-F42D-447A-95A4-A5159E175AFE}"/>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4" name="Cube 833">
                <a:extLst>
                  <a:ext uri="{FF2B5EF4-FFF2-40B4-BE49-F238E27FC236}">
                    <a16:creationId xmlns:a16="http://schemas.microsoft.com/office/drawing/2014/main" id="{03B6A3D3-D5CA-4143-B28E-E54B3385871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5" name="Cube 834">
                <a:extLst>
                  <a:ext uri="{FF2B5EF4-FFF2-40B4-BE49-F238E27FC236}">
                    <a16:creationId xmlns:a16="http://schemas.microsoft.com/office/drawing/2014/main" id="{6EEF557B-8F2C-4E98-97FB-55E71195C11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6" name="Cube 835">
                <a:extLst>
                  <a:ext uri="{FF2B5EF4-FFF2-40B4-BE49-F238E27FC236}">
                    <a16:creationId xmlns:a16="http://schemas.microsoft.com/office/drawing/2014/main" id="{CC8B02B3-89AB-49CD-9021-58B7072EBBD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7" name="Cube 836">
                <a:extLst>
                  <a:ext uri="{FF2B5EF4-FFF2-40B4-BE49-F238E27FC236}">
                    <a16:creationId xmlns:a16="http://schemas.microsoft.com/office/drawing/2014/main" id="{E67CFE0A-E7E1-4959-A328-1C3DF18490B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8" name="Cube 837">
                <a:extLst>
                  <a:ext uri="{FF2B5EF4-FFF2-40B4-BE49-F238E27FC236}">
                    <a16:creationId xmlns:a16="http://schemas.microsoft.com/office/drawing/2014/main" id="{A0816C85-8D74-400E-9255-D70E3B25A43D}"/>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9" name="Cube 838">
                <a:extLst>
                  <a:ext uri="{FF2B5EF4-FFF2-40B4-BE49-F238E27FC236}">
                    <a16:creationId xmlns:a16="http://schemas.microsoft.com/office/drawing/2014/main" id="{E60EC887-C5B4-4798-A731-55BC36E6F9A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0" name="Cube 839">
                <a:extLst>
                  <a:ext uri="{FF2B5EF4-FFF2-40B4-BE49-F238E27FC236}">
                    <a16:creationId xmlns:a16="http://schemas.microsoft.com/office/drawing/2014/main" id="{2679FED0-9CB4-4345-B499-80ABD10B007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1" name="Cube 840">
                <a:extLst>
                  <a:ext uri="{FF2B5EF4-FFF2-40B4-BE49-F238E27FC236}">
                    <a16:creationId xmlns:a16="http://schemas.microsoft.com/office/drawing/2014/main" id="{B8988162-591A-44AE-AE06-8D7B050820D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9" name="Group 798">
              <a:extLst>
                <a:ext uri="{FF2B5EF4-FFF2-40B4-BE49-F238E27FC236}">
                  <a16:creationId xmlns:a16="http://schemas.microsoft.com/office/drawing/2014/main" id="{EA7D473B-A6A3-4650-855F-339C77BB44CE}"/>
                </a:ext>
              </a:extLst>
            </p:cNvPr>
            <p:cNvGrpSpPr/>
            <p:nvPr/>
          </p:nvGrpSpPr>
          <p:grpSpPr>
            <a:xfrm>
              <a:off x="3592390" y="1261374"/>
              <a:ext cx="324000" cy="2512147"/>
              <a:chOff x="4619708" y="1264319"/>
              <a:chExt cx="324000" cy="2512147"/>
            </a:xfrm>
            <a:solidFill>
              <a:srgbClr val="0070C0"/>
            </a:solidFill>
          </p:grpSpPr>
          <p:sp>
            <p:nvSpPr>
              <p:cNvPr id="822" name="Cube 821">
                <a:extLst>
                  <a:ext uri="{FF2B5EF4-FFF2-40B4-BE49-F238E27FC236}">
                    <a16:creationId xmlns:a16="http://schemas.microsoft.com/office/drawing/2014/main" id="{51BB2A11-359E-44F0-8B36-100F6C487B4A}"/>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3" name="Cube 822">
                <a:extLst>
                  <a:ext uri="{FF2B5EF4-FFF2-40B4-BE49-F238E27FC236}">
                    <a16:creationId xmlns:a16="http://schemas.microsoft.com/office/drawing/2014/main" id="{3788E126-A141-429F-BC3D-B42D5CF7240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4" name="Cube 823">
                <a:extLst>
                  <a:ext uri="{FF2B5EF4-FFF2-40B4-BE49-F238E27FC236}">
                    <a16:creationId xmlns:a16="http://schemas.microsoft.com/office/drawing/2014/main" id="{F5D71F18-4E39-4ADF-BEF9-E42799DAA9C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5" name="Cube 824">
                <a:extLst>
                  <a:ext uri="{FF2B5EF4-FFF2-40B4-BE49-F238E27FC236}">
                    <a16:creationId xmlns:a16="http://schemas.microsoft.com/office/drawing/2014/main" id="{A9F3AF02-CFFD-4584-9335-0109688784DE}"/>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6" name="Cube 825">
                <a:extLst>
                  <a:ext uri="{FF2B5EF4-FFF2-40B4-BE49-F238E27FC236}">
                    <a16:creationId xmlns:a16="http://schemas.microsoft.com/office/drawing/2014/main" id="{4B4ACBB7-D570-47B4-920C-5F6F971E9E5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7" name="Cube 826">
                <a:extLst>
                  <a:ext uri="{FF2B5EF4-FFF2-40B4-BE49-F238E27FC236}">
                    <a16:creationId xmlns:a16="http://schemas.microsoft.com/office/drawing/2014/main" id="{6FE3D726-5D42-4C4E-B9F6-A06CEC960F2E}"/>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8" name="Cube 827">
                <a:extLst>
                  <a:ext uri="{FF2B5EF4-FFF2-40B4-BE49-F238E27FC236}">
                    <a16:creationId xmlns:a16="http://schemas.microsoft.com/office/drawing/2014/main" id="{60F5912E-01A9-4BC4-A5B5-B983A09FAAF0}"/>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9" name="Cube 828">
                <a:extLst>
                  <a:ext uri="{FF2B5EF4-FFF2-40B4-BE49-F238E27FC236}">
                    <a16:creationId xmlns:a16="http://schemas.microsoft.com/office/drawing/2014/main" id="{F6D88F05-DB94-458F-A15C-2D7F8A85313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0" name="Cube 829">
                <a:extLst>
                  <a:ext uri="{FF2B5EF4-FFF2-40B4-BE49-F238E27FC236}">
                    <a16:creationId xmlns:a16="http://schemas.microsoft.com/office/drawing/2014/main" id="{C1FFA5F6-114E-407D-BC8E-5D15ADB47F11}"/>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1" name="Cube 830">
                <a:extLst>
                  <a:ext uri="{FF2B5EF4-FFF2-40B4-BE49-F238E27FC236}">
                    <a16:creationId xmlns:a16="http://schemas.microsoft.com/office/drawing/2014/main" id="{59BA15FC-8B82-4795-B154-E89FFB4447F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0" name="Group 799">
              <a:extLst>
                <a:ext uri="{FF2B5EF4-FFF2-40B4-BE49-F238E27FC236}">
                  <a16:creationId xmlns:a16="http://schemas.microsoft.com/office/drawing/2014/main" id="{DCB41B1D-AF4A-4C3A-B4C6-B2C0327B25D2}"/>
                </a:ext>
              </a:extLst>
            </p:cNvPr>
            <p:cNvGrpSpPr/>
            <p:nvPr/>
          </p:nvGrpSpPr>
          <p:grpSpPr>
            <a:xfrm>
              <a:off x="3828759" y="1261374"/>
              <a:ext cx="324000" cy="2512147"/>
              <a:chOff x="4619708" y="1264319"/>
              <a:chExt cx="324000" cy="2512147"/>
            </a:xfrm>
            <a:solidFill>
              <a:srgbClr val="0070C0"/>
            </a:solidFill>
          </p:grpSpPr>
          <p:sp>
            <p:nvSpPr>
              <p:cNvPr id="812" name="Cube 811">
                <a:extLst>
                  <a:ext uri="{FF2B5EF4-FFF2-40B4-BE49-F238E27FC236}">
                    <a16:creationId xmlns:a16="http://schemas.microsoft.com/office/drawing/2014/main" id="{D81B3A6B-9DC7-4E01-B613-152B6E359000}"/>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3" name="Cube 812">
                <a:extLst>
                  <a:ext uri="{FF2B5EF4-FFF2-40B4-BE49-F238E27FC236}">
                    <a16:creationId xmlns:a16="http://schemas.microsoft.com/office/drawing/2014/main" id="{F41C7A15-3201-46C7-AFE5-35369542CDE1}"/>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4" name="Cube 813">
                <a:extLst>
                  <a:ext uri="{FF2B5EF4-FFF2-40B4-BE49-F238E27FC236}">
                    <a16:creationId xmlns:a16="http://schemas.microsoft.com/office/drawing/2014/main" id="{265F0DF2-F056-45FF-9122-966DD031AC4A}"/>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5" name="Cube 814">
                <a:extLst>
                  <a:ext uri="{FF2B5EF4-FFF2-40B4-BE49-F238E27FC236}">
                    <a16:creationId xmlns:a16="http://schemas.microsoft.com/office/drawing/2014/main" id="{732464CF-2AC6-4638-B14A-A55C87BC3BC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6" name="Cube 815">
                <a:extLst>
                  <a:ext uri="{FF2B5EF4-FFF2-40B4-BE49-F238E27FC236}">
                    <a16:creationId xmlns:a16="http://schemas.microsoft.com/office/drawing/2014/main" id="{23D8173A-748E-4C12-BDB0-06A94B3B9F5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7" name="Cube 816">
                <a:extLst>
                  <a:ext uri="{FF2B5EF4-FFF2-40B4-BE49-F238E27FC236}">
                    <a16:creationId xmlns:a16="http://schemas.microsoft.com/office/drawing/2014/main" id="{4985B678-F488-4D3D-8C05-1AEC82E5CC7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8" name="Cube 817">
                <a:extLst>
                  <a:ext uri="{FF2B5EF4-FFF2-40B4-BE49-F238E27FC236}">
                    <a16:creationId xmlns:a16="http://schemas.microsoft.com/office/drawing/2014/main" id="{7D5A76BB-D80A-4575-B752-AB01102FC2C6}"/>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 name="Cube 818">
                <a:extLst>
                  <a:ext uri="{FF2B5EF4-FFF2-40B4-BE49-F238E27FC236}">
                    <a16:creationId xmlns:a16="http://schemas.microsoft.com/office/drawing/2014/main" id="{815ED1D1-5E76-470C-8556-DE84655A9C9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0" name="Cube 819">
                <a:extLst>
                  <a:ext uri="{FF2B5EF4-FFF2-40B4-BE49-F238E27FC236}">
                    <a16:creationId xmlns:a16="http://schemas.microsoft.com/office/drawing/2014/main" id="{0DD12366-64D6-4F82-A91D-AD94DAE99F9D}"/>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1" name="Cube 820">
                <a:extLst>
                  <a:ext uri="{FF2B5EF4-FFF2-40B4-BE49-F238E27FC236}">
                    <a16:creationId xmlns:a16="http://schemas.microsoft.com/office/drawing/2014/main" id="{661B8F11-3933-4113-A464-E16A413651FE}"/>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1" name="Group 800">
              <a:extLst>
                <a:ext uri="{FF2B5EF4-FFF2-40B4-BE49-F238E27FC236}">
                  <a16:creationId xmlns:a16="http://schemas.microsoft.com/office/drawing/2014/main" id="{4EE3B8A1-20CE-4F51-AF45-496F34F5485E}"/>
                </a:ext>
              </a:extLst>
            </p:cNvPr>
            <p:cNvGrpSpPr/>
            <p:nvPr/>
          </p:nvGrpSpPr>
          <p:grpSpPr>
            <a:xfrm>
              <a:off x="4076144" y="1261374"/>
              <a:ext cx="324000" cy="2512147"/>
              <a:chOff x="4619708" y="1264319"/>
              <a:chExt cx="324000" cy="2512147"/>
            </a:xfrm>
            <a:solidFill>
              <a:srgbClr val="0070C0"/>
            </a:solidFill>
          </p:grpSpPr>
          <p:sp>
            <p:nvSpPr>
              <p:cNvPr id="802" name="Cube 801">
                <a:extLst>
                  <a:ext uri="{FF2B5EF4-FFF2-40B4-BE49-F238E27FC236}">
                    <a16:creationId xmlns:a16="http://schemas.microsoft.com/office/drawing/2014/main" id="{C60DCF2E-F102-47D4-91E4-6E4D15BB3DFD}"/>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3" name="Cube 802">
                <a:extLst>
                  <a:ext uri="{FF2B5EF4-FFF2-40B4-BE49-F238E27FC236}">
                    <a16:creationId xmlns:a16="http://schemas.microsoft.com/office/drawing/2014/main" id="{5C48FAF2-8B3A-4A1F-BF0C-353782A85F9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4" name="Cube 803">
                <a:extLst>
                  <a:ext uri="{FF2B5EF4-FFF2-40B4-BE49-F238E27FC236}">
                    <a16:creationId xmlns:a16="http://schemas.microsoft.com/office/drawing/2014/main" id="{6C4DD066-CC72-433B-934F-15D7A51595B0}"/>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5" name="Cube 804">
                <a:extLst>
                  <a:ext uri="{FF2B5EF4-FFF2-40B4-BE49-F238E27FC236}">
                    <a16:creationId xmlns:a16="http://schemas.microsoft.com/office/drawing/2014/main" id="{D8D91DF2-2DE4-4F1D-AD64-C6C817FA042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6" name="Cube 805">
                <a:extLst>
                  <a:ext uri="{FF2B5EF4-FFF2-40B4-BE49-F238E27FC236}">
                    <a16:creationId xmlns:a16="http://schemas.microsoft.com/office/drawing/2014/main" id="{7A4595F9-946D-47DE-8038-B2E5DDF39EE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7" name="Cube 806">
                <a:extLst>
                  <a:ext uri="{FF2B5EF4-FFF2-40B4-BE49-F238E27FC236}">
                    <a16:creationId xmlns:a16="http://schemas.microsoft.com/office/drawing/2014/main" id="{4CDB8D3B-85AB-4E5B-B8FB-2CCFD262AA09}"/>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8" name="Cube 807">
                <a:extLst>
                  <a:ext uri="{FF2B5EF4-FFF2-40B4-BE49-F238E27FC236}">
                    <a16:creationId xmlns:a16="http://schemas.microsoft.com/office/drawing/2014/main" id="{AEA858BF-D4EB-4475-BE3C-1BD9478FA94F}"/>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9" name="Cube 808">
                <a:extLst>
                  <a:ext uri="{FF2B5EF4-FFF2-40B4-BE49-F238E27FC236}">
                    <a16:creationId xmlns:a16="http://schemas.microsoft.com/office/drawing/2014/main" id="{19916D8E-AF6E-468B-B1AC-92208C7FF5B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0" name="Cube 809">
                <a:extLst>
                  <a:ext uri="{FF2B5EF4-FFF2-40B4-BE49-F238E27FC236}">
                    <a16:creationId xmlns:a16="http://schemas.microsoft.com/office/drawing/2014/main" id="{B3056F1C-FA86-480D-B696-4862B3A68120}"/>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1" name="Cube 810">
                <a:extLst>
                  <a:ext uri="{FF2B5EF4-FFF2-40B4-BE49-F238E27FC236}">
                    <a16:creationId xmlns:a16="http://schemas.microsoft.com/office/drawing/2014/main" id="{B418DFF6-E28D-4799-85E1-296DA1446B17}"/>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02" name="Group 901">
            <a:extLst>
              <a:ext uri="{FF2B5EF4-FFF2-40B4-BE49-F238E27FC236}">
                <a16:creationId xmlns:a16="http://schemas.microsoft.com/office/drawing/2014/main" id="{33764A52-118A-42B7-8794-11CFEA0002A9}"/>
              </a:ext>
            </a:extLst>
          </p:cNvPr>
          <p:cNvGrpSpPr/>
          <p:nvPr/>
        </p:nvGrpSpPr>
        <p:grpSpPr>
          <a:xfrm>
            <a:off x="10822391" y="5612526"/>
            <a:ext cx="935771" cy="947650"/>
            <a:chOff x="1860688" y="1261374"/>
            <a:chExt cx="2539456" cy="2512147"/>
          </a:xfrm>
        </p:grpSpPr>
        <p:grpSp>
          <p:nvGrpSpPr>
            <p:cNvPr id="903" name="Group 902">
              <a:extLst>
                <a:ext uri="{FF2B5EF4-FFF2-40B4-BE49-F238E27FC236}">
                  <a16:creationId xmlns:a16="http://schemas.microsoft.com/office/drawing/2014/main" id="{A39E7F15-5653-48DD-A8DF-3C9829BFBB40}"/>
                </a:ext>
              </a:extLst>
            </p:cNvPr>
            <p:cNvGrpSpPr/>
            <p:nvPr/>
          </p:nvGrpSpPr>
          <p:grpSpPr>
            <a:xfrm>
              <a:off x="1860688" y="1261374"/>
              <a:ext cx="324000" cy="2512147"/>
              <a:chOff x="4619708" y="1264319"/>
              <a:chExt cx="324000" cy="2512147"/>
            </a:xfrm>
            <a:solidFill>
              <a:srgbClr val="0070C0"/>
            </a:solidFill>
          </p:grpSpPr>
          <p:sp>
            <p:nvSpPr>
              <p:cNvPr id="1003" name="Cube 1002">
                <a:extLst>
                  <a:ext uri="{FF2B5EF4-FFF2-40B4-BE49-F238E27FC236}">
                    <a16:creationId xmlns:a16="http://schemas.microsoft.com/office/drawing/2014/main" id="{6373AA4B-C08B-4685-97E7-3368623FD3A8}"/>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4" name="Cube 1003">
                <a:extLst>
                  <a:ext uri="{FF2B5EF4-FFF2-40B4-BE49-F238E27FC236}">
                    <a16:creationId xmlns:a16="http://schemas.microsoft.com/office/drawing/2014/main" id="{C95C633B-BD78-411F-AB0E-8C084ADB8B46}"/>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5" name="Cube 1004">
                <a:extLst>
                  <a:ext uri="{FF2B5EF4-FFF2-40B4-BE49-F238E27FC236}">
                    <a16:creationId xmlns:a16="http://schemas.microsoft.com/office/drawing/2014/main" id="{1B55F6D3-50CC-4BF5-8888-1C3E29F2ED6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6" name="Cube 1005">
                <a:extLst>
                  <a:ext uri="{FF2B5EF4-FFF2-40B4-BE49-F238E27FC236}">
                    <a16:creationId xmlns:a16="http://schemas.microsoft.com/office/drawing/2014/main" id="{7342E871-8477-4468-B579-87958A70679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7" name="Cube 1006">
                <a:extLst>
                  <a:ext uri="{FF2B5EF4-FFF2-40B4-BE49-F238E27FC236}">
                    <a16:creationId xmlns:a16="http://schemas.microsoft.com/office/drawing/2014/main" id="{A186CC17-FC16-4A12-9E5D-D9297D3C905B}"/>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8" name="Cube 1007">
                <a:extLst>
                  <a:ext uri="{FF2B5EF4-FFF2-40B4-BE49-F238E27FC236}">
                    <a16:creationId xmlns:a16="http://schemas.microsoft.com/office/drawing/2014/main" id="{B23590D0-0656-4158-9F37-FDC412FDF242}"/>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Cube 1008">
                <a:extLst>
                  <a:ext uri="{FF2B5EF4-FFF2-40B4-BE49-F238E27FC236}">
                    <a16:creationId xmlns:a16="http://schemas.microsoft.com/office/drawing/2014/main" id="{34BF134D-035D-4FCE-9A31-07BE7232CC59}"/>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0" name="Cube 1009">
                <a:extLst>
                  <a:ext uri="{FF2B5EF4-FFF2-40B4-BE49-F238E27FC236}">
                    <a16:creationId xmlns:a16="http://schemas.microsoft.com/office/drawing/2014/main" id="{1FC1FD85-AE9B-42A3-9C4F-5BAE73F9249E}"/>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1" name="Cube 1010">
                <a:extLst>
                  <a:ext uri="{FF2B5EF4-FFF2-40B4-BE49-F238E27FC236}">
                    <a16:creationId xmlns:a16="http://schemas.microsoft.com/office/drawing/2014/main" id="{B7A88A6E-3024-4FCE-AC7C-00ABD93CBC96}"/>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2" name="Cube 1011">
                <a:extLst>
                  <a:ext uri="{FF2B5EF4-FFF2-40B4-BE49-F238E27FC236}">
                    <a16:creationId xmlns:a16="http://schemas.microsoft.com/office/drawing/2014/main" id="{BB385F7E-AF79-40B2-97C6-0D23B138C6F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4" name="Group 903">
              <a:extLst>
                <a:ext uri="{FF2B5EF4-FFF2-40B4-BE49-F238E27FC236}">
                  <a16:creationId xmlns:a16="http://schemas.microsoft.com/office/drawing/2014/main" id="{B5B1E68F-9517-4B74-A883-4204F06D50E7}"/>
                </a:ext>
              </a:extLst>
            </p:cNvPr>
            <p:cNvGrpSpPr/>
            <p:nvPr/>
          </p:nvGrpSpPr>
          <p:grpSpPr>
            <a:xfrm>
              <a:off x="2108074" y="1261374"/>
              <a:ext cx="324000" cy="2512147"/>
              <a:chOff x="4619708" y="1264319"/>
              <a:chExt cx="324000" cy="2512147"/>
            </a:xfrm>
            <a:solidFill>
              <a:srgbClr val="0070C0"/>
            </a:solidFill>
          </p:grpSpPr>
          <p:sp>
            <p:nvSpPr>
              <p:cNvPr id="993" name="Cube 992">
                <a:extLst>
                  <a:ext uri="{FF2B5EF4-FFF2-40B4-BE49-F238E27FC236}">
                    <a16:creationId xmlns:a16="http://schemas.microsoft.com/office/drawing/2014/main" id="{78D2FC8D-7278-41F8-9C5A-11EF96EBF274}"/>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4" name="Cube 993">
                <a:extLst>
                  <a:ext uri="{FF2B5EF4-FFF2-40B4-BE49-F238E27FC236}">
                    <a16:creationId xmlns:a16="http://schemas.microsoft.com/office/drawing/2014/main" id="{C4E6BD99-8421-4153-B98A-1C8381FD96B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5" name="Cube 994">
                <a:extLst>
                  <a:ext uri="{FF2B5EF4-FFF2-40B4-BE49-F238E27FC236}">
                    <a16:creationId xmlns:a16="http://schemas.microsoft.com/office/drawing/2014/main" id="{79749701-72A3-464A-8300-D6ADCB9CB16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6" name="Cube 995">
                <a:extLst>
                  <a:ext uri="{FF2B5EF4-FFF2-40B4-BE49-F238E27FC236}">
                    <a16:creationId xmlns:a16="http://schemas.microsoft.com/office/drawing/2014/main" id="{69EBD7CA-5D0D-42CE-B493-2C6B0C1F0E86}"/>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7" name="Cube 996">
                <a:extLst>
                  <a:ext uri="{FF2B5EF4-FFF2-40B4-BE49-F238E27FC236}">
                    <a16:creationId xmlns:a16="http://schemas.microsoft.com/office/drawing/2014/main" id="{C5046F0B-779B-420B-BA0C-85D8D2B9622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8" name="Cube 997">
                <a:extLst>
                  <a:ext uri="{FF2B5EF4-FFF2-40B4-BE49-F238E27FC236}">
                    <a16:creationId xmlns:a16="http://schemas.microsoft.com/office/drawing/2014/main" id="{2A45351F-6061-4D70-A45A-ECFEEC7A3EE8}"/>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9" name="Cube 998">
                <a:extLst>
                  <a:ext uri="{FF2B5EF4-FFF2-40B4-BE49-F238E27FC236}">
                    <a16:creationId xmlns:a16="http://schemas.microsoft.com/office/drawing/2014/main" id="{8D7CD814-7906-49B3-8207-78DA28165BD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0" name="Cube 999">
                <a:extLst>
                  <a:ext uri="{FF2B5EF4-FFF2-40B4-BE49-F238E27FC236}">
                    <a16:creationId xmlns:a16="http://schemas.microsoft.com/office/drawing/2014/main" id="{585FAAEC-54E3-4A25-9E62-AA8828D6964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1" name="Cube 1000">
                <a:extLst>
                  <a:ext uri="{FF2B5EF4-FFF2-40B4-BE49-F238E27FC236}">
                    <a16:creationId xmlns:a16="http://schemas.microsoft.com/office/drawing/2014/main" id="{8620CF9C-9F34-4D7D-AB5A-3E6EAA31DD6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2" name="Cube 1001">
                <a:extLst>
                  <a:ext uri="{FF2B5EF4-FFF2-40B4-BE49-F238E27FC236}">
                    <a16:creationId xmlns:a16="http://schemas.microsoft.com/office/drawing/2014/main" id="{93A383A8-FFB6-42FD-8F67-DE404CF8C803}"/>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5" name="Group 904">
              <a:extLst>
                <a:ext uri="{FF2B5EF4-FFF2-40B4-BE49-F238E27FC236}">
                  <a16:creationId xmlns:a16="http://schemas.microsoft.com/office/drawing/2014/main" id="{5146F0B9-67CB-4E67-9B4D-4456E72E85D6}"/>
                </a:ext>
              </a:extLst>
            </p:cNvPr>
            <p:cNvGrpSpPr/>
            <p:nvPr/>
          </p:nvGrpSpPr>
          <p:grpSpPr>
            <a:xfrm>
              <a:off x="2355460" y="1261374"/>
              <a:ext cx="324000" cy="2512147"/>
              <a:chOff x="4619708" y="1264319"/>
              <a:chExt cx="324000" cy="2512147"/>
            </a:xfrm>
            <a:solidFill>
              <a:srgbClr val="0070C0"/>
            </a:solidFill>
          </p:grpSpPr>
          <p:sp>
            <p:nvSpPr>
              <p:cNvPr id="983" name="Cube 982">
                <a:extLst>
                  <a:ext uri="{FF2B5EF4-FFF2-40B4-BE49-F238E27FC236}">
                    <a16:creationId xmlns:a16="http://schemas.microsoft.com/office/drawing/2014/main" id="{25B16B78-2D23-480E-A2D6-E05F60606AF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4" name="Cube 983">
                <a:extLst>
                  <a:ext uri="{FF2B5EF4-FFF2-40B4-BE49-F238E27FC236}">
                    <a16:creationId xmlns:a16="http://schemas.microsoft.com/office/drawing/2014/main" id="{67CF6A7C-7192-4512-9C6A-AB1A14ECDD7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5" name="Cube 984">
                <a:extLst>
                  <a:ext uri="{FF2B5EF4-FFF2-40B4-BE49-F238E27FC236}">
                    <a16:creationId xmlns:a16="http://schemas.microsoft.com/office/drawing/2014/main" id="{B9BB2D09-8D58-4683-B922-E05D9DEC05C6}"/>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6" name="Cube 985">
                <a:extLst>
                  <a:ext uri="{FF2B5EF4-FFF2-40B4-BE49-F238E27FC236}">
                    <a16:creationId xmlns:a16="http://schemas.microsoft.com/office/drawing/2014/main" id="{2B61F167-012D-4D8A-94D5-4C185819464B}"/>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7" name="Cube 986">
                <a:extLst>
                  <a:ext uri="{FF2B5EF4-FFF2-40B4-BE49-F238E27FC236}">
                    <a16:creationId xmlns:a16="http://schemas.microsoft.com/office/drawing/2014/main" id="{1A34FB70-21B5-4131-8D83-7D204085A526}"/>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8" name="Cube 987">
                <a:extLst>
                  <a:ext uri="{FF2B5EF4-FFF2-40B4-BE49-F238E27FC236}">
                    <a16:creationId xmlns:a16="http://schemas.microsoft.com/office/drawing/2014/main" id="{C5CD70C1-29EF-4E07-A78A-EB439E93007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9" name="Cube 988">
                <a:extLst>
                  <a:ext uri="{FF2B5EF4-FFF2-40B4-BE49-F238E27FC236}">
                    <a16:creationId xmlns:a16="http://schemas.microsoft.com/office/drawing/2014/main" id="{F6FCDF0B-85B0-45CA-B117-A7E6A7356402}"/>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0" name="Cube 989">
                <a:extLst>
                  <a:ext uri="{FF2B5EF4-FFF2-40B4-BE49-F238E27FC236}">
                    <a16:creationId xmlns:a16="http://schemas.microsoft.com/office/drawing/2014/main" id="{E830B0FD-58C2-4601-B72C-7818581E0681}"/>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1" name="Cube 990">
                <a:extLst>
                  <a:ext uri="{FF2B5EF4-FFF2-40B4-BE49-F238E27FC236}">
                    <a16:creationId xmlns:a16="http://schemas.microsoft.com/office/drawing/2014/main" id="{E65684D3-D4CE-4FDD-ADE9-3F5DF0E559B2}"/>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2" name="Cube 991">
                <a:extLst>
                  <a:ext uri="{FF2B5EF4-FFF2-40B4-BE49-F238E27FC236}">
                    <a16:creationId xmlns:a16="http://schemas.microsoft.com/office/drawing/2014/main" id="{952931B3-7D40-498E-A313-96448D381E4D}"/>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6" name="Group 905">
              <a:extLst>
                <a:ext uri="{FF2B5EF4-FFF2-40B4-BE49-F238E27FC236}">
                  <a16:creationId xmlns:a16="http://schemas.microsoft.com/office/drawing/2014/main" id="{E16D73A5-7F1F-4363-B768-648BCFE2EE84}"/>
                </a:ext>
              </a:extLst>
            </p:cNvPr>
            <p:cNvGrpSpPr/>
            <p:nvPr/>
          </p:nvGrpSpPr>
          <p:grpSpPr>
            <a:xfrm>
              <a:off x="2602846" y="1261374"/>
              <a:ext cx="324000" cy="2512147"/>
              <a:chOff x="4619708" y="1264319"/>
              <a:chExt cx="324000" cy="2512147"/>
            </a:xfrm>
            <a:solidFill>
              <a:srgbClr val="0070C0"/>
            </a:solidFill>
          </p:grpSpPr>
          <p:sp>
            <p:nvSpPr>
              <p:cNvPr id="973" name="Cube 972">
                <a:extLst>
                  <a:ext uri="{FF2B5EF4-FFF2-40B4-BE49-F238E27FC236}">
                    <a16:creationId xmlns:a16="http://schemas.microsoft.com/office/drawing/2014/main" id="{EF847494-FDAF-49F2-8EE8-6D6E298090E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4" name="Cube 973">
                <a:extLst>
                  <a:ext uri="{FF2B5EF4-FFF2-40B4-BE49-F238E27FC236}">
                    <a16:creationId xmlns:a16="http://schemas.microsoft.com/office/drawing/2014/main" id="{508E5165-5120-4444-9055-59C6BEABC107}"/>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5" name="Cube 974">
                <a:extLst>
                  <a:ext uri="{FF2B5EF4-FFF2-40B4-BE49-F238E27FC236}">
                    <a16:creationId xmlns:a16="http://schemas.microsoft.com/office/drawing/2014/main" id="{0C5AC2B7-027B-4094-AA18-7699C4F66C0B}"/>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6" name="Cube 975">
                <a:extLst>
                  <a:ext uri="{FF2B5EF4-FFF2-40B4-BE49-F238E27FC236}">
                    <a16:creationId xmlns:a16="http://schemas.microsoft.com/office/drawing/2014/main" id="{7F92B8C6-F1F4-425D-AED0-45068E5F6EF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7" name="Cube 976">
                <a:extLst>
                  <a:ext uri="{FF2B5EF4-FFF2-40B4-BE49-F238E27FC236}">
                    <a16:creationId xmlns:a16="http://schemas.microsoft.com/office/drawing/2014/main" id="{BC61715D-448F-4C67-851B-899D1FA31AF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8" name="Cube 977">
                <a:extLst>
                  <a:ext uri="{FF2B5EF4-FFF2-40B4-BE49-F238E27FC236}">
                    <a16:creationId xmlns:a16="http://schemas.microsoft.com/office/drawing/2014/main" id="{03F85BA6-8345-4047-A89E-B166CB148187}"/>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9" name="Cube 978">
                <a:extLst>
                  <a:ext uri="{FF2B5EF4-FFF2-40B4-BE49-F238E27FC236}">
                    <a16:creationId xmlns:a16="http://schemas.microsoft.com/office/drawing/2014/main" id="{467D465F-A3E9-440F-B9E3-31BB656079A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0" name="Cube 979">
                <a:extLst>
                  <a:ext uri="{FF2B5EF4-FFF2-40B4-BE49-F238E27FC236}">
                    <a16:creationId xmlns:a16="http://schemas.microsoft.com/office/drawing/2014/main" id="{FA0D956B-0AA6-4200-A2DB-ABBAA65BF75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1" name="Cube 980">
                <a:extLst>
                  <a:ext uri="{FF2B5EF4-FFF2-40B4-BE49-F238E27FC236}">
                    <a16:creationId xmlns:a16="http://schemas.microsoft.com/office/drawing/2014/main" id="{4A9104E2-7F8C-4C93-A710-A114A3F6618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2" name="Cube 981">
                <a:extLst>
                  <a:ext uri="{FF2B5EF4-FFF2-40B4-BE49-F238E27FC236}">
                    <a16:creationId xmlns:a16="http://schemas.microsoft.com/office/drawing/2014/main" id="{50B157B3-D727-4820-A38B-BE5169A41CF5}"/>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7" name="Group 906">
              <a:extLst>
                <a:ext uri="{FF2B5EF4-FFF2-40B4-BE49-F238E27FC236}">
                  <a16:creationId xmlns:a16="http://schemas.microsoft.com/office/drawing/2014/main" id="{D9AA1FC9-ADF6-40E0-92C2-7915DC4DF09C}"/>
                </a:ext>
              </a:extLst>
            </p:cNvPr>
            <p:cNvGrpSpPr/>
            <p:nvPr/>
          </p:nvGrpSpPr>
          <p:grpSpPr>
            <a:xfrm>
              <a:off x="2850232" y="1261374"/>
              <a:ext cx="324000" cy="2512147"/>
              <a:chOff x="4619708" y="1264319"/>
              <a:chExt cx="324000" cy="2512147"/>
            </a:xfrm>
            <a:solidFill>
              <a:srgbClr val="0070C0"/>
            </a:solidFill>
          </p:grpSpPr>
          <p:sp>
            <p:nvSpPr>
              <p:cNvPr id="963" name="Cube 962">
                <a:extLst>
                  <a:ext uri="{FF2B5EF4-FFF2-40B4-BE49-F238E27FC236}">
                    <a16:creationId xmlns:a16="http://schemas.microsoft.com/office/drawing/2014/main" id="{AFFEB728-713D-4BEE-AE55-B513F32F48B9}"/>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4" name="Cube 963">
                <a:extLst>
                  <a:ext uri="{FF2B5EF4-FFF2-40B4-BE49-F238E27FC236}">
                    <a16:creationId xmlns:a16="http://schemas.microsoft.com/office/drawing/2014/main" id="{1DAB8F4C-0862-46B8-A668-1FE5CF2C2784}"/>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5" name="Cube 964">
                <a:extLst>
                  <a:ext uri="{FF2B5EF4-FFF2-40B4-BE49-F238E27FC236}">
                    <a16:creationId xmlns:a16="http://schemas.microsoft.com/office/drawing/2014/main" id="{19CD9F46-99D2-43C4-8B8D-16B3D1DF0F8D}"/>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6" name="Cube 965">
                <a:extLst>
                  <a:ext uri="{FF2B5EF4-FFF2-40B4-BE49-F238E27FC236}">
                    <a16:creationId xmlns:a16="http://schemas.microsoft.com/office/drawing/2014/main" id="{C4401F04-2930-4012-BCAB-C8CB873161C8}"/>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7" name="Cube 966">
                <a:extLst>
                  <a:ext uri="{FF2B5EF4-FFF2-40B4-BE49-F238E27FC236}">
                    <a16:creationId xmlns:a16="http://schemas.microsoft.com/office/drawing/2014/main" id="{A1096F4D-3FA2-45B2-9261-CA4AC710981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8" name="Cube 967">
                <a:extLst>
                  <a:ext uri="{FF2B5EF4-FFF2-40B4-BE49-F238E27FC236}">
                    <a16:creationId xmlns:a16="http://schemas.microsoft.com/office/drawing/2014/main" id="{9CCDA2F3-A93E-4C43-987D-10C77BBA2CA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9" name="Cube 968">
                <a:extLst>
                  <a:ext uri="{FF2B5EF4-FFF2-40B4-BE49-F238E27FC236}">
                    <a16:creationId xmlns:a16="http://schemas.microsoft.com/office/drawing/2014/main" id="{ADBAEAAC-5BDF-4359-A29A-E9A0379F9383}"/>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0" name="Cube 969">
                <a:extLst>
                  <a:ext uri="{FF2B5EF4-FFF2-40B4-BE49-F238E27FC236}">
                    <a16:creationId xmlns:a16="http://schemas.microsoft.com/office/drawing/2014/main" id="{0B0280FA-48A2-4770-92D4-9C9C95B37239}"/>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1" name="Cube 970">
                <a:extLst>
                  <a:ext uri="{FF2B5EF4-FFF2-40B4-BE49-F238E27FC236}">
                    <a16:creationId xmlns:a16="http://schemas.microsoft.com/office/drawing/2014/main" id="{D5D3437F-832E-478A-929B-20A1814A2CC4}"/>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2" name="Cube 971">
                <a:extLst>
                  <a:ext uri="{FF2B5EF4-FFF2-40B4-BE49-F238E27FC236}">
                    <a16:creationId xmlns:a16="http://schemas.microsoft.com/office/drawing/2014/main" id="{6ECE4CBF-A6F1-450F-BAF8-FE3A21064188}"/>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8" name="Group 907">
              <a:extLst>
                <a:ext uri="{FF2B5EF4-FFF2-40B4-BE49-F238E27FC236}">
                  <a16:creationId xmlns:a16="http://schemas.microsoft.com/office/drawing/2014/main" id="{A552A4E2-FDA6-408B-9C67-E02A68EC304F}"/>
                </a:ext>
              </a:extLst>
            </p:cNvPr>
            <p:cNvGrpSpPr/>
            <p:nvPr/>
          </p:nvGrpSpPr>
          <p:grpSpPr>
            <a:xfrm>
              <a:off x="3097618" y="1261374"/>
              <a:ext cx="324000" cy="2512147"/>
              <a:chOff x="4619708" y="1264319"/>
              <a:chExt cx="324000" cy="2512147"/>
            </a:xfrm>
            <a:solidFill>
              <a:srgbClr val="0070C0"/>
            </a:solidFill>
          </p:grpSpPr>
          <p:sp>
            <p:nvSpPr>
              <p:cNvPr id="953" name="Cube 952">
                <a:extLst>
                  <a:ext uri="{FF2B5EF4-FFF2-40B4-BE49-F238E27FC236}">
                    <a16:creationId xmlns:a16="http://schemas.microsoft.com/office/drawing/2014/main" id="{0129D4C6-C9CF-4BFC-9B8F-AFC7C07E79FF}"/>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4" name="Cube 953">
                <a:extLst>
                  <a:ext uri="{FF2B5EF4-FFF2-40B4-BE49-F238E27FC236}">
                    <a16:creationId xmlns:a16="http://schemas.microsoft.com/office/drawing/2014/main" id="{284750BD-1DE9-43A4-84D0-90672BD34B4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5" name="Cube 954">
                <a:extLst>
                  <a:ext uri="{FF2B5EF4-FFF2-40B4-BE49-F238E27FC236}">
                    <a16:creationId xmlns:a16="http://schemas.microsoft.com/office/drawing/2014/main" id="{9438BAA6-D842-45D0-82C4-751EFEEDC757}"/>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6" name="Cube 955">
                <a:extLst>
                  <a:ext uri="{FF2B5EF4-FFF2-40B4-BE49-F238E27FC236}">
                    <a16:creationId xmlns:a16="http://schemas.microsoft.com/office/drawing/2014/main" id="{8F49E6C4-683F-497C-901A-331FB6DD8CA5}"/>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7" name="Cube 956">
                <a:extLst>
                  <a:ext uri="{FF2B5EF4-FFF2-40B4-BE49-F238E27FC236}">
                    <a16:creationId xmlns:a16="http://schemas.microsoft.com/office/drawing/2014/main" id="{008D8788-D4F0-4596-B25B-6E78B89E7A70}"/>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8" name="Cube 957">
                <a:extLst>
                  <a:ext uri="{FF2B5EF4-FFF2-40B4-BE49-F238E27FC236}">
                    <a16:creationId xmlns:a16="http://schemas.microsoft.com/office/drawing/2014/main" id="{4F869425-5B1A-410B-8ECA-F571DF497570}"/>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9" name="Cube 958">
                <a:extLst>
                  <a:ext uri="{FF2B5EF4-FFF2-40B4-BE49-F238E27FC236}">
                    <a16:creationId xmlns:a16="http://schemas.microsoft.com/office/drawing/2014/main" id="{4516E6E0-6B00-4B3E-B071-EDE4B98CE1C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0" name="Cube 959">
                <a:extLst>
                  <a:ext uri="{FF2B5EF4-FFF2-40B4-BE49-F238E27FC236}">
                    <a16:creationId xmlns:a16="http://schemas.microsoft.com/office/drawing/2014/main" id="{41EFA817-CFE7-4A05-B5B1-DEF4745B9F96}"/>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1" name="Cube 960">
                <a:extLst>
                  <a:ext uri="{FF2B5EF4-FFF2-40B4-BE49-F238E27FC236}">
                    <a16:creationId xmlns:a16="http://schemas.microsoft.com/office/drawing/2014/main" id="{A0BF2EC0-8477-44DE-9C55-AA20C73A5E1C}"/>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2" name="Cube 961">
                <a:extLst>
                  <a:ext uri="{FF2B5EF4-FFF2-40B4-BE49-F238E27FC236}">
                    <a16:creationId xmlns:a16="http://schemas.microsoft.com/office/drawing/2014/main" id="{A746C593-7186-4894-8FCD-4A9D677068F0}"/>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9" name="Group 908">
              <a:extLst>
                <a:ext uri="{FF2B5EF4-FFF2-40B4-BE49-F238E27FC236}">
                  <a16:creationId xmlns:a16="http://schemas.microsoft.com/office/drawing/2014/main" id="{C52CBA77-1D06-447E-8639-043B74799186}"/>
                </a:ext>
              </a:extLst>
            </p:cNvPr>
            <p:cNvGrpSpPr/>
            <p:nvPr/>
          </p:nvGrpSpPr>
          <p:grpSpPr>
            <a:xfrm>
              <a:off x="3345004" y="1261374"/>
              <a:ext cx="324000" cy="2512147"/>
              <a:chOff x="4619708" y="1264319"/>
              <a:chExt cx="324000" cy="2512147"/>
            </a:xfrm>
            <a:solidFill>
              <a:srgbClr val="0070C0"/>
            </a:solidFill>
          </p:grpSpPr>
          <p:sp>
            <p:nvSpPr>
              <p:cNvPr id="943" name="Cube 942">
                <a:extLst>
                  <a:ext uri="{FF2B5EF4-FFF2-40B4-BE49-F238E27FC236}">
                    <a16:creationId xmlns:a16="http://schemas.microsoft.com/office/drawing/2014/main" id="{D5227197-39F8-435E-BAF5-5DBEAC92D90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4" name="Cube 943">
                <a:extLst>
                  <a:ext uri="{FF2B5EF4-FFF2-40B4-BE49-F238E27FC236}">
                    <a16:creationId xmlns:a16="http://schemas.microsoft.com/office/drawing/2014/main" id="{9868E9BC-003F-420C-8B03-C939F19CA13D}"/>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5" name="Cube 944">
                <a:extLst>
                  <a:ext uri="{FF2B5EF4-FFF2-40B4-BE49-F238E27FC236}">
                    <a16:creationId xmlns:a16="http://schemas.microsoft.com/office/drawing/2014/main" id="{D8CA3A79-7376-4083-919E-D8BF56CE324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6" name="Cube 945">
                <a:extLst>
                  <a:ext uri="{FF2B5EF4-FFF2-40B4-BE49-F238E27FC236}">
                    <a16:creationId xmlns:a16="http://schemas.microsoft.com/office/drawing/2014/main" id="{8FB0A805-6617-4A25-9513-5FAFC54CDBD7}"/>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7" name="Cube 946">
                <a:extLst>
                  <a:ext uri="{FF2B5EF4-FFF2-40B4-BE49-F238E27FC236}">
                    <a16:creationId xmlns:a16="http://schemas.microsoft.com/office/drawing/2014/main" id="{D0A70A1D-7B0B-4577-BDF3-588D05745CDD}"/>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8" name="Cube 947">
                <a:extLst>
                  <a:ext uri="{FF2B5EF4-FFF2-40B4-BE49-F238E27FC236}">
                    <a16:creationId xmlns:a16="http://schemas.microsoft.com/office/drawing/2014/main" id="{5F81E2E4-D1C0-4BB2-B085-A55FD2BA4C2C}"/>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9" name="Cube 948">
                <a:extLst>
                  <a:ext uri="{FF2B5EF4-FFF2-40B4-BE49-F238E27FC236}">
                    <a16:creationId xmlns:a16="http://schemas.microsoft.com/office/drawing/2014/main" id="{0B6B479B-EC90-4C2E-99FA-5EA0161B350B}"/>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0" name="Cube 949">
                <a:extLst>
                  <a:ext uri="{FF2B5EF4-FFF2-40B4-BE49-F238E27FC236}">
                    <a16:creationId xmlns:a16="http://schemas.microsoft.com/office/drawing/2014/main" id="{F811D828-2CBC-43F5-B565-E30516DCD572}"/>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1" name="Cube 950">
                <a:extLst>
                  <a:ext uri="{FF2B5EF4-FFF2-40B4-BE49-F238E27FC236}">
                    <a16:creationId xmlns:a16="http://schemas.microsoft.com/office/drawing/2014/main" id="{E5A91B0F-8B8D-4401-8975-B04A87EB6CB5}"/>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2" name="Cube 951">
                <a:extLst>
                  <a:ext uri="{FF2B5EF4-FFF2-40B4-BE49-F238E27FC236}">
                    <a16:creationId xmlns:a16="http://schemas.microsoft.com/office/drawing/2014/main" id="{9F2B1AE4-60A4-41E3-A98E-F2FB30E20099}"/>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0" name="Group 909">
              <a:extLst>
                <a:ext uri="{FF2B5EF4-FFF2-40B4-BE49-F238E27FC236}">
                  <a16:creationId xmlns:a16="http://schemas.microsoft.com/office/drawing/2014/main" id="{D993AB30-D826-4244-A137-ECC5ABB61D47}"/>
                </a:ext>
              </a:extLst>
            </p:cNvPr>
            <p:cNvGrpSpPr/>
            <p:nvPr/>
          </p:nvGrpSpPr>
          <p:grpSpPr>
            <a:xfrm>
              <a:off x="3592390" y="1261374"/>
              <a:ext cx="324000" cy="2512147"/>
              <a:chOff x="4619708" y="1264319"/>
              <a:chExt cx="324000" cy="2512147"/>
            </a:xfrm>
            <a:solidFill>
              <a:srgbClr val="0070C0"/>
            </a:solidFill>
          </p:grpSpPr>
          <p:sp>
            <p:nvSpPr>
              <p:cNvPr id="933" name="Cube 932">
                <a:extLst>
                  <a:ext uri="{FF2B5EF4-FFF2-40B4-BE49-F238E27FC236}">
                    <a16:creationId xmlns:a16="http://schemas.microsoft.com/office/drawing/2014/main" id="{4C0A72B6-9FF0-49B0-A285-57BC878D96F1}"/>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4" name="Cube 933">
                <a:extLst>
                  <a:ext uri="{FF2B5EF4-FFF2-40B4-BE49-F238E27FC236}">
                    <a16:creationId xmlns:a16="http://schemas.microsoft.com/office/drawing/2014/main" id="{40C32176-FBC7-4564-B059-EB19E4C19728}"/>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5" name="Cube 934">
                <a:extLst>
                  <a:ext uri="{FF2B5EF4-FFF2-40B4-BE49-F238E27FC236}">
                    <a16:creationId xmlns:a16="http://schemas.microsoft.com/office/drawing/2014/main" id="{6422C277-418B-433E-897A-DF30B3A97A79}"/>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6" name="Cube 935">
                <a:extLst>
                  <a:ext uri="{FF2B5EF4-FFF2-40B4-BE49-F238E27FC236}">
                    <a16:creationId xmlns:a16="http://schemas.microsoft.com/office/drawing/2014/main" id="{C5000500-5E94-41DB-BA1F-120467437663}"/>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7" name="Cube 936">
                <a:extLst>
                  <a:ext uri="{FF2B5EF4-FFF2-40B4-BE49-F238E27FC236}">
                    <a16:creationId xmlns:a16="http://schemas.microsoft.com/office/drawing/2014/main" id="{E8A0FF8C-8C93-4E11-9D11-DB5158C228F8}"/>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8" name="Cube 937">
                <a:extLst>
                  <a:ext uri="{FF2B5EF4-FFF2-40B4-BE49-F238E27FC236}">
                    <a16:creationId xmlns:a16="http://schemas.microsoft.com/office/drawing/2014/main" id="{64D59E3A-F4E8-4088-9F2C-4BF740EB4AB6}"/>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9" name="Cube 938">
                <a:extLst>
                  <a:ext uri="{FF2B5EF4-FFF2-40B4-BE49-F238E27FC236}">
                    <a16:creationId xmlns:a16="http://schemas.microsoft.com/office/drawing/2014/main" id="{AB13184C-68EF-4BCF-A99A-A9B21737E5F8}"/>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0" name="Cube 939">
                <a:extLst>
                  <a:ext uri="{FF2B5EF4-FFF2-40B4-BE49-F238E27FC236}">
                    <a16:creationId xmlns:a16="http://schemas.microsoft.com/office/drawing/2014/main" id="{F19AB9A1-FA32-44F0-BB5F-C889E65B3410}"/>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1" name="Cube 940">
                <a:extLst>
                  <a:ext uri="{FF2B5EF4-FFF2-40B4-BE49-F238E27FC236}">
                    <a16:creationId xmlns:a16="http://schemas.microsoft.com/office/drawing/2014/main" id="{CDB4D2F2-B401-4206-88DB-A0602F3ED257}"/>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2" name="Cube 941">
                <a:extLst>
                  <a:ext uri="{FF2B5EF4-FFF2-40B4-BE49-F238E27FC236}">
                    <a16:creationId xmlns:a16="http://schemas.microsoft.com/office/drawing/2014/main" id="{19352BCF-3632-4E33-B858-CD16B5B7FDC2}"/>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1" name="Group 910">
              <a:extLst>
                <a:ext uri="{FF2B5EF4-FFF2-40B4-BE49-F238E27FC236}">
                  <a16:creationId xmlns:a16="http://schemas.microsoft.com/office/drawing/2014/main" id="{5CFB682A-CF8B-437B-B610-17E2560815DF}"/>
                </a:ext>
              </a:extLst>
            </p:cNvPr>
            <p:cNvGrpSpPr/>
            <p:nvPr/>
          </p:nvGrpSpPr>
          <p:grpSpPr>
            <a:xfrm>
              <a:off x="3828759" y="1261374"/>
              <a:ext cx="324000" cy="2512147"/>
              <a:chOff x="4619708" y="1264319"/>
              <a:chExt cx="324000" cy="2512147"/>
            </a:xfrm>
            <a:solidFill>
              <a:srgbClr val="0070C0"/>
            </a:solidFill>
          </p:grpSpPr>
          <p:sp>
            <p:nvSpPr>
              <p:cNvPr id="923" name="Cube 922">
                <a:extLst>
                  <a:ext uri="{FF2B5EF4-FFF2-40B4-BE49-F238E27FC236}">
                    <a16:creationId xmlns:a16="http://schemas.microsoft.com/office/drawing/2014/main" id="{87D7B4C5-040D-44B0-B558-F0A3FA9EFB35}"/>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4" name="Cube 923">
                <a:extLst>
                  <a:ext uri="{FF2B5EF4-FFF2-40B4-BE49-F238E27FC236}">
                    <a16:creationId xmlns:a16="http://schemas.microsoft.com/office/drawing/2014/main" id="{25BAC3BE-C46E-4064-9CC2-3103938618AC}"/>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5" name="Cube 924">
                <a:extLst>
                  <a:ext uri="{FF2B5EF4-FFF2-40B4-BE49-F238E27FC236}">
                    <a16:creationId xmlns:a16="http://schemas.microsoft.com/office/drawing/2014/main" id="{956DA5C5-FB81-49BE-91A1-571244466F91}"/>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6" name="Cube 925">
                <a:extLst>
                  <a:ext uri="{FF2B5EF4-FFF2-40B4-BE49-F238E27FC236}">
                    <a16:creationId xmlns:a16="http://schemas.microsoft.com/office/drawing/2014/main" id="{20B34CE2-73F9-4DF3-837B-E08DEC4B745F}"/>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7" name="Cube 926">
                <a:extLst>
                  <a:ext uri="{FF2B5EF4-FFF2-40B4-BE49-F238E27FC236}">
                    <a16:creationId xmlns:a16="http://schemas.microsoft.com/office/drawing/2014/main" id="{460954AA-B4F9-4457-8196-0FD980003532}"/>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8" name="Cube 927">
                <a:extLst>
                  <a:ext uri="{FF2B5EF4-FFF2-40B4-BE49-F238E27FC236}">
                    <a16:creationId xmlns:a16="http://schemas.microsoft.com/office/drawing/2014/main" id="{7BD48765-0890-4843-9C87-44B2880B18DA}"/>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9" name="Cube 928">
                <a:extLst>
                  <a:ext uri="{FF2B5EF4-FFF2-40B4-BE49-F238E27FC236}">
                    <a16:creationId xmlns:a16="http://schemas.microsoft.com/office/drawing/2014/main" id="{E8846B5D-6599-4D36-8181-FE2A63DB4E64}"/>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0" name="Cube 929">
                <a:extLst>
                  <a:ext uri="{FF2B5EF4-FFF2-40B4-BE49-F238E27FC236}">
                    <a16:creationId xmlns:a16="http://schemas.microsoft.com/office/drawing/2014/main" id="{649567F8-708B-4180-8D06-E14E43D7815D}"/>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1" name="Cube 930">
                <a:extLst>
                  <a:ext uri="{FF2B5EF4-FFF2-40B4-BE49-F238E27FC236}">
                    <a16:creationId xmlns:a16="http://schemas.microsoft.com/office/drawing/2014/main" id="{808B4E00-37FD-4F20-9599-786E6A919CE9}"/>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2" name="Cube 931">
                <a:extLst>
                  <a:ext uri="{FF2B5EF4-FFF2-40B4-BE49-F238E27FC236}">
                    <a16:creationId xmlns:a16="http://schemas.microsoft.com/office/drawing/2014/main" id="{58BCD6BC-1416-4801-9DC2-87717383A3C4}"/>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2" name="Group 911">
              <a:extLst>
                <a:ext uri="{FF2B5EF4-FFF2-40B4-BE49-F238E27FC236}">
                  <a16:creationId xmlns:a16="http://schemas.microsoft.com/office/drawing/2014/main" id="{9CCBAC45-7632-48BB-9060-FEA312F632A0}"/>
                </a:ext>
              </a:extLst>
            </p:cNvPr>
            <p:cNvGrpSpPr/>
            <p:nvPr/>
          </p:nvGrpSpPr>
          <p:grpSpPr>
            <a:xfrm>
              <a:off x="4076144" y="1261374"/>
              <a:ext cx="324000" cy="2512147"/>
              <a:chOff x="4619708" y="1264319"/>
              <a:chExt cx="324000" cy="2512147"/>
            </a:xfrm>
            <a:solidFill>
              <a:srgbClr val="0070C0"/>
            </a:solidFill>
          </p:grpSpPr>
          <p:sp>
            <p:nvSpPr>
              <p:cNvPr id="913" name="Cube 912">
                <a:extLst>
                  <a:ext uri="{FF2B5EF4-FFF2-40B4-BE49-F238E27FC236}">
                    <a16:creationId xmlns:a16="http://schemas.microsoft.com/office/drawing/2014/main" id="{33FC5C19-B4E6-482A-A1D5-9972B5D827B7}"/>
                  </a:ext>
                </a:extLst>
              </p:cNvPr>
              <p:cNvSpPr/>
              <p:nvPr/>
            </p:nvSpPr>
            <p:spPr>
              <a:xfrm>
                <a:off x="4619708" y="345246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4" name="Cube 913">
                <a:extLst>
                  <a:ext uri="{FF2B5EF4-FFF2-40B4-BE49-F238E27FC236}">
                    <a16:creationId xmlns:a16="http://schemas.microsoft.com/office/drawing/2014/main" id="{DC31E77A-85C6-4BB3-B4C1-10516E82225B}"/>
                  </a:ext>
                </a:extLst>
              </p:cNvPr>
              <p:cNvSpPr/>
              <p:nvPr/>
            </p:nvSpPr>
            <p:spPr>
              <a:xfrm>
                <a:off x="4619708" y="3209335"/>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5" name="Cube 914">
                <a:extLst>
                  <a:ext uri="{FF2B5EF4-FFF2-40B4-BE49-F238E27FC236}">
                    <a16:creationId xmlns:a16="http://schemas.microsoft.com/office/drawing/2014/main" id="{C6DB4D7E-2EE6-4AFE-9459-09AD0080176C}"/>
                  </a:ext>
                </a:extLst>
              </p:cNvPr>
              <p:cNvSpPr/>
              <p:nvPr/>
            </p:nvSpPr>
            <p:spPr>
              <a:xfrm>
                <a:off x="4619708" y="2966208"/>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6" name="Cube 915">
                <a:extLst>
                  <a:ext uri="{FF2B5EF4-FFF2-40B4-BE49-F238E27FC236}">
                    <a16:creationId xmlns:a16="http://schemas.microsoft.com/office/drawing/2014/main" id="{4C7077E9-8E0D-4498-BD9C-861315EB3C34}"/>
                  </a:ext>
                </a:extLst>
              </p:cNvPr>
              <p:cNvSpPr/>
              <p:nvPr/>
            </p:nvSpPr>
            <p:spPr>
              <a:xfrm>
                <a:off x="4619708" y="2723081"/>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7" name="Cube 916">
                <a:extLst>
                  <a:ext uri="{FF2B5EF4-FFF2-40B4-BE49-F238E27FC236}">
                    <a16:creationId xmlns:a16="http://schemas.microsoft.com/office/drawing/2014/main" id="{17C0C7BF-7A61-43CE-BDAC-5C0AE9EB722F}"/>
                  </a:ext>
                </a:extLst>
              </p:cNvPr>
              <p:cNvSpPr/>
              <p:nvPr/>
            </p:nvSpPr>
            <p:spPr>
              <a:xfrm>
                <a:off x="4619708" y="2479954"/>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8" name="Cube 917">
                <a:extLst>
                  <a:ext uri="{FF2B5EF4-FFF2-40B4-BE49-F238E27FC236}">
                    <a16:creationId xmlns:a16="http://schemas.microsoft.com/office/drawing/2014/main" id="{969C1658-323D-4B25-8AC1-C1F831E0D9CB}"/>
                  </a:ext>
                </a:extLst>
              </p:cNvPr>
              <p:cNvSpPr/>
              <p:nvPr/>
            </p:nvSpPr>
            <p:spPr>
              <a:xfrm>
                <a:off x="4619708" y="2236827"/>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9" name="Cube 918">
                <a:extLst>
                  <a:ext uri="{FF2B5EF4-FFF2-40B4-BE49-F238E27FC236}">
                    <a16:creationId xmlns:a16="http://schemas.microsoft.com/office/drawing/2014/main" id="{140AE8A6-741F-45F4-B90C-E0A3F9065FE1}"/>
                  </a:ext>
                </a:extLst>
              </p:cNvPr>
              <p:cNvSpPr/>
              <p:nvPr/>
            </p:nvSpPr>
            <p:spPr>
              <a:xfrm>
                <a:off x="4619708" y="1993700"/>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0" name="Cube 919">
                <a:extLst>
                  <a:ext uri="{FF2B5EF4-FFF2-40B4-BE49-F238E27FC236}">
                    <a16:creationId xmlns:a16="http://schemas.microsoft.com/office/drawing/2014/main" id="{FDAFBDCF-6982-47FC-B2AC-C3685FF74115}"/>
                  </a:ext>
                </a:extLst>
              </p:cNvPr>
              <p:cNvSpPr/>
              <p:nvPr/>
            </p:nvSpPr>
            <p:spPr>
              <a:xfrm>
                <a:off x="4619708" y="1750573"/>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1" name="Cube 920">
                <a:extLst>
                  <a:ext uri="{FF2B5EF4-FFF2-40B4-BE49-F238E27FC236}">
                    <a16:creationId xmlns:a16="http://schemas.microsoft.com/office/drawing/2014/main" id="{2789DDD9-9ABA-4E3E-8035-CBECCE1A32BB}"/>
                  </a:ext>
                </a:extLst>
              </p:cNvPr>
              <p:cNvSpPr/>
              <p:nvPr/>
            </p:nvSpPr>
            <p:spPr>
              <a:xfrm>
                <a:off x="4619708" y="1507446"/>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2" name="Cube 921">
                <a:extLst>
                  <a:ext uri="{FF2B5EF4-FFF2-40B4-BE49-F238E27FC236}">
                    <a16:creationId xmlns:a16="http://schemas.microsoft.com/office/drawing/2014/main" id="{D9D9F2B2-4D2C-4799-B6F3-618CDB90D7AB}"/>
                  </a:ext>
                </a:extLst>
              </p:cNvPr>
              <p:cNvSpPr/>
              <p:nvPr/>
            </p:nvSpPr>
            <p:spPr>
              <a:xfrm>
                <a:off x="4619708" y="1264319"/>
                <a:ext cx="324000" cy="324000"/>
              </a:xfrm>
              <a:prstGeom prst="cube">
                <a:avLst/>
              </a:prstGeom>
              <a:grp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extBox 1">
            <a:extLst>
              <a:ext uri="{FF2B5EF4-FFF2-40B4-BE49-F238E27FC236}">
                <a16:creationId xmlns:a16="http://schemas.microsoft.com/office/drawing/2014/main" id="{07424159-ED56-48E6-A170-A67F64551216}"/>
              </a:ext>
            </a:extLst>
          </p:cNvPr>
          <p:cNvSpPr txBox="1"/>
          <p:nvPr/>
        </p:nvSpPr>
        <p:spPr>
          <a:xfrm>
            <a:off x="8770063" y="1994647"/>
            <a:ext cx="3351625" cy="3170099"/>
          </a:xfrm>
          <a:prstGeom prst="rect">
            <a:avLst/>
          </a:prstGeom>
          <a:noFill/>
          <a:ln>
            <a:solidFill>
              <a:schemeClr val="tx1"/>
            </a:solidFill>
          </a:ln>
        </p:spPr>
        <p:txBody>
          <a:bodyPr wrap="square" rtlCol="0">
            <a:spAutoFit/>
          </a:bodyPr>
          <a:lstStyle/>
          <a:p>
            <a:r>
              <a:rPr lang="en-GB" sz="2000"/>
              <a:t>You will need: 0-9 spinner</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Player 1 spins the spinner and chooses which column to place the digit in. (hundreds, tens or ones)</a:t>
            </a:r>
          </a:p>
          <a:p>
            <a:pPr marL="342900" indent="-342900">
              <a:buFont typeface="Arial" panose="020B0604020202020204" pitchFamily="34" charset="0"/>
              <a:buChar char="•"/>
            </a:pPr>
            <a:r>
              <a:rPr lang="en-GB" sz="2000"/>
              <a:t>Player 2 then takes a turn. </a:t>
            </a:r>
          </a:p>
          <a:p>
            <a:pPr marL="342900" indent="-342900">
              <a:buFont typeface="Arial" panose="020B0604020202020204" pitchFamily="34" charset="0"/>
              <a:buChar char="•"/>
            </a:pPr>
            <a:r>
              <a:rPr lang="en-GB" sz="2000"/>
              <a:t>When all three columns are filled, the highest number wins. </a:t>
            </a:r>
          </a:p>
        </p:txBody>
      </p:sp>
      <p:grpSp>
        <p:nvGrpSpPr>
          <p:cNvPr id="6" name="Group 5">
            <a:extLst>
              <a:ext uri="{FF2B5EF4-FFF2-40B4-BE49-F238E27FC236}">
                <a16:creationId xmlns:a16="http://schemas.microsoft.com/office/drawing/2014/main" id="{ADEC75E1-2F6C-4909-8F9A-1FF7B8B3202C}"/>
              </a:ext>
            </a:extLst>
          </p:cNvPr>
          <p:cNvGrpSpPr/>
          <p:nvPr/>
        </p:nvGrpSpPr>
        <p:grpSpPr>
          <a:xfrm>
            <a:off x="70312" y="2933975"/>
            <a:ext cx="8353558" cy="3441032"/>
            <a:chOff x="70312" y="2933975"/>
            <a:chExt cx="8353558" cy="3441032"/>
          </a:xfrm>
        </p:grpSpPr>
        <p:pic>
          <p:nvPicPr>
            <p:cNvPr id="31" name="Picture 30">
              <a:extLst>
                <a:ext uri="{FF2B5EF4-FFF2-40B4-BE49-F238E27FC236}">
                  <a16:creationId xmlns:a16="http://schemas.microsoft.com/office/drawing/2014/main" id="{CBF55C85-53C9-4DF1-9004-A0305F65802A}"/>
                </a:ext>
              </a:extLst>
            </p:cNvPr>
            <p:cNvPicPr>
              <a:picLocks noChangeAspect="1"/>
            </p:cNvPicPr>
            <p:nvPr/>
          </p:nvPicPr>
          <p:blipFill>
            <a:blip r:embed="rId3"/>
            <a:stretch>
              <a:fillRect/>
            </a:stretch>
          </p:blipFill>
          <p:spPr>
            <a:xfrm>
              <a:off x="70312" y="2933975"/>
              <a:ext cx="8353558" cy="3441032"/>
            </a:xfrm>
            <a:prstGeom prst="rect">
              <a:avLst/>
            </a:prstGeom>
          </p:spPr>
        </p:pic>
        <p:sp>
          <p:nvSpPr>
            <p:cNvPr id="3" name="TextBox 2">
              <a:extLst>
                <a:ext uri="{FF2B5EF4-FFF2-40B4-BE49-F238E27FC236}">
                  <a16:creationId xmlns:a16="http://schemas.microsoft.com/office/drawing/2014/main" id="{1A9E51E2-E0DA-4292-9B9C-142C7F0808FB}"/>
                </a:ext>
              </a:extLst>
            </p:cNvPr>
            <p:cNvSpPr txBox="1"/>
            <p:nvPr/>
          </p:nvSpPr>
          <p:spPr>
            <a:xfrm>
              <a:off x="706089" y="3654986"/>
              <a:ext cx="3039392" cy="523220"/>
            </a:xfrm>
            <a:prstGeom prst="rect">
              <a:avLst/>
            </a:prstGeom>
            <a:solidFill>
              <a:schemeClr val="bg1"/>
            </a:solidFill>
          </p:spPr>
          <p:txBody>
            <a:bodyPr wrap="square" rtlCol="0">
              <a:spAutoFit/>
            </a:bodyPr>
            <a:lstStyle/>
            <a:p>
              <a:r>
                <a:rPr lang="en-GB" sz="1400"/>
                <a:t>I have spun a ____. I will put this into the ________ column because…</a:t>
              </a:r>
            </a:p>
          </p:txBody>
        </p:sp>
        <p:sp>
          <p:nvSpPr>
            <p:cNvPr id="1013" name="TextBox 1012">
              <a:extLst>
                <a:ext uri="{FF2B5EF4-FFF2-40B4-BE49-F238E27FC236}">
                  <a16:creationId xmlns:a16="http://schemas.microsoft.com/office/drawing/2014/main" id="{286C4672-DE98-4C16-8603-A37917A6DA0E}"/>
                </a:ext>
              </a:extLst>
            </p:cNvPr>
            <p:cNvSpPr txBox="1"/>
            <p:nvPr/>
          </p:nvSpPr>
          <p:spPr>
            <a:xfrm>
              <a:off x="4858967" y="3579696"/>
              <a:ext cx="2734317" cy="738664"/>
            </a:xfrm>
            <a:prstGeom prst="rect">
              <a:avLst/>
            </a:prstGeom>
            <a:solidFill>
              <a:schemeClr val="bg1"/>
            </a:solidFill>
          </p:spPr>
          <p:txBody>
            <a:bodyPr wrap="square" rtlCol="0">
              <a:spAutoFit/>
            </a:bodyPr>
            <a:lstStyle/>
            <a:p>
              <a:r>
                <a:rPr lang="en-GB" sz="1400"/>
                <a:t>I have spun a ____. It’s greater/less than …so I will put it into the ___column. </a:t>
              </a:r>
            </a:p>
          </p:txBody>
        </p:sp>
      </p:grpSp>
      <p:sp>
        <p:nvSpPr>
          <p:cNvPr id="11" name="Rectangle 10">
            <a:extLst>
              <a:ext uri="{FF2B5EF4-FFF2-40B4-BE49-F238E27FC236}">
                <a16:creationId xmlns:a16="http://schemas.microsoft.com/office/drawing/2014/main" id="{60C714B2-3FD7-45C7-ACA7-BD2B42A3704D}"/>
              </a:ext>
            </a:extLst>
          </p:cNvPr>
          <p:cNvSpPr/>
          <p:nvPr/>
        </p:nvSpPr>
        <p:spPr>
          <a:xfrm>
            <a:off x="3744241" y="6148262"/>
            <a:ext cx="4042611" cy="4823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hundreds   tens    ones    value   column </a:t>
            </a:r>
          </a:p>
        </p:txBody>
      </p:sp>
    </p:spTree>
    <p:extLst>
      <p:ext uri="{BB962C8B-B14F-4D97-AF65-F5344CB8AC3E}">
        <p14:creationId xmlns:p14="http://schemas.microsoft.com/office/powerpoint/2010/main" val="3187192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5535490" cy="584775"/>
          </a:xfrm>
          <a:prstGeom prst="rect">
            <a:avLst/>
          </a:prstGeom>
          <a:noFill/>
        </p:spPr>
        <p:txBody>
          <a:bodyPr wrap="none" rtlCol="0">
            <a:spAutoFit/>
          </a:bodyPr>
          <a:lstStyle/>
          <a:p>
            <a:r>
              <a:rPr lang="en-GB" sz="3200" b="1">
                <a:solidFill>
                  <a:schemeClr val="bg1"/>
                </a:solidFill>
              </a:rPr>
              <a:t>Let’s Explore –  Rounding battle</a:t>
            </a:r>
          </a:p>
        </p:txBody>
      </p:sp>
      <p:sp>
        <p:nvSpPr>
          <p:cNvPr id="15" name="Rectangle 14">
            <a:extLst>
              <a:ext uri="{FF2B5EF4-FFF2-40B4-BE49-F238E27FC236}">
                <a16:creationId xmlns:a16="http://schemas.microsoft.com/office/drawing/2014/main" id="{C5CFD291-E974-4515-B687-6BC81916D867}"/>
              </a:ext>
            </a:extLst>
          </p:cNvPr>
          <p:cNvSpPr/>
          <p:nvPr/>
        </p:nvSpPr>
        <p:spPr>
          <a:xfrm>
            <a:off x="2967883" y="5967457"/>
            <a:ext cx="5773950" cy="605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round     multiple     digit     value      nearest multiple of ten</a:t>
            </a:r>
          </a:p>
        </p:txBody>
      </p:sp>
      <p:pic>
        <p:nvPicPr>
          <p:cNvPr id="3" name="Graphic 2" descr="Dice ">
            <a:extLst>
              <a:ext uri="{FF2B5EF4-FFF2-40B4-BE49-F238E27FC236}">
                <a16:creationId xmlns:a16="http://schemas.microsoft.com/office/drawing/2014/main" id="{E44FDBF9-5B7F-4DB7-8C04-4B91CFF001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06795" y="1619298"/>
            <a:ext cx="1532021" cy="1532021"/>
          </a:xfrm>
          <a:prstGeom prst="rect">
            <a:avLst/>
          </a:prstGeom>
        </p:spPr>
      </p:pic>
      <p:graphicFrame>
        <p:nvGraphicFramePr>
          <p:cNvPr id="4" name="Table 3">
            <a:extLst>
              <a:ext uri="{FF2B5EF4-FFF2-40B4-BE49-F238E27FC236}">
                <a16:creationId xmlns:a16="http://schemas.microsoft.com/office/drawing/2014/main" id="{81397C25-51F8-48E7-9FEF-2864CC2EAD70}"/>
              </a:ext>
            </a:extLst>
          </p:cNvPr>
          <p:cNvGraphicFramePr>
            <a:graphicFrameLocks noGrp="1"/>
          </p:cNvGraphicFramePr>
          <p:nvPr>
            <p:extLst>
              <p:ext uri="{D42A27DB-BD31-4B8C-83A1-F6EECF244321}">
                <p14:modId xmlns:p14="http://schemas.microsoft.com/office/powerpoint/2010/main" val="1826672535"/>
              </p:ext>
            </p:extLst>
          </p:nvPr>
        </p:nvGraphicFramePr>
        <p:xfrm>
          <a:off x="979715" y="1762052"/>
          <a:ext cx="1330177" cy="4326735"/>
        </p:xfrm>
        <a:graphic>
          <a:graphicData uri="http://schemas.openxmlformats.org/drawingml/2006/table">
            <a:tbl>
              <a:tblPr firstRow="1" bandRow="1">
                <a:tableStyleId>{5940675A-B579-460E-94D1-54222C63F5DA}</a:tableStyleId>
              </a:tblPr>
              <a:tblGrid>
                <a:gridCol w="1330177">
                  <a:extLst>
                    <a:ext uri="{9D8B030D-6E8A-4147-A177-3AD203B41FA5}">
                      <a16:colId xmlns:a16="http://schemas.microsoft.com/office/drawing/2014/main" val="659831261"/>
                    </a:ext>
                  </a:extLst>
                </a:gridCol>
              </a:tblGrid>
              <a:tr h="618105">
                <a:tc>
                  <a:txBody>
                    <a:bodyPr/>
                    <a:lstStyle/>
                    <a:p>
                      <a:pPr algn="ctr"/>
                      <a:r>
                        <a:rPr lang="en-GB" sz="3200" b="1"/>
                        <a:t>10</a:t>
                      </a:r>
                    </a:p>
                  </a:txBody>
                  <a:tcPr/>
                </a:tc>
                <a:extLst>
                  <a:ext uri="{0D108BD9-81ED-4DB2-BD59-A6C34878D82A}">
                    <a16:rowId xmlns:a16="http://schemas.microsoft.com/office/drawing/2014/main" val="2437176127"/>
                  </a:ext>
                </a:extLst>
              </a:tr>
              <a:tr h="618105">
                <a:tc>
                  <a:txBody>
                    <a:bodyPr/>
                    <a:lstStyle/>
                    <a:p>
                      <a:pPr algn="ctr"/>
                      <a:r>
                        <a:rPr lang="en-GB" sz="3200" b="1"/>
                        <a:t>20</a:t>
                      </a:r>
                    </a:p>
                  </a:txBody>
                  <a:tcPr/>
                </a:tc>
                <a:extLst>
                  <a:ext uri="{0D108BD9-81ED-4DB2-BD59-A6C34878D82A}">
                    <a16:rowId xmlns:a16="http://schemas.microsoft.com/office/drawing/2014/main" val="912249799"/>
                  </a:ext>
                </a:extLst>
              </a:tr>
              <a:tr h="618105">
                <a:tc>
                  <a:txBody>
                    <a:bodyPr/>
                    <a:lstStyle/>
                    <a:p>
                      <a:pPr algn="ctr"/>
                      <a:r>
                        <a:rPr lang="en-GB" sz="3200" b="1"/>
                        <a:t>30</a:t>
                      </a:r>
                    </a:p>
                  </a:txBody>
                  <a:tcPr/>
                </a:tc>
                <a:extLst>
                  <a:ext uri="{0D108BD9-81ED-4DB2-BD59-A6C34878D82A}">
                    <a16:rowId xmlns:a16="http://schemas.microsoft.com/office/drawing/2014/main" val="3792182937"/>
                  </a:ext>
                </a:extLst>
              </a:tr>
              <a:tr h="618105">
                <a:tc>
                  <a:txBody>
                    <a:bodyPr/>
                    <a:lstStyle/>
                    <a:p>
                      <a:pPr algn="ctr"/>
                      <a:r>
                        <a:rPr lang="en-GB" sz="3200" b="1"/>
                        <a:t>40</a:t>
                      </a:r>
                    </a:p>
                  </a:txBody>
                  <a:tcPr/>
                </a:tc>
                <a:extLst>
                  <a:ext uri="{0D108BD9-81ED-4DB2-BD59-A6C34878D82A}">
                    <a16:rowId xmlns:a16="http://schemas.microsoft.com/office/drawing/2014/main" val="1735734362"/>
                  </a:ext>
                </a:extLst>
              </a:tr>
              <a:tr h="618105">
                <a:tc>
                  <a:txBody>
                    <a:bodyPr/>
                    <a:lstStyle/>
                    <a:p>
                      <a:pPr algn="ctr"/>
                      <a:r>
                        <a:rPr lang="en-GB" sz="3200" b="1"/>
                        <a:t>50</a:t>
                      </a:r>
                    </a:p>
                  </a:txBody>
                  <a:tcPr/>
                </a:tc>
                <a:extLst>
                  <a:ext uri="{0D108BD9-81ED-4DB2-BD59-A6C34878D82A}">
                    <a16:rowId xmlns:a16="http://schemas.microsoft.com/office/drawing/2014/main" val="2300731225"/>
                  </a:ext>
                </a:extLst>
              </a:tr>
              <a:tr h="618105">
                <a:tc>
                  <a:txBody>
                    <a:bodyPr/>
                    <a:lstStyle/>
                    <a:p>
                      <a:pPr algn="ctr"/>
                      <a:r>
                        <a:rPr lang="en-GB" sz="3200" b="1"/>
                        <a:t>60</a:t>
                      </a:r>
                    </a:p>
                  </a:txBody>
                  <a:tcPr/>
                </a:tc>
                <a:extLst>
                  <a:ext uri="{0D108BD9-81ED-4DB2-BD59-A6C34878D82A}">
                    <a16:rowId xmlns:a16="http://schemas.microsoft.com/office/drawing/2014/main" val="3855377953"/>
                  </a:ext>
                </a:extLst>
              </a:tr>
              <a:tr h="6181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t>70</a:t>
                      </a:r>
                    </a:p>
                  </a:txBody>
                  <a:tcPr/>
                </a:tc>
                <a:extLst>
                  <a:ext uri="{0D108BD9-81ED-4DB2-BD59-A6C34878D82A}">
                    <a16:rowId xmlns:a16="http://schemas.microsoft.com/office/drawing/2014/main" val="2042085270"/>
                  </a:ext>
                </a:extLst>
              </a:tr>
            </a:tbl>
          </a:graphicData>
        </a:graphic>
      </p:graphicFrame>
      <p:sp>
        <p:nvSpPr>
          <p:cNvPr id="6" name="TextBox 5">
            <a:extLst>
              <a:ext uri="{FF2B5EF4-FFF2-40B4-BE49-F238E27FC236}">
                <a16:creationId xmlns:a16="http://schemas.microsoft.com/office/drawing/2014/main" id="{9A1F3C54-9B65-4703-BB68-34479CADFCB9}"/>
              </a:ext>
            </a:extLst>
          </p:cNvPr>
          <p:cNvSpPr txBox="1"/>
          <p:nvPr/>
        </p:nvSpPr>
        <p:spPr>
          <a:xfrm>
            <a:off x="2977848" y="1762052"/>
            <a:ext cx="5763985" cy="4062651"/>
          </a:xfrm>
          <a:prstGeom prst="rect">
            <a:avLst/>
          </a:prstGeom>
          <a:noFill/>
        </p:spPr>
        <p:txBody>
          <a:bodyPr wrap="square" rtlCol="0">
            <a:spAutoFit/>
          </a:bodyPr>
          <a:lstStyle/>
          <a:p>
            <a:r>
              <a:rPr lang="en-GB" sz="2000"/>
              <a:t>You will need: a pair of dice (or roll one die twice)</a:t>
            </a:r>
          </a:p>
          <a:p>
            <a:r>
              <a:rPr lang="en-GB" sz="2000"/>
              <a:t>A list of multiples of ten ranging from 10 – 70. </a:t>
            </a:r>
          </a:p>
          <a:p>
            <a:endParaRPr lang="en-GB" sz="2000"/>
          </a:p>
          <a:p>
            <a:r>
              <a:rPr lang="en-GB" sz="2000"/>
              <a:t>Roll the pair of dice, decide which order you would like to place the numbers to make a two digit number. For example if you rolled a two and a five, you could make 25 or 52. </a:t>
            </a:r>
          </a:p>
          <a:p>
            <a:endParaRPr lang="en-GB" sz="2000"/>
          </a:p>
          <a:p>
            <a:r>
              <a:rPr lang="en-GB" sz="2000"/>
              <a:t>Round the number to the nearest multiple of ten and cross that multiple of ten off your list.</a:t>
            </a:r>
          </a:p>
          <a:p>
            <a:endParaRPr lang="en-GB" sz="2000"/>
          </a:p>
          <a:p>
            <a:r>
              <a:rPr lang="en-GB" sz="2000"/>
              <a:t>The first to cross out all multiples of ten is the winner. </a:t>
            </a:r>
          </a:p>
          <a:p>
            <a:endParaRPr lang="en-GB"/>
          </a:p>
        </p:txBody>
      </p:sp>
    </p:spTree>
    <p:extLst>
      <p:ext uri="{BB962C8B-B14F-4D97-AF65-F5344CB8AC3E}">
        <p14:creationId xmlns:p14="http://schemas.microsoft.com/office/powerpoint/2010/main" val="1007983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2994153" cy="584775"/>
          </a:xfrm>
          <a:prstGeom prst="rect">
            <a:avLst/>
          </a:prstGeom>
          <a:noFill/>
        </p:spPr>
        <p:txBody>
          <a:bodyPr wrap="none" rtlCol="0">
            <a:spAutoFit/>
          </a:bodyPr>
          <a:lstStyle/>
          <a:p>
            <a:r>
              <a:rPr lang="en-GB" sz="3200" b="1">
                <a:solidFill>
                  <a:schemeClr val="bg1"/>
                </a:solidFill>
              </a:rPr>
              <a:t>Helping at home</a:t>
            </a:r>
          </a:p>
        </p:txBody>
      </p:sp>
      <p:pic>
        <p:nvPicPr>
          <p:cNvPr id="6" name="Graphic 5" descr="Man with kid">
            <a:extLst>
              <a:ext uri="{FF2B5EF4-FFF2-40B4-BE49-F238E27FC236}">
                <a16:creationId xmlns:a16="http://schemas.microsoft.com/office/drawing/2014/main" id="{791EDA13-94BB-4367-8135-FD7867F71E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4094" y="3297025"/>
            <a:ext cx="2029263" cy="2029263"/>
          </a:xfrm>
          <a:prstGeom prst="rect">
            <a:avLst/>
          </a:prstGeom>
        </p:spPr>
      </p:pic>
      <p:sp>
        <p:nvSpPr>
          <p:cNvPr id="9" name="Rectangle 8">
            <a:extLst>
              <a:ext uri="{FF2B5EF4-FFF2-40B4-BE49-F238E27FC236}">
                <a16:creationId xmlns:a16="http://schemas.microsoft.com/office/drawing/2014/main" id="{E98A5FEF-9BB4-4458-A110-734E1B9DDBDF}"/>
              </a:ext>
            </a:extLst>
          </p:cNvPr>
          <p:cNvSpPr/>
          <p:nvPr/>
        </p:nvSpPr>
        <p:spPr>
          <a:xfrm>
            <a:off x="726275" y="1879461"/>
            <a:ext cx="8846531" cy="400698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buFont typeface="Arial" panose="020B0604020202020204" pitchFamily="34" charset="0"/>
              <a:buChar char="•"/>
            </a:pPr>
            <a:r>
              <a:rPr lang="en-GB" sz="2800">
                <a:solidFill>
                  <a:srgbClr val="000000"/>
                </a:solidFill>
              </a:rPr>
              <a:t>Games played today</a:t>
            </a:r>
          </a:p>
          <a:p>
            <a:pPr marL="514350" lvl="0" indent="-514350">
              <a:buFont typeface="Arial" panose="020B0604020202020204" pitchFamily="34" charset="0"/>
              <a:buChar char="•"/>
            </a:pPr>
            <a:r>
              <a:rPr lang="en-GB" sz="2800">
                <a:solidFill>
                  <a:srgbClr val="000000"/>
                </a:solidFill>
              </a:rPr>
              <a:t>Exploring the big picture, vocabulary and activities in this term’s </a:t>
            </a:r>
            <a:r>
              <a:rPr lang="en-GB" sz="2800" b="1">
                <a:solidFill>
                  <a:srgbClr val="000000"/>
                </a:solidFill>
              </a:rPr>
              <a:t>Maths Pack</a:t>
            </a:r>
          </a:p>
          <a:p>
            <a:pPr marL="514350" lvl="0" indent="-514350">
              <a:buFont typeface="Arial" panose="020B0604020202020204" pitchFamily="34" charset="0"/>
              <a:buChar char="•"/>
            </a:pPr>
            <a:r>
              <a:rPr lang="en-GB" sz="2800">
                <a:solidFill>
                  <a:srgbClr val="000000"/>
                </a:solidFill>
              </a:rPr>
              <a:t>Talking about maths during “everyday” routines e.g. shopping, cooking, daily routine, calendar. </a:t>
            </a:r>
          </a:p>
          <a:p>
            <a:pPr marL="514350" lvl="0" indent="-514350">
              <a:buFont typeface="Arial" panose="020B0604020202020204" pitchFamily="34" charset="0"/>
              <a:buChar char="•"/>
            </a:pPr>
            <a:r>
              <a:rPr lang="en-GB" sz="2800">
                <a:solidFill>
                  <a:srgbClr val="000000"/>
                </a:solidFill>
              </a:rPr>
              <a:t>Board games </a:t>
            </a:r>
          </a:p>
          <a:p>
            <a:pPr marL="514350" lvl="0" indent="-514350">
              <a:buFont typeface="Arial" panose="020B0604020202020204" pitchFamily="34" charset="0"/>
              <a:buChar char="•"/>
            </a:pPr>
            <a:r>
              <a:rPr lang="en-GB" sz="2800">
                <a:solidFill>
                  <a:srgbClr val="000000"/>
                </a:solidFill>
              </a:rPr>
              <a:t>Singing</a:t>
            </a:r>
          </a:p>
          <a:p>
            <a:pPr marL="514350" lvl="0" indent="-514350">
              <a:buFont typeface="Arial" panose="020B0604020202020204" pitchFamily="34" charset="0"/>
              <a:buChar char="•"/>
            </a:pPr>
            <a:r>
              <a:rPr lang="en-GB" sz="2800">
                <a:solidFill>
                  <a:srgbClr val="000000"/>
                </a:solidFill>
              </a:rPr>
              <a:t>Practising times tables (2,3,4, 5, 8 and 10)</a:t>
            </a:r>
          </a:p>
          <a:p>
            <a:pPr marL="514350" lvl="0" indent="-514350">
              <a:buFont typeface="Arial" panose="020B0604020202020204" pitchFamily="34" charset="0"/>
              <a:buChar char="•"/>
            </a:pPr>
            <a:r>
              <a:rPr lang="en-GB" sz="2800">
                <a:solidFill>
                  <a:srgbClr val="000000"/>
                </a:solidFill>
              </a:rPr>
              <a:t>Telling the time</a:t>
            </a:r>
          </a:p>
        </p:txBody>
      </p:sp>
    </p:spTree>
    <p:extLst>
      <p:ext uri="{BB962C8B-B14F-4D97-AF65-F5344CB8AC3E}">
        <p14:creationId xmlns:p14="http://schemas.microsoft.com/office/powerpoint/2010/main" val="4180302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6C7872-C30E-4512-B6B4-B8D5A10D97E0}"/>
              </a:ext>
            </a:extLst>
          </p:cNvPr>
          <p:cNvSpPr/>
          <p:nvPr/>
        </p:nvSpPr>
        <p:spPr>
          <a:xfrm>
            <a:off x="1358575" y="987890"/>
            <a:ext cx="2781719"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3600"/>
              <a:t>Autumn Term</a:t>
            </a:r>
          </a:p>
        </p:txBody>
      </p:sp>
      <p:pic>
        <p:nvPicPr>
          <p:cNvPr id="5" name="Picture 4">
            <a:extLst>
              <a:ext uri="{FF2B5EF4-FFF2-40B4-BE49-F238E27FC236}">
                <a16:creationId xmlns:a16="http://schemas.microsoft.com/office/drawing/2014/main" id="{A7A0F557-78FC-4E2C-A25D-6B032591D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405" t="66428" r="35336" b="4710"/>
          <a:stretch>
            <a:fillRect/>
          </a:stretch>
        </p:blipFill>
        <p:spPr bwMode="auto">
          <a:xfrm>
            <a:off x="3" y="4033838"/>
            <a:ext cx="4402183"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F0ACA7B-E5AA-4DCC-9A8F-2F21D5B37FFB}"/>
              </a:ext>
            </a:extLst>
          </p:cNvPr>
          <p:cNvSpPr/>
          <p:nvPr/>
        </p:nvSpPr>
        <p:spPr>
          <a:xfrm>
            <a:off x="234834" y="205203"/>
            <a:ext cx="2514601" cy="769441"/>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eaLnBrk="1" fontAlgn="auto" hangingPunct="1">
              <a:spcBef>
                <a:spcPts val="0"/>
              </a:spcBef>
              <a:spcAft>
                <a:spcPts val="0"/>
              </a:spcAft>
              <a:defRPr/>
            </a:pPr>
            <a:r>
              <a:rPr lang="en-GB" sz="4400" b="1" kern="0">
                <a:solidFill>
                  <a:schemeClr val="bg1"/>
                </a:solidFill>
                <a:latin typeface="Helvetica" panose="020B0604020202020204" pitchFamily="34" charset="0"/>
                <a:cs typeface="Helvetica" panose="020B0604020202020204" pitchFamily="34" charset="0"/>
              </a:rPr>
              <a:t>Year 3</a:t>
            </a:r>
          </a:p>
        </p:txBody>
      </p:sp>
      <p:pic>
        <p:nvPicPr>
          <p:cNvPr id="7" name="Picture 6">
            <a:extLst>
              <a:ext uri="{FF2B5EF4-FFF2-40B4-BE49-F238E27FC236}">
                <a16:creationId xmlns:a16="http://schemas.microsoft.com/office/drawing/2014/main" id="{26A99B14-34F5-4B76-A02A-D48DC619F3D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83336" y="5973677"/>
            <a:ext cx="265813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B5C879B0-442C-4AB3-ABDE-8D9BF842D868}"/>
              </a:ext>
            </a:extLst>
          </p:cNvPr>
          <p:cNvGrpSpPr>
            <a:grpSpLocks/>
          </p:cNvGrpSpPr>
          <p:nvPr/>
        </p:nvGrpSpPr>
        <p:grpSpPr bwMode="auto">
          <a:xfrm>
            <a:off x="2579079" y="2013737"/>
            <a:ext cx="7733323" cy="1597025"/>
            <a:chOff x="508859" y="77199"/>
            <a:chExt cx="6284332" cy="1597169"/>
          </a:xfrm>
        </p:grpSpPr>
        <p:sp>
          <p:nvSpPr>
            <p:cNvPr id="9" name="Rectangle 8">
              <a:extLst>
                <a:ext uri="{FF2B5EF4-FFF2-40B4-BE49-F238E27FC236}">
                  <a16:creationId xmlns:a16="http://schemas.microsoft.com/office/drawing/2014/main" id="{4BE81719-7561-4622-88AA-5A12F43B0104}"/>
                </a:ext>
              </a:extLst>
            </p:cNvPr>
            <p:cNvSpPr/>
            <p:nvPr/>
          </p:nvSpPr>
          <p:spPr>
            <a:xfrm>
              <a:off x="508859" y="594771"/>
              <a:ext cx="5760373" cy="1079597"/>
            </a:xfrm>
            <a:prstGeom prst="rect">
              <a:avLst/>
            </a:prstGeom>
            <a:solidFill>
              <a:srgbClr val="E40045"/>
            </a:solidFill>
            <a:ln>
              <a:solidFill>
                <a:srgbClr val="E400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0" name="Rectangle 9">
              <a:extLst>
                <a:ext uri="{FF2B5EF4-FFF2-40B4-BE49-F238E27FC236}">
                  <a16:creationId xmlns:a16="http://schemas.microsoft.com/office/drawing/2014/main" id="{BA6E6826-EBDC-478A-8CD6-BDE69CA407DD}"/>
                </a:ext>
              </a:extLst>
            </p:cNvPr>
            <p:cNvSpPr>
              <a:spLocks noChangeArrowheads="1"/>
            </p:cNvSpPr>
            <p:nvPr/>
          </p:nvSpPr>
          <p:spPr bwMode="auto">
            <a:xfrm>
              <a:off x="522507" y="608018"/>
              <a:ext cx="5430428" cy="101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6000" b="1">
                  <a:solidFill>
                    <a:schemeClr val="bg1"/>
                  </a:solidFill>
                  <a:latin typeface="+mn-lt"/>
                  <a:cs typeface="Helvetica" panose="020B0604020202020204" pitchFamily="34" charset="0"/>
                </a:rPr>
                <a:t>Thank you </a:t>
              </a:r>
            </a:p>
          </p:txBody>
        </p:sp>
        <p:sp>
          <p:nvSpPr>
            <p:cNvPr id="11" name="Oval 10">
              <a:extLst>
                <a:ext uri="{FF2B5EF4-FFF2-40B4-BE49-F238E27FC236}">
                  <a16:creationId xmlns:a16="http://schemas.microsoft.com/office/drawing/2014/main" id="{1BA97CEC-5CAE-4A96-9984-1343C6C65100}"/>
                </a:ext>
              </a:extLst>
            </p:cNvPr>
            <p:cNvSpPr/>
            <p:nvPr/>
          </p:nvSpPr>
          <p:spPr>
            <a:xfrm>
              <a:off x="5713518" y="77199"/>
              <a:ext cx="1079673" cy="1079597"/>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sz="1801"/>
            </a:p>
          </p:txBody>
        </p:sp>
      </p:grpSp>
      <p:pic>
        <p:nvPicPr>
          <p:cNvPr id="12" name="Graphic 11" descr="Man with kid">
            <a:extLst>
              <a:ext uri="{FF2B5EF4-FFF2-40B4-BE49-F238E27FC236}">
                <a16:creationId xmlns:a16="http://schemas.microsoft.com/office/drawing/2014/main" id="{9C0C3ABB-A714-4F46-8118-4A31604312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2402" y="205203"/>
            <a:ext cx="1488504" cy="1488504"/>
          </a:xfrm>
          <a:prstGeom prst="rect">
            <a:avLst/>
          </a:prstGeom>
        </p:spPr>
      </p:pic>
    </p:spTree>
    <p:extLst>
      <p:ext uri="{BB962C8B-B14F-4D97-AF65-F5344CB8AC3E}">
        <p14:creationId xmlns:p14="http://schemas.microsoft.com/office/powerpoint/2010/main" val="2538140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Arial" panose="020B0604020202020204" pitchFamily="34" charset="0"/>
                <a:cs typeface="Arial" panose="020B0604020202020204" pitchFamily="34" charset="0"/>
              </a:rPr>
              <a:t>Year 3</a:t>
            </a:r>
          </a:p>
        </p:txBody>
      </p:sp>
      <p:sp>
        <p:nvSpPr>
          <p:cNvPr id="5" name="TextBox 4">
            <a:extLst>
              <a:ext uri="{FF2B5EF4-FFF2-40B4-BE49-F238E27FC236}">
                <a16:creationId xmlns:a16="http://schemas.microsoft.com/office/drawing/2014/main" id="{F27A5C13-978B-417C-A66E-2C2AE764F805}"/>
              </a:ext>
            </a:extLst>
          </p:cNvPr>
          <p:cNvSpPr txBox="1"/>
          <p:nvPr/>
        </p:nvSpPr>
        <p:spPr>
          <a:xfrm>
            <a:off x="300308" y="316889"/>
            <a:ext cx="6149440" cy="584775"/>
          </a:xfrm>
          <a:prstGeom prst="rect">
            <a:avLst/>
          </a:prstGeom>
          <a:noFill/>
        </p:spPr>
        <p:txBody>
          <a:bodyPr wrap="none" rtlCol="0">
            <a:spAutoFit/>
          </a:bodyPr>
          <a:lstStyle/>
          <a:p>
            <a:r>
              <a:rPr lang="en-GB" sz="3200" b="1">
                <a:solidFill>
                  <a:schemeClr val="bg1"/>
                </a:solidFill>
                <a:latin typeface="Arial" panose="020B0604020202020204" pitchFamily="34" charset="0"/>
                <a:cs typeface="Arial" panose="020B0604020202020204" pitchFamily="34" charset="0"/>
              </a:rPr>
              <a:t>What is Mathematics Mastery?</a:t>
            </a:r>
          </a:p>
        </p:txBody>
      </p:sp>
      <p:sp>
        <p:nvSpPr>
          <p:cNvPr id="42" name="Rectangle 41">
            <a:extLst>
              <a:ext uri="{FF2B5EF4-FFF2-40B4-BE49-F238E27FC236}">
                <a16:creationId xmlns:a16="http://schemas.microsoft.com/office/drawing/2014/main" id="{EB154216-1C65-48A9-9E87-7F43D60EA009}"/>
              </a:ext>
            </a:extLst>
          </p:cNvPr>
          <p:cNvSpPr/>
          <p:nvPr/>
        </p:nvSpPr>
        <p:spPr>
          <a:xfrm>
            <a:off x="591278" y="1974806"/>
            <a:ext cx="3600666" cy="523220"/>
          </a:xfrm>
          <a:prstGeom prst="rect">
            <a:avLst/>
          </a:prstGeom>
        </p:spPr>
        <p:style>
          <a:lnRef idx="0">
            <a:scrgbClr r="0" g="0" b="0"/>
          </a:lnRef>
          <a:fillRef idx="1003">
            <a:schemeClr val="lt2"/>
          </a:fillRef>
          <a:effectRef idx="0">
            <a:scrgbClr r="0" g="0" b="0"/>
          </a:effectRef>
          <a:fontRef idx="major"/>
        </p:style>
        <p:txBody>
          <a:bodyPr wrap="none">
            <a:spAutoFit/>
          </a:bodyPr>
          <a:lstStyle/>
          <a:p>
            <a:r>
              <a:rPr lang="en-GB" sz="2800">
                <a:latin typeface="Arial" panose="020B0604020202020204" pitchFamily="34" charset="0"/>
                <a:cs typeface="Arial" panose="020B0604020202020204" pitchFamily="34" charset="0"/>
              </a:rPr>
              <a:t>Success for </a:t>
            </a:r>
            <a:r>
              <a:rPr lang="en-GB" sz="2800" b="1">
                <a:latin typeface="Arial" panose="020B0604020202020204" pitchFamily="34" charset="0"/>
                <a:cs typeface="Arial" panose="020B0604020202020204" pitchFamily="34" charset="0"/>
              </a:rPr>
              <a:t>all</a:t>
            </a:r>
            <a:r>
              <a:rPr lang="en-GB" sz="2800">
                <a:latin typeface="Arial" panose="020B0604020202020204" pitchFamily="34" charset="0"/>
                <a:cs typeface="Arial" panose="020B0604020202020204" pitchFamily="34" charset="0"/>
              </a:rPr>
              <a:t> pupils</a:t>
            </a:r>
          </a:p>
        </p:txBody>
      </p:sp>
      <p:sp>
        <p:nvSpPr>
          <p:cNvPr id="45" name="Rectangle 44">
            <a:extLst>
              <a:ext uri="{FF2B5EF4-FFF2-40B4-BE49-F238E27FC236}">
                <a16:creationId xmlns:a16="http://schemas.microsoft.com/office/drawing/2014/main" id="{E5ED4DDE-0D90-484A-A08D-8B260E794641}"/>
              </a:ext>
            </a:extLst>
          </p:cNvPr>
          <p:cNvSpPr/>
          <p:nvPr/>
        </p:nvSpPr>
        <p:spPr>
          <a:xfrm>
            <a:off x="296722" y="3864545"/>
            <a:ext cx="5763116" cy="523220"/>
          </a:xfrm>
          <a:prstGeom prst="rect">
            <a:avLst/>
          </a:prstGeom>
        </p:spPr>
        <p:style>
          <a:lnRef idx="0">
            <a:scrgbClr r="0" g="0" b="0"/>
          </a:lnRef>
          <a:fillRef idx="1003">
            <a:schemeClr val="lt2"/>
          </a:fillRef>
          <a:effectRef idx="0">
            <a:scrgbClr r="0" g="0" b="0"/>
          </a:effectRef>
          <a:fontRef idx="major"/>
        </p:style>
        <p:txBody>
          <a:bodyPr wrap="none">
            <a:spAutoFit/>
          </a:bodyPr>
          <a:lstStyle/>
          <a:p>
            <a:r>
              <a:rPr lang="en-GB" sz="2800">
                <a:latin typeface="Arial" panose="020B0604020202020204" pitchFamily="34" charset="0"/>
                <a:cs typeface="Arial" panose="020B0604020202020204" pitchFamily="34" charset="0"/>
              </a:rPr>
              <a:t>Focus is on depth, not acceleration</a:t>
            </a:r>
          </a:p>
        </p:txBody>
      </p:sp>
      <p:sp>
        <p:nvSpPr>
          <p:cNvPr id="47" name="Rectangle 46">
            <a:extLst>
              <a:ext uri="{FF2B5EF4-FFF2-40B4-BE49-F238E27FC236}">
                <a16:creationId xmlns:a16="http://schemas.microsoft.com/office/drawing/2014/main" id="{B0E066FD-75F6-490F-A584-5A20716F26CF}"/>
              </a:ext>
            </a:extLst>
          </p:cNvPr>
          <p:cNvSpPr/>
          <p:nvPr/>
        </p:nvSpPr>
        <p:spPr>
          <a:xfrm>
            <a:off x="6375642" y="1892310"/>
            <a:ext cx="5445722" cy="523220"/>
          </a:xfrm>
          <a:prstGeom prst="rect">
            <a:avLst/>
          </a:prstGeom>
        </p:spPr>
        <p:style>
          <a:lnRef idx="0">
            <a:scrgbClr r="0" g="0" b="0"/>
          </a:lnRef>
          <a:fillRef idx="1003">
            <a:schemeClr val="lt2"/>
          </a:fillRef>
          <a:effectRef idx="0">
            <a:scrgbClr r="0" g="0" b="0"/>
          </a:effectRef>
          <a:fontRef idx="major"/>
        </p:style>
        <p:txBody>
          <a:bodyPr wrap="none">
            <a:spAutoFit/>
          </a:bodyPr>
          <a:lstStyle/>
          <a:p>
            <a:r>
              <a:rPr lang="en-GB" sz="2800">
                <a:latin typeface="Arial" panose="020B0604020202020204" pitchFamily="34" charset="0"/>
                <a:cs typeface="Arial" panose="020B0604020202020204" pitchFamily="34" charset="0"/>
              </a:rPr>
              <a:t>Based on research and evidence</a:t>
            </a:r>
          </a:p>
        </p:txBody>
      </p:sp>
      <p:sp>
        <p:nvSpPr>
          <p:cNvPr id="48" name="Rectangle 47">
            <a:extLst>
              <a:ext uri="{FF2B5EF4-FFF2-40B4-BE49-F238E27FC236}">
                <a16:creationId xmlns:a16="http://schemas.microsoft.com/office/drawing/2014/main" id="{5B685930-B69A-4A4D-A854-5576B2B9F1D0}"/>
              </a:ext>
            </a:extLst>
          </p:cNvPr>
          <p:cNvSpPr/>
          <p:nvPr/>
        </p:nvSpPr>
        <p:spPr>
          <a:xfrm>
            <a:off x="6375642" y="4172362"/>
            <a:ext cx="5044971" cy="523220"/>
          </a:xfrm>
          <a:prstGeom prst="rect">
            <a:avLst/>
          </a:prstGeom>
        </p:spPr>
        <p:style>
          <a:lnRef idx="0">
            <a:scrgbClr r="0" g="0" b="0"/>
          </a:lnRef>
          <a:fillRef idx="1003">
            <a:schemeClr val="lt2"/>
          </a:fillRef>
          <a:effectRef idx="0">
            <a:scrgbClr r="0" g="0" b="0"/>
          </a:effectRef>
          <a:fontRef idx="major"/>
        </p:style>
        <p:txBody>
          <a:bodyPr wrap="none">
            <a:spAutoFit/>
          </a:bodyPr>
          <a:lstStyle/>
          <a:p>
            <a:r>
              <a:rPr lang="en-GB" sz="2800">
                <a:latin typeface="Arial" panose="020B0604020202020204" pitchFamily="34" charset="0"/>
                <a:cs typeface="Arial" panose="020B0604020202020204" pitchFamily="34" charset="0"/>
              </a:rPr>
              <a:t>Aligned to National Curriculum</a:t>
            </a:r>
          </a:p>
        </p:txBody>
      </p:sp>
      <p:sp>
        <p:nvSpPr>
          <p:cNvPr id="49" name="Rectangle 48">
            <a:extLst>
              <a:ext uri="{FF2B5EF4-FFF2-40B4-BE49-F238E27FC236}">
                <a16:creationId xmlns:a16="http://schemas.microsoft.com/office/drawing/2014/main" id="{702613B5-6A78-4E3B-B978-2C241B88002A}"/>
              </a:ext>
            </a:extLst>
          </p:cNvPr>
          <p:cNvSpPr/>
          <p:nvPr/>
        </p:nvSpPr>
        <p:spPr>
          <a:xfrm>
            <a:off x="3616569" y="2905780"/>
            <a:ext cx="5022529" cy="523220"/>
          </a:xfrm>
          <a:prstGeom prst="rect">
            <a:avLst/>
          </a:prstGeom>
        </p:spPr>
        <p:style>
          <a:lnRef idx="0">
            <a:scrgbClr r="0" g="0" b="0"/>
          </a:lnRef>
          <a:fillRef idx="1003">
            <a:schemeClr val="lt2"/>
          </a:fillRef>
          <a:effectRef idx="0">
            <a:scrgbClr r="0" g="0" b="0"/>
          </a:effectRef>
          <a:fontRef idx="major"/>
        </p:style>
        <p:txBody>
          <a:bodyPr wrap="none">
            <a:spAutoFit/>
          </a:bodyPr>
          <a:lstStyle/>
          <a:p>
            <a:r>
              <a:rPr lang="en-GB" sz="2800">
                <a:latin typeface="Arial" panose="020B0604020202020204" pitchFamily="34" charset="0"/>
                <a:cs typeface="Arial" panose="020B0604020202020204" pitchFamily="34" charset="0"/>
              </a:rPr>
              <a:t>Problem solving is at the heart</a:t>
            </a:r>
          </a:p>
        </p:txBody>
      </p:sp>
      <p:sp>
        <p:nvSpPr>
          <p:cNvPr id="50" name="Rectangle 49">
            <a:extLst>
              <a:ext uri="{FF2B5EF4-FFF2-40B4-BE49-F238E27FC236}">
                <a16:creationId xmlns:a16="http://schemas.microsoft.com/office/drawing/2014/main" id="{5CBEA4DB-4B17-4073-B73C-CB58AF048837}"/>
              </a:ext>
            </a:extLst>
          </p:cNvPr>
          <p:cNvSpPr/>
          <p:nvPr/>
        </p:nvSpPr>
        <p:spPr>
          <a:xfrm>
            <a:off x="2397122" y="5295322"/>
            <a:ext cx="7843814" cy="523220"/>
          </a:xfrm>
          <a:prstGeom prst="rect">
            <a:avLst/>
          </a:prstGeom>
        </p:spPr>
        <p:style>
          <a:lnRef idx="0">
            <a:scrgbClr r="0" g="0" b="0"/>
          </a:lnRef>
          <a:fillRef idx="1003">
            <a:schemeClr val="lt2"/>
          </a:fillRef>
          <a:effectRef idx="0">
            <a:scrgbClr r="0" g="0" b="0"/>
          </a:effectRef>
          <a:fontRef idx="major"/>
        </p:style>
        <p:txBody>
          <a:bodyPr wrap="none">
            <a:spAutoFit/>
          </a:bodyPr>
          <a:lstStyle/>
          <a:p>
            <a:r>
              <a:rPr lang="en-GB" sz="2800">
                <a:latin typeface="Arial" panose="020B0604020202020204" pitchFamily="34" charset="0"/>
                <a:cs typeface="Arial" panose="020B0604020202020204" pitchFamily="34" charset="0"/>
              </a:rPr>
              <a:t>Focus on talk and reasoning about mathematics</a:t>
            </a:r>
          </a:p>
        </p:txBody>
      </p:sp>
      <p:sp>
        <p:nvSpPr>
          <p:cNvPr id="11" name="Rectangle 10">
            <a:extLst>
              <a:ext uri="{FF2B5EF4-FFF2-40B4-BE49-F238E27FC236}">
                <a16:creationId xmlns:a16="http://schemas.microsoft.com/office/drawing/2014/main" id="{C965A44A-67F6-4969-BC1E-07A9A7AECFBB}"/>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Tree>
    <p:extLst>
      <p:ext uri="{BB962C8B-B14F-4D97-AF65-F5344CB8AC3E}">
        <p14:creationId xmlns:p14="http://schemas.microsoft.com/office/powerpoint/2010/main" val="43405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animBg="1"/>
      <p:bldP spid="47" grpId="0" animBg="1"/>
      <p:bldP spid="48" grpId="0" animBg="1"/>
      <p:bldP spid="49"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2056"/>
            <a:ext cx="4078361" cy="584775"/>
          </a:xfrm>
          <a:prstGeom prst="rect">
            <a:avLst/>
          </a:prstGeom>
          <a:noFill/>
        </p:spPr>
        <p:txBody>
          <a:bodyPr wrap="none" rtlCol="0">
            <a:spAutoFit/>
          </a:bodyPr>
          <a:lstStyle/>
          <a:p>
            <a:r>
              <a:rPr lang="en-GB" sz="3200" b="1">
                <a:solidFill>
                  <a:schemeClr val="bg1"/>
                </a:solidFill>
              </a:rPr>
              <a:t>Depth not acceleration</a:t>
            </a:r>
          </a:p>
        </p:txBody>
      </p:sp>
      <p:sp>
        <p:nvSpPr>
          <p:cNvPr id="6" name="TextBox 5">
            <a:extLst>
              <a:ext uri="{FF2B5EF4-FFF2-40B4-BE49-F238E27FC236}">
                <a16:creationId xmlns:a16="http://schemas.microsoft.com/office/drawing/2014/main" id="{E933096B-30CD-4448-9DBC-C54262EEC2D8}"/>
              </a:ext>
            </a:extLst>
          </p:cNvPr>
          <p:cNvSpPr txBox="1"/>
          <p:nvPr/>
        </p:nvSpPr>
        <p:spPr>
          <a:xfrm>
            <a:off x="418643" y="2160307"/>
            <a:ext cx="5470344" cy="954107"/>
          </a:xfrm>
          <a:prstGeom prst="rect">
            <a:avLst/>
          </a:prstGeom>
          <a:noFill/>
        </p:spPr>
        <p:txBody>
          <a:bodyPr wrap="none" rtlCol="0">
            <a:spAutoFit/>
          </a:bodyPr>
          <a:lstStyle/>
          <a:p>
            <a:r>
              <a:rPr lang="en-GB" sz="2800" b="1"/>
              <a:t>What do we mean by depth?</a:t>
            </a:r>
          </a:p>
          <a:p>
            <a:r>
              <a:rPr lang="en-GB" sz="2800" b="1"/>
              <a:t>How do we deepen understanding?</a:t>
            </a:r>
          </a:p>
        </p:txBody>
      </p:sp>
      <p:pic>
        <p:nvPicPr>
          <p:cNvPr id="7" name="Picture 6">
            <a:extLst>
              <a:ext uri="{FF2B5EF4-FFF2-40B4-BE49-F238E27FC236}">
                <a16:creationId xmlns:a16="http://schemas.microsoft.com/office/drawing/2014/main" id="{A96BA933-BBA5-440C-BDC0-6A7A23D8009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214" b="94792" l="28223" r="98606">
                        <a14:foregroundMark x1="28339" y1="51432" x2="28339" y2="51432"/>
                        <a14:foregroundMark x1="73171" y1="50260" x2="73171" y2="50260"/>
                        <a14:foregroundMark x1="98722" y1="27214" x2="98722" y2="27214"/>
                        <a14:foregroundMark x1="49710" y1="94792" x2="49710" y2="94792"/>
                      </a14:backgroundRemoval>
                    </a14:imgEffect>
                  </a14:imgLayer>
                </a14:imgProps>
              </a:ext>
            </a:extLst>
          </a:blip>
          <a:srcRect l="23252" t="46217" r="23428"/>
          <a:stretch/>
        </p:blipFill>
        <p:spPr>
          <a:xfrm>
            <a:off x="6870944" y="3998612"/>
            <a:ext cx="2798783" cy="2518166"/>
          </a:xfrm>
          <a:prstGeom prst="rect">
            <a:avLst/>
          </a:prstGeom>
        </p:spPr>
      </p:pic>
      <p:pic>
        <p:nvPicPr>
          <p:cNvPr id="8" name="Picture 7">
            <a:extLst>
              <a:ext uri="{FF2B5EF4-FFF2-40B4-BE49-F238E27FC236}">
                <a16:creationId xmlns:a16="http://schemas.microsoft.com/office/drawing/2014/main" id="{FC49F267-FB2D-4A8A-87D5-FDA643866C66}"/>
              </a:ext>
            </a:extLst>
          </p:cNvPr>
          <p:cNvPicPr>
            <a:picLocks noChangeAspect="1"/>
          </p:cNvPicPr>
          <p:nvPr/>
        </p:nvPicPr>
        <p:blipFill rotWithShape="1">
          <a:blip r:embed="rId5"/>
          <a:srcRect l="23050" r="23631" b="52856"/>
          <a:stretch/>
        </p:blipFill>
        <p:spPr>
          <a:xfrm>
            <a:off x="6870944" y="1879461"/>
            <a:ext cx="2798782" cy="2207347"/>
          </a:xfrm>
          <a:prstGeom prst="rect">
            <a:avLst/>
          </a:prstGeom>
        </p:spPr>
      </p:pic>
      <p:pic>
        <p:nvPicPr>
          <p:cNvPr id="9" name="Picture 8">
            <a:extLst>
              <a:ext uri="{FF2B5EF4-FFF2-40B4-BE49-F238E27FC236}">
                <a16:creationId xmlns:a16="http://schemas.microsoft.com/office/drawing/2014/main" id="{3EE7368C-8E91-45FE-B2BA-8E1D2D7E6CC7}"/>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53125" b="98177" l="52846" r="98606">
                        <a14:foregroundMark x1="71312" y1="98177" x2="71312" y2="98177"/>
                        <a14:foregroundMark x1="98722" y1="97396" x2="98722" y2="97396"/>
                        <a14:foregroundMark x1="52846" y1="98177" x2="52846" y2="98177"/>
                      </a14:backgroundRemoval>
                    </a14:imgEffect>
                  </a14:imgLayer>
                </a14:imgProps>
              </a:ext>
            </a:extLst>
          </a:blip>
          <a:srcRect l="50374" t="48340"/>
          <a:stretch/>
        </p:blipFill>
        <p:spPr>
          <a:xfrm>
            <a:off x="8270335" y="4009778"/>
            <a:ext cx="2604942" cy="2418803"/>
          </a:xfrm>
          <a:prstGeom prst="rect">
            <a:avLst/>
          </a:prstGeom>
        </p:spPr>
      </p:pic>
      <p:pic>
        <p:nvPicPr>
          <p:cNvPr id="10" name="Picture 9">
            <a:extLst>
              <a:ext uri="{FF2B5EF4-FFF2-40B4-BE49-F238E27FC236}">
                <a16:creationId xmlns:a16="http://schemas.microsoft.com/office/drawing/2014/main" id="{E8997D5A-9F4B-4C67-8980-DF1B5CB957E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53516" b="97656" l="929" r="45761">
                        <a14:foregroundMark x1="23693" y1="55469" x2="23693" y2="55469"/>
                        <a14:foregroundMark x1="23693" y1="53516" x2="23693" y2="53516"/>
                        <a14:foregroundMark x1="3484" y1="97396" x2="3484" y2="97396"/>
                        <a14:foregroundMark x1="1045" y1="97786" x2="1045" y2="97786"/>
                        <a14:foregroundMark x1="45761" y1="97005" x2="45761" y2="97005"/>
                      </a14:backgroundRemoval>
                    </a14:imgEffect>
                  </a14:imgLayer>
                </a14:imgProps>
              </a:ext>
            </a:extLst>
          </a:blip>
          <a:srcRect t="51660" r="52026"/>
          <a:stretch/>
        </p:blipFill>
        <p:spPr>
          <a:xfrm>
            <a:off x="5665394" y="4170127"/>
            <a:ext cx="2518222" cy="2263331"/>
          </a:xfrm>
          <a:prstGeom prst="rect">
            <a:avLst/>
          </a:prstGeom>
        </p:spPr>
      </p:pic>
    </p:spTree>
    <p:extLst>
      <p:ext uri="{BB962C8B-B14F-4D97-AF65-F5344CB8AC3E}">
        <p14:creationId xmlns:p14="http://schemas.microsoft.com/office/powerpoint/2010/main" val="43160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Arial" panose="020B0604020202020204" pitchFamily="34" charset="0"/>
                <a:cs typeface="Arial"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318171" y="708541"/>
            <a:ext cx="2455186"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latin typeface="Arial" panose="020B0604020202020204" pitchFamily="34" charset="0"/>
                <a:cs typeface="Arial" panose="020B0604020202020204" pitchFamily="34" charset="0"/>
              </a:rPr>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5485797" cy="584775"/>
          </a:xfrm>
          <a:prstGeom prst="rect">
            <a:avLst/>
          </a:prstGeom>
          <a:noFill/>
        </p:spPr>
        <p:txBody>
          <a:bodyPr wrap="none" rtlCol="0">
            <a:spAutoFit/>
          </a:bodyPr>
          <a:lstStyle/>
          <a:p>
            <a:r>
              <a:rPr lang="en-GB" sz="3200" b="1">
                <a:solidFill>
                  <a:schemeClr val="bg1"/>
                </a:solidFill>
                <a:latin typeface="Arial" panose="020B0604020202020204" pitchFamily="34" charset="0"/>
                <a:cs typeface="Arial" panose="020B0604020202020204" pitchFamily="34" charset="0"/>
              </a:rPr>
              <a:t>Conceptual understanding </a:t>
            </a:r>
          </a:p>
        </p:txBody>
      </p:sp>
      <p:sp>
        <p:nvSpPr>
          <p:cNvPr id="2" name="TextBox 1">
            <a:extLst>
              <a:ext uri="{FF2B5EF4-FFF2-40B4-BE49-F238E27FC236}">
                <a16:creationId xmlns:a16="http://schemas.microsoft.com/office/drawing/2014/main" id="{1E4ABA72-53B1-4DEC-A9C5-88572B171ED7}"/>
              </a:ext>
            </a:extLst>
          </p:cNvPr>
          <p:cNvSpPr txBox="1"/>
          <p:nvPr/>
        </p:nvSpPr>
        <p:spPr>
          <a:xfrm>
            <a:off x="576243" y="1180115"/>
            <a:ext cx="10182596" cy="830997"/>
          </a:xfrm>
          <a:prstGeom prst="rect">
            <a:avLst/>
          </a:prstGeom>
          <a:noFill/>
        </p:spPr>
        <p:txBody>
          <a:bodyPr wrap="none" rtlCol="0">
            <a:spAutoFit/>
          </a:bodyPr>
          <a:lstStyle/>
          <a:p>
            <a:pPr marL="285750" indent="-285750">
              <a:buFont typeface="Arial" panose="020B0604020202020204" pitchFamily="34" charset="0"/>
              <a:buChar char="•"/>
            </a:pPr>
            <a:r>
              <a:rPr lang="en-GB" sz="2400">
                <a:latin typeface="Arial" panose="020B0604020202020204" pitchFamily="34" charset="0"/>
                <a:cs typeface="Arial" panose="020B0604020202020204" pitchFamily="34" charset="0"/>
              </a:rPr>
              <a:t>Representing a concept in different ways</a:t>
            </a:r>
          </a:p>
          <a:p>
            <a:pPr marL="285750" indent="-285750">
              <a:buFont typeface="Arial" panose="020B0604020202020204" pitchFamily="34" charset="0"/>
              <a:buChar char="•"/>
            </a:pPr>
            <a:r>
              <a:rPr lang="en-GB" sz="2400">
                <a:latin typeface="Arial" panose="020B0604020202020204" pitchFamily="34" charset="0"/>
                <a:cs typeface="Arial" panose="020B0604020202020204" pitchFamily="34" charset="0"/>
              </a:rPr>
              <a:t>Making connections between each way to deepen their understanding. </a:t>
            </a:r>
          </a:p>
        </p:txBody>
      </p:sp>
      <p:sp>
        <p:nvSpPr>
          <p:cNvPr id="24" name="Oval 23">
            <a:extLst>
              <a:ext uri="{FF2B5EF4-FFF2-40B4-BE49-F238E27FC236}">
                <a16:creationId xmlns:a16="http://schemas.microsoft.com/office/drawing/2014/main" id="{86BA259A-0B3A-4544-8588-5542D00407B1}"/>
              </a:ext>
            </a:extLst>
          </p:cNvPr>
          <p:cNvSpPr/>
          <p:nvPr/>
        </p:nvSpPr>
        <p:spPr>
          <a:xfrm>
            <a:off x="2260210" y="5115171"/>
            <a:ext cx="9127594" cy="14582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F3375232-467F-4760-B503-7CFA6E6C1C66}"/>
              </a:ext>
            </a:extLst>
          </p:cNvPr>
          <p:cNvSpPr/>
          <p:nvPr/>
        </p:nvSpPr>
        <p:spPr>
          <a:xfrm>
            <a:off x="6983244" y="2372465"/>
            <a:ext cx="2840337" cy="25645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6ED3444F-CA52-4D6A-ABAD-23CA04B87D6A}"/>
              </a:ext>
            </a:extLst>
          </p:cNvPr>
          <p:cNvSpPr/>
          <p:nvPr/>
        </p:nvSpPr>
        <p:spPr>
          <a:xfrm>
            <a:off x="4019414" y="2630800"/>
            <a:ext cx="2142015" cy="18837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B2038303-EA12-418C-BD72-FE01AC354FFF}"/>
              </a:ext>
            </a:extLst>
          </p:cNvPr>
          <p:cNvPicPr>
            <a:picLocks noChangeAspect="1"/>
          </p:cNvPicPr>
          <p:nvPr/>
        </p:nvPicPr>
        <p:blipFill rotWithShape="1">
          <a:blip r:embed="rId3"/>
          <a:srcRect r="70787" b="59477"/>
          <a:stretch/>
        </p:blipFill>
        <p:spPr>
          <a:xfrm>
            <a:off x="7463028" y="2833373"/>
            <a:ext cx="2017387" cy="1350658"/>
          </a:xfrm>
          <a:prstGeom prst="rect">
            <a:avLst/>
          </a:prstGeom>
        </p:spPr>
      </p:pic>
      <p:grpSp>
        <p:nvGrpSpPr>
          <p:cNvPr id="28" name="Group 27">
            <a:extLst>
              <a:ext uri="{FF2B5EF4-FFF2-40B4-BE49-F238E27FC236}">
                <a16:creationId xmlns:a16="http://schemas.microsoft.com/office/drawing/2014/main" id="{8D7CA167-434F-4DA5-9B40-800A3777CAA7}"/>
              </a:ext>
            </a:extLst>
          </p:cNvPr>
          <p:cNvGrpSpPr/>
          <p:nvPr/>
        </p:nvGrpSpPr>
        <p:grpSpPr>
          <a:xfrm>
            <a:off x="503137" y="2316072"/>
            <a:ext cx="3209986" cy="1646190"/>
            <a:chOff x="503137" y="2316072"/>
            <a:chExt cx="3209986" cy="1646190"/>
          </a:xfrm>
          <a:solidFill>
            <a:schemeClr val="bg1"/>
          </a:solidFill>
        </p:grpSpPr>
        <p:sp>
          <p:nvSpPr>
            <p:cNvPr id="29" name="Oval 28">
              <a:extLst>
                <a:ext uri="{FF2B5EF4-FFF2-40B4-BE49-F238E27FC236}">
                  <a16:creationId xmlns:a16="http://schemas.microsoft.com/office/drawing/2014/main" id="{E6963201-EFE3-459C-BA01-EB35951BEEE3}"/>
                </a:ext>
              </a:extLst>
            </p:cNvPr>
            <p:cNvSpPr/>
            <p:nvPr/>
          </p:nvSpPr>
          <p:spPr>
            <a:xfrm>
              <a:off x="503137" y="2316072"/>
              <a:ext cx="3209986" cy="164619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3A736EF9-F034-4284-89C4-11FC8240C766}"/>
                </a:ext>
              </a:extLst>
            </p:cNvPr>
            <p:cNvPicPr>
              <a:picLocks noChangeAspect="1"/>
            </p:cNvPicPr>
            <p:nvPr/>
          </p:nvPicPr>
          <p:blipFill rotWithShape="1">
            <a:blip r:embed="rId3"/>
            <a:srcRect l="62797" t="42807" b="29391"/>
            <a:stretch/>
          </p:blipFill>
          <p:spPr>
            <a:xfrm>
              <a:off x="870281" y="2666853"/>
              <a:ext cx="2511436" cy="905841"/>
            </a:xfrm>
            <a:prstGeom prst="rect">
              <a:avLst/>
            </a:prstGeom>
            <a:grpFill/>
          </p:spPr>
        </p:pic>
      </p:grpSp>
      <p:pic>
        <p:nvPicPr>
          <p:cNvPr id="31" name="Picture 30">
            <a:extLst>
              <a:ext uri="{FF2B5EF4-FFF2-40B4-BE49-F238E27FC236}">
                <a16:creationId xmlns:a16="http://schemas.microsoft.com/office/drawing/2014/main" id="{38DCB67A-0808-4C8A-8131-BF25B2F9B7E9}"/>
              </a:ext>
            </a:extLst>
          </p:cNvPr>
          <p:cNvPicPr>
            <a:picLocks noChangeAspect="1"/>
          </p:cNvPicPr>
          <p:nvPr/>
        </p:nvPicPr>
        <p:blipFill rotWithShape="1">
          <a:blip r:embed="rId3"/>
          <a:srcRect t="71475" b="8499"/>
          <a:stretch/>
        </p:blipFill>
        <p:spPr>
          <a:xfrm>
            <a:off x="2988684" y="5489386"/>
            <a:ext cx="7684397" cy="742722"/>
          </a:xfrm>
          <a:prstGeom prst="rect">
            <a:avLst/>
          </a:prstGeom>
        </p:spPr>
      </p:pic>
      <p:pic>
        <p:nvPicPr>
          <p:cNvPr id="32" name="Picture 31">
            <a:extLst>
              <a:ext uri="{FF2B5EF4-FFF2-40B4-BE49-F238E27FC236}">
                <a16:creationId xmlns:a16="http://schemas.microsoft.com/office/drawing/2014/main" id="{15BBABC1-2F87-4236-B24F-CDF3951DCA06}"/>
              </a:ext>
            </a:extLst>
          </p:cNvPr>
          <p:cNvPicPr>
            <a:picLocks noChangeAspect="1"/>
          </p:cNvPicPr>
          <p:nvPr/>
        </p:nvPicPr>
        <p:blipFill rotWithShape="1">
          <a:blip r:embed="rId3"/>
          <a:srcRect l="73372" t="4128" r="6173" b="83483"/>
          <a:stretch/>
        </p:blipFill>
        <p:spPr>
          <a:xfrm>
            <a:off x="4246884" y="3273641"/>
            <a:ext cx="1758724" cy="514085"/>
          </a:xfrm>
          <a:prstGeom prst="rect">
            <a:avLst/>
          </a:prstGeom>
        </p:spPr>
      </p:pic>
      <p:sp>
        <p:nvSpPr>
          <p:cNvPr id="33" name="Oval 32">
            <a:extLst>
              <a:ext uri="{FF2B5EF4-FFF2-40B4-BE49-F238E27FC236}">
                <a16:creationId xmlns:a16="http://schemas.microsoft.com/office/drawing/2014/main" id="{94EE1548-7E19-490B-90DF-1F4F363C8A93}"/>
              </a:ext>
            </a:extLst>
          </p:cNvPr>
          <p:cNvSpPr/>
          <p:nvPr/>
        </p:nvSpPr>
        <p:spPr>
          <a:xfrm>
            <a:off x="83524" y="4845216"/>
            <a:ext cx="1296580" cy="11682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Arial" panose="020B0604020202020204" pitchFamily="34" charset="0"/>
                <a:cs typeface="Arial" panose="020B0604020202020204" pitchFamily="34" charset="0"/>
              </a:rPr>
              <a:t>32</a:t>
            </a:r>
          </a:p>
        </p:txBody>
      </p:sp>
      <p:cxnSp>
        <p:nvCxnSpPr>
          <p:cNvPr id="34" name="Straight Connector 33">
            <a:extLst>
              <a:ext uri="{FF2B5EF4-FFF2-40B4-BE49-F238E27FC236}">
                <a16:creationId xmlns:a16="http://schemas.microsoft.com/office/drawing/2014/main" id="{E34C1109-806F-40DF-8F60-2198EBF89719}"/>
              </a:ext>
            </a:extLst>
          </p:cNvPr>
          <p:cNvCxnSpPr>
            <a:stCxn id="33" idx="7"/>
            <a:endCxn id="29" idx="4"/>
          </p:cNvCxnSpPr>
          <p:nvPr/>
        </p:nvCxnSpPr>
        <p:spPr>
          <a:xfrm flipV="1">
            <a:off x="1190224" y="3962262"/>
            <a:ext cx="917906" cy="1054047"/>
          </a:xfrm>
          <a:prstGeom prst="line">
            <a:avLst/>
          </a:prstGeom>
          <a:ln w="317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8D5A4BE2-69EA-466C-9059-13A1B845126D}"/>
              </a:ext>
            </a:extLst>
          </p:cNvPr>
          <p:cNvCxnSpPr>
            <a:cxnSpLocks/>
            <a:stCxn id="26" idx="2"/>
            <a:endCxn id="29" idx="6"/>
          </p:cNvCxnSpPr>
          <p:nvPr/>
        </p:nvCxnSpPr>
        <p:spPr>
          <a:xfrm flipH="1" flipV="1">
            <a:off x="3713123" y="3139167"/>
            <a:ext cx="306291" cy="433527"/>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13DC9DA-A1B0-4F5C-BDA8-8A4B9F6C8D30}"/>
              </a:ext>
            </a:extLst>
          </p:cNvPr>
          <p:cNvCxnSpPr>
            <a:cxnSpLocks/>
            <a:stCxn id="33" idx="7"/>
            <a:endCxn id="26" idx="4"/>
          </p:cNvCxnSpPr>
          <p:nvPr/>
        </p:nvCxnSpPr>
        <p:spPr>
          <a:xfrm flipV="1">
            <a:off x="1190224" y="4514587"/>
            <a:ext cx="3900198" cy="501722"/>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C5B4FA82-EBF7-49AE-8081-AD91A5F2111D}"/>
              </a:ext>
            </a:extLst>
          </p:cNvPr>
          <p:cNvCxnSpPr>
            <a:cxnSpLocks/>
            <a:stCxn id="25" idx="2"/>
          </p:cNvCxnSpPr>
          <p:nvPr/>
        </p:nvCxnSpPr>
        <p:spPr>
          <a:xfrm flipH="1" flipV="1">
            <a:off x="6161430" y="3535859"/>
            <a:ext cx="821814" cy="118904"/>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7D54A92-DB79-4DDA-BC70-C1BD28E9F60C}"/>
              </a:ext>
            </a:extLst>
          </p:cNvPr>
          <p:cNvCxnSpPr>
            <a:cxnSpLocks/>
            <a:stCxn id="25" idx="3"/>
          </p:cNvCxnSpPr>
          <p:nvPr/>
        </p:nvCxnSpPr>
        <p:spPr>
          <a:xfrm flipH="1">
            <a:off x="1190224" y="4561485"/>
            <a:ext cx="6208978" cy="478159"/>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4BC4FE1F-D485-4A27-8F01-07DF67DE3331}"/>
              </a:ext>
            </a:extLst>
          </p:cNvPr>
          <p:cNvCxnSpPr>
            <a:cxnSpLocks/>
            <a:stCxn id="24" idx="7"/>
          </p:cNvCxnSpPr>
          <p:nvPr/>
        </p:nvCxnSpPr>
        <p:spPr>
          <a:xfrm flipH="1" flipV="1">
            <a:off x="9572807" y="4348567"/>
            <a:ext cx="478292" cy="980154"/>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F39D1443-AF0C-415A-844C-45E426EB0523}"/>
              </a:ext>
            </a:extLst>
          </p:cNvPr>
          <p:cNvCxnSpPr>
            <a:cxnSpLocks/>
            <a:stCxn id="33" idx="7"/>
          </p:cNvCxnSpPr>
          <p:nvPr/>
        </p:nvCxnSpPr>
        <p:spPr>
          <a:xfrm>
            <a:off x="1190224" y="5016309"/>
            <a:ext cx="5553874" cy="99692"/>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FBCF745-B81E-4BA0-8EE7-D5F409947482}"/>
              </a:ext>
            </a:extLst>
          </p:cNvPr>
          <p:cNvCxnSpPr>
            <a:cxnSpLocks/>
            <a:stCxn id="29" idx="0"/>
            <a:endCxn id="25" idx="0"/>
          </p:cNvCxnSpPr>
          <p:nvPr/>
        </p:nvCxnSpPr>
        <p:spPr>
          <a:xfrm>
            <a:off x="2108130" y="2316072"/>
            <a:ext cx="6295283" cy="56393"/>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5C9AD597-31B0-4418-97B6-CD14F514104B}"/>
              </a:ext>
            </a:extLst>
          </p:cNvPr>
          <p:cNvCxnSpPr>
            <a:cxnSpLocks/>
            <a:stCxn id="26" idx="5"/>
            <a:endCxn id="24" idx="0"/>
          </p:cNvCxnSpPr>
          <p:nvPr/>
        </p:nvCxnSpPr>
        <p:spPr>
          <a:xfrm>
            <a:off x="5847738" y="4238713"/>
            <a:ext cx="976269" cy="876458"/>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641A2FE0-DDE3-42F3-8FC9-32B264D7D49C}"/>
              </a:ext>
            </a:extLst>
          </p:cNvPr>
          <p:cNvCxnSpPr>
            <a:cxnSpLocks/>
            <a:stCxn id="29" idx="5"/>
            <a:endCxn id="24" idx="1"/>
          </p:cNvCxnSpPr>
          <p:nvPr/>
        </p:nvCxnSpPr>
        <p:spPr>
          <a:xfrm>
            <a:off x="3243031" y="3721183"/>
            <a:ext cx="353884" cy="1607538"/>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F2EA055C-AE8E-40B8-AB8D-D3AD90330F06}"/>
              </a:ext>
            </a:extLst>
          </p:cNvPr>
          <p:cNvCxnSpPr>
            <a:cxnSpLocks/>
            <a:stCxn id="33" idx="6"/>
            <a:endCxn id="24" idx="2"/>
          </p:cNvCxnSpPr>
          <p:nvPr/>
        </p:nvCxnSpPr>
        <p:spPr>
          <a:xfrm>
            <a:off x="1380104" y="5429364"/>
            <a:ext cx="880106" cy="41491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258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Arial" panose="020B0604020202020204" pitchFamily="34" charset="0"/>
                <a:cs typeface="Arial"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398786" y="708541"/>
            <a:ext cx="2374572"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latin typeface="Arial" panose="020B0604020202020204" pitchFamily="34" charset="0"/>
                <a:cs typeface="Arial" panose="020B0604020202020204" pitchFamily="34" charset="0"/>
              </a:rPr>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6101350" cy="584775"/>
          </a:xfrm>
          <a:prstGeom prst="rect">
            <a:avLst/>
          </a:prstGeom>
          <a:noFill/>
        </p:spPr>
        <p:txBody>
          <a:bodyPr wrap="none" rtlCol="0">
            <a:spAutoFit/>
          </a:bodyPr>
          <a:lstStyle/>
          <a:p>
            <a:r>
              <a:rPr lang="en-GB" sz="3200" b="1">
                <a:solidFill>
                  <a:schemeClr val="bg1"/>
                </a:solidFill>
                <a:latin typeface="Arial" panose="020B0604020202020204" pitchFamily="34" charset="0"/>
                <a:cs typeface="Arial" panose="020B0604020202020204" pitchFamily="34" charset="0"/>
              </a:rPr>
              <a:t>Language and communication</a:t>
            </a:r>
          </a:p>
        </p:txBody>
      </p:sp>
      <p:pic>
        <p:nvPicPr>
          <p:cNvPr id="7" name="Picture 6">
            <a:extLst>
              <a:ext uri="{FF2B5EF4-FFF2-40B4-BE49-F238E27FC236}">
                <a16:creationId xmlns:a16="http://schemas.microsoft.com/office/drawing/2014/main" id="{874D7C28-317E-499C-930E-1CA86D911C76}"/>
              </a:ext>
            </a:extLst>
          </p:cNvPr>
          <p:cNvPicPr>
            <a:picLocks noChangeAspect="1"/>
          </p:cNvPicPr>
          <p:nvPr/>
        </p:nvPicPr>
        <p:blipFill>
          <a:blip r:embed="rId3"/>
          <a:stretch>
            <a:fillRect/>
          </a:stretch>
        </p:blipFill>
        <p:spPr>
          <a:xfrm>
            <a:off x="782083" y="1835452"/>
            <a:ext cx="3377918" cy="2092205"/>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grpSp>
        <p:nvGrpSpPr>
          <p:cNvPr id="9" name="Group 8">
            <a:extLst>
              <a:ext uri="{FF2B5EF4-FFF2-40B4-BE49-F238E27FC236}">
                <a16:creationId xmlns:a16="http://schemas.microsoft.com/office/drawing/2014/main" id="{068F8D57-D074-42B3-B93E-A764854A673A}"/>
              </a:ext>
            </a:extLst>
          </p:cNvPr>
          <p:cNvGrpSpPr/>
          <p:nvPr/>
        </p:nvGrpSpPr>
        <p:grpSpPr>
          <a:xfrm>
            <a:off x="5561704" y="1576153"/>
            <a:ext cx="2097741" cy="1807568"/>
            <a:chOff x="4819426" y="1882672"/>
            <a:chExt cx="2097741" cy="1807568"/>
          </a:xfrm>
        </p:grpSpPr>
        <p:sp>
          <p:nvSpPr>
            <p:cNvPr id="13" name="Rectangle: Rounded Corners 12">
              <a:extLst>
                <a:ext uri="{FF2B5EF4-FFF2-40B4-BE49-F238E27FC236}">
                  <a16:creationId xmlns:a16="http://schemas.microsoft.com/office/drawing/2014/main" id="{7D460B4A-2BC1-4F76-A5FC-D754D2DA64B8}"/>
                </a:ext>
              </a:extLst>
            </p:cNvPr>
            <p:cNvSpPr/>
            <p:nvPr/>
          </p:nvSpPr>
          <p:spPr>
            <a:xfrm>
              <a:off x="6024282" y="3377901"/>
              <a:ext cx="892885" cy="3123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A1045B0A-9E61-412A-840C-053B2D36C81F}"/>
                </a:ext>
              </a:extLst>
            </p:cNvPr>
            <p:cNvSpPr/>
            <p:nvPr/>
          </p:nvSpPr>
          <p:spPr>
            <a:xfrm>
              <a:off x="4819426" y="1882672"/>
              <a:ext cx="484094" cy="4364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pic>
        <p:nvPicPr>
          <p:cNvPr id="14" name="Picture 2" descr="Image result for talking">
            <a:extLst>
              <a:ext uri="{FF2B5EF4-FFF2-40B4-BE49-F238E27FC236}">
                <a16:creationId xmlns:a16="http://schemas.microsoft.com/office/drawing/2014/main" id="{222711E7-3966-4862-8289-DF4C24EC6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451" y="4591802"/>
            <a:ext cx="3668195" cy="1935992"/>
          </a:xfrm>
          <a:prstGeom prst="rect">
            <a:avLst/>
          </a:prstGeom>
          <a:noFill/>
          <a:extLst>
            <a:ext uri="{909E8E84-426E-40DD-AFC4-6F175D3DCCD1}">
              <a14:hiddenFill xmlns:a14="http://schemas.microsoft.com/office/drawing/2010/main">
                <a:solidFill>
                  <a:srgbClr val="FFFFFF"/>
                </a:solidFill>
              </a14:hiddenFill>
            </a:ext>
          </a:extLst>
        </p:spPr>
      </p:pic>
      <p:sp>
        <p:nvSpPr>
          <p:cNvPr id="23" name="Oval Callout 7">
            <a:extLst>
              <a:ext uri="{FF2B5EF4-FFF2-40B4-BE49-F238E27FC236}">
                <a16:creationId xmlns:a16="http://schemas.microsoft.com/office/drawing/2014/main" id="{D36BB1D3-524F-4AF7-90FE-C061B43505A0}"/>
              </a:ext>
            </a:extLst>
          </p:cNvPr>
          <p:cNvSpPr/>
          <p:nvPr/>
        </p:nvSpPr>
        <p:spPr>
          <a:xfrm>
            <a:off x="5561704" y="1968464"/>
            <a:ext cx="4585906" cy="1652047"/>
          </a:xfrm>
          <a:prstGeom prst="wedgeEllipseCallout">
            <a:avLst>
              <a:gd name="adj1" fmla="val 17463"/>
              <a:gd name="adj2" fmla="val 900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672D11D-1920-4A64-B0A9-D123B6D85CF6}"/>
              </a:ext>
            </a:extLst>
          </p:cNvPr>
          <p:cNvSpPr txBox="1"/>
          <p:nvPr/>
        </p:nvSpPr>
        <p:spPr>
          <a:xfrm>
            <a:off x="6184325" y="2388742"/>
            <a:ext cx="3214460" cy="830997"/>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Can you say that in a full sentence, please?</a:t>
            </a:r>
          </a:p>
        </p:txBody>
      </p:sp>
    </p:spTree>
    <p:extLst>
      <p:ext uri="{BB962C8B-B14F-4D97-AF65-F5344CB8AC3E}">
        <p14:creationId xmlns:p14="http://schemas.microsoft.com/office/powerpoint/2010/main" val="135423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448800" y="708541"/>
            <a:ext cx="2324557"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latin typeface="Arial" panose="020B0604020202020204" pitchFamily="34" charset="0"/>
                <a:cs typeface="Arial" panose="020B0604020202020204" pitchFamily="34" charset="0"/>
              </a:rPr>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4485523" cy="584775"/>
          </a:xfrm>
          <a:prstGeom prst="rect">
            <a:avLst/>
          </a:prstGeom>
          <a:noFill/>
        </p:spPr>
        <p:txBody>
          <a:bodyPr wrap="none" rtlCol="0">
            <a:spAutoFit/>
          </a:bodyPr>
          <a:lstStyle/>
          <a:p>
            <a:r>
              <a:rPr lang="en-GB" sz="3200" b="1">
                <a:solidFill>
                  <a:schemeClr val="bg1"/>
                </a:solidFill>
                <a:latin typeface="Arial" panose="020B0604020202020204" pitchFamily="34" charset="0"/>
                <a:cs typeface="Arial" panose="020B0604020202020204" pitchFamily="34" charset="0"/>
              </a:rPr>
              <a:t>Mathematical thinking</a:t>
            </a:r>
          </a:p>
        </p:txBody>
      </p:sp>
      <p:grpSp>
        <p:nvGrpSpPr>
          <p:cNvPr id="9" name="Group 8">
            <a:extLst>
              <a:ext uri="{FF2B5EF4-FFF2-40B4-BE49-F238E27FC236}">
                <a16:creationId xmlns:a16="http://schemas.microsoft.com/office/drawing/2014/main" id="{068F8D57-D074-42B3-B93E-A764854A673A}"/>
              </a:ext>
            </a:extLst>
          </p:cNvPr>
          <p:cNvGrpSpPr/>
          <p:nvPr/>
        </p:nvGrpSpPr>
        <p:grpSpPr>
          <a:xfrm>
            <a:off x="5561704" y="1576153"/>
            <a:ext cx="2097741" cy="1807568"/>
            <a:chOff x="4819426" y="1882672"/>
            <a:chExt cx="2097741" cy="1807568"/>
          </a:xfrm>
        </p:grpSpPr>
        <p:sp>
          <p:nvSpPr>
            <p:cNvPr id="13" name="Rectangle: Rounded Corners 12">
              <a:extLst>
                <a:ext uri="{FF2B5EF4-FFF2-40B4-BE49-F238E27FC236}">
                  <a16:creationId xmlns:a16="http://schemas.microsoft.com/office/drawing/2014/main" id="{7D460B4A-2BC1-4F76-A5FC-D754D2DA64B8}"/>
                </a:ext>
              </a:extLst>
            </p:cNvPr>
            <p:cNvSpPr/>
            <p:nvPr/>
          </p:nvSpPr>
          <p:spPr>
            <a:xfrm>
              <a:off x="6024282" y="3377901"/>
              <a:ext cx="892885" cy="3123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 panose="020B0604020202020204" pitchFamily="34" charset="0"/>
                <a:cs typeface="Helvetica" panose="020B0604020202020204" pitchFamily="34" charset="0"/>
              </a:endParaRPr>
            </a:p>
          </p:txBody>
        </p:sp>
        <p:sp>
          <p:nvSpPr>
            <p:cNvPr id="11" name="Rectangle: Rounded Corners 10">
              <a:extLst>
                <a:ext uri="{FF2B5EF4-FFF2-40B4-BE49-F238E27FC236}">
                  <a16:creationId xmlns:a16="http://schemas.microsoft.com/office/drawing/2014/main" id="{A1045B0A-9E61-412A-840C-053B2D36C81F}"/>
                </a:ext>
              </a:extLst>
            </p:cNvPr>
            <p:cNvSpPr/>
            <p:nvPr/>
          </p:nvSpPr>
          <p:spPr>
            <a:xfrm>
              <a:off x="4819426" y="1882672"/>
              <a:ext cx="484094" cy="4364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 panose="020B0604020202020204" pitchFamily="34" charset="0"/>
                <a:cs typeface="Helvetica" panose="020B0604020202020204" pitchFamily="34" charset="0"/>
              </a:endParaRPr>
            </a:p>
          </p:txBody>
        </p:sp>
      </p:grpSp>
      <p:sp>
        <p:nvSpPr>
          <p:cNvPr id="2" name="Thought Bubble: Cloud 1">
            <a:extLst>
              <a:ext uri="{FF2B5EF4-FFF2-40B4-BE49-F238E27FC236}">
                <a16:creationId xmlns:a16="http://schemas.microsoft.com/office/drawing/2014/main" id="{C570B35C-ECF2-4FA9-81F7-C1249D5D4969}"/>
              </a:ext>
            </a:extLst>
          </p:cNvPr>
          <p:cNvSpPr/>
          <p:nvPr/>
        </p:nvSpPr>
        <p:spPr>
          <a:xfrm>
            <a:off x="69451" y="4320167"/>
            <a:ext cx="3569439" cy="2104289"/>
          </a:xfrm>
          <a:prstGeom prst="cloudCallout">
            <a:avLst/>
          </a:prstGeom>
          <a:solidFill>
            <a:schemeClr val="accent6"/>
          </a:solidFill>
          <a:ln w="28575">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800" b="1"/>
              <a:t>Can you see a pattern? What would come next?</a:t>
            </a:r>
          </a:p>
        </p:txBody>
      </p:sp>
      <p:sp>
        <p:nvSpPr>
          <p:cNvPr id="15" name="Thought Bubble: Cloud 14">
            <a:extLst>
              <a:ext uri="{FF2B5EF4-FFF2-40B4-BE49-F238E27FC236}">
                <a16:creationId xmlns:a16="http://schemas.microsoft.com/office/drawing/2014/main" id="{7D740A09-988C-4B67-98E1-8330A36B1C2F}"/>
              </a:ext>
            </a:extLst>
          </p:cNvPr>
          <p:cNvSpPr/>
          <p:nvPr/>
        </p:nvSpPr>
        <p:spPr>
          <a:xfrm>
            <a:off x="7710306" y="1530280"/>
            <a:ext cx="3549017" cy="2104289"/>
          </a:xfrm>
          <a:prstGeom prst="cloudCallout">
            <a:avLst/>
          </a:prstGeom>
          <a:solidFill>
            <a:schemeClr val="accent6"/>
          </a:solidFill>
          <a:ln w="28575">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GB" sz="2800" b="1">
                <a:solidFill>
                  <a:prstClr val="black"/>
                </a:solidFill>
                <a:cs typeface="Helvetica" panose="020B0604020202020204" pitchFamily="34" charset="0"/>
              </a:rPr>
              <a:t>What’s the same? What’s different?</a:t>
            </a:r>
          </a:p>
        </p:txBody>
      </p:sp>
      <p:sp>
        <p:nvSpPr>
          <p:cNvPr id="16" name="Thought Bubble: Cloud 15">
            <a:extLst>
              <a:ext uri="{FF2B5EF4-FFF2-40B4-BE49-F238E27FC236}">
                <a16:creationId xmlns:a16="http://schemas.microsoft.com/office/drawing/2014/main" id="{94016DF0-16A9-4C2F-BD6A-5B4C8AE7CA40}"/>
              </a:ext>
            </a:extLst>
          </p:cNvPr>
          <p:cNvSpPr/>
          <p:nvPr/>
        </p:nvSpPr>
        <p:spPr>
          <a:xfrm>
            <a:off x="69451" y="1794393"/>
            <a:ext cx="3549017" cy="2104289"/>
          </a:xfrm>
          <a:prstGeom prst="cloudCallout">
            <a:avLst/>
          </a:prstGeom>
          <a:solidFill>
            <a:schemeClr val="accent6"/>
          </a:solidFill>
          <a:ln w="285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GB" sz="2800" b="1">
                <a:solidFill>
                  <a:prstClr val="black"/>
                </a:solidFill>
                <a:cs typeface="Helvetica" panose="020B0604020202020204" pitchFamily="34" charset="0"/>
              </a:rPr>
              <a:t>What do you think would happen if…?</a:t>
            </a:r>
          </a:p>
        </p:txBody>
      </p:sp>
      <p:sp>
        <p:nvSpPr>
          <p:cNvPr id="17" name="Thought Bubble: Cloud 16">
            <a:extLst>
              <a:ext uri="{FF2B5EF4-FFF2-40B4-BE49-F238E27FC236}">
                <a16:creationId xmlns:a16="http://schemas.microsoft.com/office/drawing/2014/main" id="{A643FBC0-D347-4837-B3DB-AB94B7D24F74}"/>
              </a:ext>
            </a:extLst>
          </p:cNvPr>
          <p:cNvSpPr/>
          <p:nvPr/>
        </p:nvSpPr>
        <p:spPr>
          <a:xfrm>
            <a:off x="3808373" y="1270525"/>
            <a:ext cx="3769886" cy="2104289"/>
          </a:xfrm>
          <a:prstGeom prst="cloudCallout">
            <a:avLst/>
          </a:prstGeom>
          <a:solidFill>
            <a:schemeClr val="accent6"/>
          </a:solidFill>
          <a:ln w="2857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GB" sz="2800" b="1">
                <a:solidFill>
                  <a:prstClr val="black"/>
                </a:solidFill>
                <a:cs typeface="Helvetica" panose="020B0604020202020204" pitchFamily="34" charset="0"/>
              </a:rPr>
              <a:t>Do you think … would always happen?</a:t>
            </a:r>
          </a:p>
        </p:txBody>
      </p:sp>
      <p:sp>
        <p:nvSpPr>
          <p:cNvPr id="18" name="Thought Bubble: Cloud 17">
            <a:extLst>
              <a:ext uri="{FF2B5EF4-FFF2-40B4-BE49-F238E27FC236}">
                <a16:creationId xmlns:a16="http://schemas.microsoft.com/office/drawing/2014/main" id="{B1CBBEBA-BE3E-4AE9-A305-0B6B0AC1AD75}"/>
              </a:ext>
            </a:extLst>
          </p:cNvPr>
          <p:cNvSpPr/>
          <p:nvPr/>
        </p:nvSpPr>
        <p:spPr>
          <a:xfrm>
            <a:off x="7968611" y="4045170"/>
            <a:ext cx="3549017" cy="2104289"/>
          </a:xfrm>
          <a:prstGeom prst="cloudCallout">
            <a:avLst/>
          </a:prstGeom>
          <a:solidFill>
            <a:schemeClr val="accent6"/>
          </a:solidFill>
          <a:ln w="28575">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GB" sz="2800" b="1">
                <a:solidFill>
                  <a:prstClr val="black"/>
                </a:solidFill>
                <a:cs typeface="Helvetica" panose="020B0604020202020204" pitchFamily="34" charset="0"/>
              </a:rPr>
              <a:t>What else could  go in this set? What couldn’t?</a:t>
            </a:r>
          </a:p>
        </p:txBody>
      </p:sp>
      <p:sp>
        <p:nvSpPr>
          <p:cNvPr id="19" name="Thought Bubble: Cloud 18">
            <a:extLst>
              <a:ext uri="{FF2B5EF4-FFF2-40B4-BE49-F238E27FC236}">
                <a16:creationId xmlns:a16="http://schemas.microsoft.com/office/drawing/2014/main" id="{6DAF8F01-3216-47C4-AACB-9BD5F24F6988}"/>
              </a:ext>
            </a:extLst>
          </p:cNvPr>
          <p:cNvSpPr/>
          <p:nvPr/>
        </p:nvSpPr>
        <p:spPr>
          <a:xfrm>
            <a:off x="4029242" y="3951649"/>
            <a:ext cx="3549017" cy="2104289"/>
          </a:xfrm>
          <a:prstGeom prst="cloudCallout">
            <a:avLst/>
          </a:prstGeom>
          <a:solidFill>
            <a:schemeClr val="accent6"/>
          </a:solid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GB" sz="2800" b="1">
                <a:solidFill>
                  <a:prstClr val="black"/>
                </a:solidFill>
                <a:cs typeface="Helvetica" panose="020B0604020202020204" pitchFamily="34" charset="0"/>
              </a:rPr>
              <a:t>How do you know that? </a:t>
            </a:r>
          </a:p>
        </p:txBody>
      </p:sp>
    </p:spTree>
    <p:extLst>
      <p:ext uri="{BB962C8B-B14F-4D97-AF65-F5344CB8AC3E}">
        <p14:creationId xmlns:p14="http://schemas.microsoft.com/office/powerpoint/2010/main" val="379424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Arial" panose="020B0604020202020204" pitchFamily="34" charset="0"/>
                <a:cs typeface="Arial"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448800" y="708541"/>
            <a:ext cx="2324557"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latin typeface="Arial" panose="020B0604020202020204" pitchFamily="34" charset="0"/>
                <a:cs typeface="Arial" panose="020B0604020202020204" pitchFamily="34" charset="0"/>
              </a:rPr>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09104" y="312130"/>
            <a:ext cx="7261924" cy="584775"/>
          </a:xfrm>
          <a:prstGeom prst="rect">
            <a:avLst/>
          </a:prstGeom>
          <a:noFill/>
        </p:spPr>
        <p:txBody>
          <a:bodyPr wrap="none" rtlCol="0">
            <a:spAutoFit/>
          </a:bodyPr>
          <a:lstStyle/>
          <a:p>
            <a:r>
              <a:rPr lang="en-GB" sz="3200" b="1">
                <a:solidFill>
                  <a:schemeClr val="bg1"/>
                </a:solidFill>
                <a:latin typeface="Arial" panose="020B0604020202020204" pitchFamily="34" charset="0"/>
                <a:cs typeface="Arial" panose="020B0604020202020204" pitchFamily="34" charset="0"/>
              </a:rPr>
              <a:t>Creating a positive attitude to maths</a:t>
            </a:r>
          </a:p>
        </p:txBody>
      </p:sp>
      <p:sp>
        <p:nvSpPr>
          <p:cNvPr id="7" name="TextBox 6">
            <a:extLst>
              <a:ext uri="{FF2B5EF4-FFF2-40B4-BE49-F238E27FC236}">
                <a16:creationId xmlns:a16="http://schemas.microsoft.com/office/drawing/2014/main" id="{940333DC-824E-4FB5-BC8A-F27F68DE05EB}"/>
              </a:ext>
            </a:extLst>
          </p:cNvPr>
          <p:cNvSpPr txBox="1"/>
          <p:nvPr/>
        </p:nvSpPr>
        <p:spPr>
          <a:xfrm>
            <a:off x="1446361" y="1231761"/>
            <a:ext cx="8545088" cy="4549835"/>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GB" sz="2800">
                <a:latin typeface="Arial" panose="020B0604020202020204" pitchFamily="34" charset="0"/>
                <a:cs typeface="Arial" panose="020B0604020202020204" pitchFamily="34" charset="0"/>
              </a:rPr>
              <a:t>Talk to your children about everyday maths</a:t>
            </a:r>
          </a:p>
          <a:p>
            <a:pPr marL="342900" indent="-342900">
              <a:lnSpc>
                <a:spcPct val="150000"/>
              </a:lnSpc>
              <a:buFont typeface="Wingdings" panose="05000000000000000000" pitchFamily="2" charset="2"/>
              <a:buChar char="ü"/>
            </a:pPr>
            <a:r>
              <a:rPr lang="en-GB" sz="2800">
                <a:latin typeface="Arial" panose="020B0604020202020204" pitchFamily="34" charset="0"/>
                <a:cs typeface="Arial" panose="020B0604020202020204" pitchFamily="34" charset="0"/>
              </a:rPr>
              <a:t>Play maths games with them </a:t>
            </a:r>
          </a:p>
          <a:p>
            <a:pPr marL="342900" indent="-342900">
              <a:lnSpc>
                <a:spcPct val="150000"/>
              </a:lnSpc>
              <a:buFont typeface="Wingdings" panose="05000000000000000000" pitchFamily="2" charset="2"/>
              <a:buChar char="ü"/>
            </a:pPr>
            <a:r>
              <a:rPr lang="en-GB" sz="2800">
                <a:latin typeface="Arial" panose="020B0604020202020204" pitchFamily="34" charset="0"/>
                <a:cs typeface="Arial" panose="020B0604020202020204" pitchFamily="34" charset="0"/>
              </a:rPr>
              <a:t>Value mistakes as learning opportunities</a:t>
            </a:r>
          </a:p>
          <a:p>
            <a:pPr marL="342900" indent="-342900">
              <a:lnSpc>
                <a:spcPct val="150000"/>
              </a:lnSpc>
              <a:buFont typeface="Wingdings" panose="05000000000000000000" pitchFamily="2" charset="2"/>
              <a:buChar char="ü"/>
            </a:pPr>
            <a:r>
              <a:rPr lang="en-GB" sz="2800">
                <a:latin typeface="Arial" panose="020B0604020202020204" pitchFamily="34" charset="0"/>
                <a:cs typeface="Arial" panose="020B0604020202020204" pitchFamily="34" charset="0"/>
              </a:rPr>
              <a:t>Recognise that there is more than one way to work things out</a:t>
            </a:r>
          </a:p>
          <a:p>
            <a:pPr marL="342900" indent="-342900">
              <a:lnSpc>
                <a:spcPct val="150000"/>
              </a:lnSpc>
              <a:buFont typeface="Wingdings" panose="05000000000000000000" pitchFamily="2" charset="2"/>
              <a:buChar char="ü"/>
            </a:pPr>
            <a:r>
              <a:rPr lang="en-GB" sz="2800">
                <a:latin typeface="Arial" panose="020B0604020202020204" pitchFamily="34" charset="0"/>
                <a:cs typeface="Arial" panose="020B0604020202020204" pitchFamily="34" charset="0"/>
              </a:rPr>
              <a:t>Praise children for effort over outcome</a:t>
            </a:r>
          </a:p>
          <a:p>
            <a:pPr marL="342900" indent="-342900">
              <a:lnSpc>
                <a:spcPct val="150000"/>
              </a:lnSpc>
              <a:buFont typeface="Wingdings" panose="05000000000000000000" pitchFamily="2" charset="2"/>
              <a:buChar char="ü"/>
            </a:pPr>
            <a:r>
              <a:rPr lang="en-GB" sz="2800">
                <a:latin typeface="Arial" panose="020B0604020202020204" pitchFamily="34" charset="0"/>
                <a:cs typeface="Arial" panose="020B0604020202020204" pitchFamily="34" charset="0"/>
              </a:rPr>
              <a:t>Avoid saying things like “I’m useless at maths”</a:t>
            </a:r>
          </a:p>
        </p:txBody>
      </p:sp>
    </p:spTree>
    <p:extLst>
      <p:ext uri="{BB962C8B-B14F-4D97-AF65-F5344CB8AC3E}">
        <p14:creationId xmlns:p14="http://schemas.microsoft.com/office/powerpoint/2010/main" val="158717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2169376" cy="584775"/>
          </a:xfrm>
          <a:prstGeom prst="rect">
            <a:avLst/>
          </a:prstGeom>
          <a:noFill/>
        </p:spPr>
        <p:txBody>
          <a:bodyPr wrap="none" rtlCol="0">
            <a:spAutoFit/>
          </a:bodyPr>
          <a:lstStyle/>
          <a:p>
            <a:r>
              <a:rPr lang="en-GB" sz="3200" b="1">
                <a:solidFill>
                  <a:schemeClr val="bg1"/>
                </a:solidFill>
              </a:rPr>
              <a:t>Big pictures</a:t>
            </a:r>
          </a:p>
        </p:txBody>
      </p:sp>
      <p:sp>
        <p:nvSpPr>
          <p:cNvPr id="2" name="Speech Bubble: Rectangle 1">
            <a:extLst>
              <a:ext uri="{FF2B5EF4-FFF2-40B4-BE49-F238E27FC236}">
                <a16:creationId xmlns:a16="http://schemas.microsoft.com/office/drawing/2014/main" id="{11F8D4A0-BCAF-41E9-B037-918D70457FEE}"/>
              </a:ext>
            </a:extLst>
          </p:cNvPr>
          <p:cNvSpPr/>
          <p:nvPr/>
        </p:nvSpPr>
        <p:spPr>
          <a:xfrm>
            <a:off x="7360316" y="1978091"/>
            <a:ext cx="3974793" cy="1380264"/>
          </a:xfrm>
          <a:prstGeom prst="wedgeRectCallout">
            <a:avLst>
              <a:gd name="adj1" fmla="val -1539"/>
              <a:gd name="adj2" fmla="val 83162"/>
            </a:avLst>
          </a:prstGeom>
          <a:solidFill>
            <a:schemeClr val="bg1"/>
          </a:solidFill>
          <a:ln w="28575">
            <a:solidFill>
              <a:srgbClr val="E40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a:solidFill>
                  <a:srgbClr val="000000"/>
                </a:solidFill>
              </a:rPr>
              <a:t>What maths can you see?</a:t>
            </a:r>
          </a:p>
          <a:p>
            <a:r>
              <a:rPr lang="en-GB"/>
              <a:t>?</a:t>
            </a:r>
          </a:p>
        </p:txBody>
      </p:sp>
      <p:pic>
        <p:nvPicPr>
          <p:cNvPr id="6" name="Picture 5">
            <a:extLst>
              <a:ext uri="{FF2B5EF4-FFF2-40B4-BE49-F238E27FC236}">
                <a16:creationId xmlns:a16="http://schemas.microsoft.com/office/drawing/2014/main" id="{C6FE3A2B-5E4B-44A9-8DBE-DD4E544DEA96}"/>
              </a:ext>
            </a:extLst>
          </p:cNvPr>
          <p:cNvPicPr>
            <a:picLocks noChangeAspect="1"/>
          </p:cNvPicPr>
          <p:nvPr/>
        </p:nvPicPr>
        <p:blipFill>
          <a:blip r:embed="rId3"/>
          <a:stretch>
            <a:fillRect/>
          </a:stretch>
        </p:blipFill>
        <p:spPr>
          <a:xfrm>
            <a:off x="9670701" y="3626316"/>
            <a:ext cx="1121761" cy="1329043"/>
          </a:xfrm>
          <a:prstGeom prst="rect">
            <a:avLst/>
          </a:prstGeom>
        </p:spPr>
      </p:pic>
      <p:pic>
        <p:nvPicPr>
          <p:cNvPr id="9" name="Picture 8">
            <a:extLst>
              <a:ext uri="{FF2B5EF4-FFF2-40B4-BE49-F238E27FC236}">
                <a16:creationId xmlns:a16="http://schemas.microsoft.com/office/drawing/2014/main" id="{7926EE3D-C2DA-4021-9B28-ED608A2CD974}"/>
              </a:ext>
            </a:extLst>
          </p:cNvPr>
          <p:cNvPicPr/>
          <p:nvPr/>
        </p:nvPicPr>
        <p:blipFill rotWithShape="1">
          <a:blip r:embed="rId4">
            <a:extLst>
              <a:ext uri="{28A0092B-C50C-407E-A947-70E740481C1C}">
                <a14:useLocalDpi xmlns:a14="http://schemas.microsoft.com/office/drawing/2010/main" val="0"/>
              </a:ext>
            </a:extLst>
          </a:blip>
          <a:srcRect l="2415" t="2397" r="2728" b="6044"/>
          <a:stretch/>
        </p:blipFill>
        <p:spPr bwMode="auto">
          <a:xfrm>
            <a:off x="9686242" y="5331572"/>
            <a:ext cx="1648867" cy="1038335"/>
          </a:xfrm>
          <a:prstGeom prst="rect">
            <a:avLst/>
          </a:prstGeom>
          <a:ln w="3175">
            <a:solidFill>
              <a:schemeClr val="tx1"/>
            </a:solid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01197FB5-4C59-4EA5-97B2-DBE04396E7FE}"/>
              </a:ext>
            </a:extLst>
          </p:cNvPr>
          <p:cNvPicPr>
            <a:picLocks noChangeAspect="1"/>
          </p:cNvPicPr>
          <p:nvPr/>
        </p:nvPicPr>
        <p:blipFill>
          <a:blip r:embed="rId5"/>
          <a:stretch>
            <a:fillRect/>
          </a:stretch>
        </p:blipFill>
        <p:spPr>
          <a:xfrm>
            <a:off x="197059" y="1368403"/>
            <a:ext cx="7029907" cy="5001504"/>
          </a:xfrm>
          <a:prstGeom prst="rect">
            <a:avLst/>
          </a:prstGeom>
        </p:spPr>
      </p:pic>
    </p:spTree>
    <p:extLst>
      <p:ext uri="{BB962C8B-B14F-4D97-AF65-F5344CB8AC3E}">
        <p14:creationId xmlns:p14="http://schemas.microsoft.com/office/powerpoint/2010/main" val="304783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3EFF195-F38E-4897-A197-89E086D12D76}"/>
              </a:ext>
            </a:extLst>
          </p:cNvPr>
          <p:cNvSpPr/>
          <p:nvPr/>
        </p:nvSpPr>
        <p:spPr>
          <a:xfrm>
            <a:off x="9991449" y="185321"/>
            <a:ext cx="1781908" cy="523220"/>
          </a:xfrm>
          <a:prstGeom prst="rect">
            <a:avLst/>
          </a:prstGeom>
          <a:solidFill>
            <a:srgbClr val="FFC90D"/>
          </a:solidFill>
          <a:ln>
            <a:solidFill>
              <a:srgbClr val="FFC90D"/>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eaLnBrk="1" fontAlgn="auto" hangingPunct="1">
              <a:spcBef>
                <a:spcPts val="0"/>
              </a:spcBef>
              <a:spcAft>
                <a:spcPts val="0"/>
              </a:spcAft>
              <a:defRPr/>
            </a:pPr>
            <a:r>
              <a:rPr lang="en-GB" sz="2800" b="1" kern="0">
                <a:solidFill>
                  <a:schemeClr val="bg1"/>
                </a:solidFill>
                <a:latin typeface="Helvetica" panose="020B0604020202020204" pitchFamily="34" charset="0"/>
                <a:cs typeface="Helvetica" panose="020B0604020202020204" pitchFamily="34" charset="0"/>
              </a:rPr>
              <a:t>Year 3</a:t>
            </a:r>
          </a:p>
        </p:txBody>
      </p:sp>
      <p:sp>
        <p:nvSpPr>
          <p:cNvPr id="81" name="Rectangle 80">
            <a:extLst>
              <a:ext uri="{FF2B5EF4-FFF2-40B4-BE49-F238E27FC236}">
                <a16:creationId xmlns:a16="http://schemas.microsoft.com/office/drawing/2014/main" id="{FD03A337-F337-4953-BB5D-B21F4976BA28}"/>
              </a:ext>
            </a:extLst>
          </p:cNvPr>
          <p:cNvSpPr/>
          <p:nvPr/>
        </p:nvSpPr>
        <p:spPr>
          <a:xfrm>
            <a:off x="9572806" y="708541"/>
            <a:ext cx="2200551" cy="647700"/>
          </a:xfrm>
          <a:prstGeom prst="rect">
            <a:avLst/>
          </a:prstGeom>
          <a:solidFill>
            <a:srgbClr val="0074AC"/>
          </a:solidFill>
          <a:ln>
            <a:solidFill>
              <a:srgbClr val="0074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800"/>
              <a:t>Autumn Term</a:t>
            </a:r>
          </a:p>
        </p:txBody>
      </p:sp>
      <p:sp>
        <p:nvSpPr>
          <p:cNvPr id="5" name="TextBox 4">
            <a:extLst>
              <a:ext uri="{FF2B5EF4-FFF2-40B4-BE49-F238E27FC236}">
                <a16:creationId xmlns:a16="http://schemas.microsoft.com/office/drawing/2014/main" id="{F27A5C13-978B-417C-A66E-2C2AE764F805}"/>
              </a:ext>
            </a:extLst>
          </p:cNvPr>
          <p:cNvSpPr txBox="1"/>
          <p:nvPr/>
        </p:nvSpPr>
        <p:spPr>
          <a:xfrm>
            <a:off x="418643" y="284616"/>
            <a:ext cx="5539465" cy="584775"/>
          </a:xfrm>
          <a:prstGeom prst="rect">
            <a:avLst/>
          </a:prstGeom>
          <a:noFill/>
        </p:spPr>
        <p:txBody>
          <a:bodyPr wrap="none" rtlCol="0">
            <a:spAutoFit/>
          </a:bodyPr>
          <a:lstStyle/>
          <a:p>
            <a:r>
              <a:rPr lang="en-GB" sz="3200" b="1">
                <a:solidFill>
                  <a:schemeClr val="bg1"/>
                </a:solidFill>
              </a:rPr>
              <a:t>Year 3 Autumn Curriculum Map</a:t>
            </a:r>
          </a:p>
        </p:txBody>
      </p:sp>
      <p:graphicFrame>
        <p:nvGraphicFramePr>
          <p:cNvPr id="7" name="Table 6">
            <a:extLst>
              <a:ext uri="{FF2B5EF4-FFF2-40B4-BE49-F238E27FC236}">
                <a16:creationId xmlns:a16="http://schemas.microsoft.com/office/drawing/2014/main" id="{3C35F7AF-E397-4C6B-ACA1-7A84423A9B0F}"/>
              </a:ext>
            </a:extLst>
          </p:cNvPr>
          <p:cNvGraphicFramePr>
            <a:graphicFrameLocks noGrp="1"/>
          </p:cNvGraphicFramePr>
          <p:nvPr>
            <p:extLst>
              <p:ext uri="{D42A27DB-BD31-4B8C-83A1-F6EECF244321}">
                <p14:modId xmlns:p14="http://schemas.microsoft.com/office/powerpoint/2010/main" val="1423389360"/>
              </p:ext>
            </p:extLst>
          </p:nvPr>
        </p:nvGraphicFramePr>
        <p:xfrm>
          <a:off x="999545" y="1603690"/>
          <a:ext cx="9768861" cy="2309495"/>
        </p:xfrm>
        <a:graphic>
          <a:graphicData uri="http://schemas.openxmlformats.org/drawingml/2006/table">
            <a:tbl>
              <a:tblPr firstRow="1" bandRow="1">
                <a:tableStyleId>{5940675A-B579-460E-94D1-54222C63F5DA}</a:tableStyleId>
              </a:tblPr>
              <a:tblGrid>
                <a:gridCol w="3915355">
                  <a:extLst>
                    <a:ext uri="{9D8B030D-6E8A-4147-A177-3AD203B41FA5}">
                      <a16:colId xmlns:a16="http://schemas.microsoft.com/office/drawing/2014/main" val="2930844339"/>
                    </a:ext>
                  </a:extLst>
                </a:gridCol>
                <a:gridCol w="3676650">
                  <a:extLst>
                    <a:ext uri="{9D8B030D-6E8A-4147-A177-3AD203B41FA5}">
                      <a16:colId xmlns:a16="http://schemas.microsoft.com/office/drawing/2014/main" val="588203538"/>
                    </a:ext>
                  </a:extLst>
                </a:gridCol>
                <a:gridCol w="2176856">
                  <a:extLst>
                    <a:ext uri="{9D8B030D-6E8A-4147-A177-3AD203B41FA5}">
                      <a16:colId xmlns:a16="http://schemas.microsoft.com/office/drawing/2014/main" val="1755218418"/>
                    </a:ext>
                  </a:extLst>
                </a:gridCol>
              </a:tblGrid>
              <a:tr h="537059">
                <a:tc>
                  <a:txBody>
                    <a:bodyPr/>
                    <a:lstStyle/>
                    <a:p>
                      <a:pPr algn="ctr"/>
                      <a:r>
                        <a:rPr lang="en-GB" sz="1600" b="1">
                          <a:solidFill>
                            <a:srgbClr val="E40045"/>
                          </a:solidFill>
                          <a:effectLst/>
                          <a:latin typeface="Arial" panose="020B0604020202020204" pitchFamily="34" charset="0"/>
                          <a:ea typeface="Calibri" panose="020F0502020204030204" pitchFamily="34" charset="0"/>
                        </a:rPr>
                        <a:t>Number sense and exploring calculation strategies</a:t>
                      </a:r>
                      <a:endParaRPr lang="en-GB" sz="1600" b="1">
                        <a:solidFill>
                          <a:srgbClr val="E40045"/>
                        </a:solidFill>
                        <a:latin typeface="Arial" panose="020B0604020202020204" pitchFamily="34" charset="0"/>
                        <a:cs typeface="Arial" panose="020B0604020202020204" pitchFamily="34" charset="0"/>
                      </a:endParaRPr>
                    </a:p>
                  </a:txBody>
                  <a:tcPr>
                    <a:lnL w="38100" cap="flat" cmpd="sng" algn="ctr">
                      <a:solidFill>
                        <a:srgbClr val="E6E6E6"/>
                      </a:solidFill>
                      <a:prstDash val="solid"/>
                      <a:round/>
                      <a:headEnd type="none" w="med" len="med"/>
                      <a:tailEnd type="none" w="med" len="med"/>
                    </a:lnL>
                    <a:lnR w="38100" cap="flat" cmpd="sng" algn="ctr">
                      <a:solidFill>
                        <a:srgbClr val="E6E6E6"/>
                      </a:solidFill>
                      <a:prstDash val="solid"/>
                      <a:round/>
                      <a:headEnd type="none" w="med" len="med"/>
                      <a:tailEnd type="none" w="med" len="med"/>
                    </a:lnR>
                    <a:lnT w="38100" cap="flat" cmpd="sng" algn="ctr">
                      <a:solidFill>
                        <a:srgbClr val="E6E6E6"/>
                      </a:solidFill>
                      <a:prstDash val="solid"/>
                      <a:round/>
                      <a:headEnd type="none" w="med" len="med"/>
                      <a:tailEnd type="none" w="med" len="med"/>
                    </a:lnT>
                    <a:lnB w="38100" cap="flat" cmpd="sng" algn="ctr">
                      <a:solidFill>
                        <a:srgbClr val="E6E6E6"/>
                      </a:solidFill>
                      <a:prstDash val="solid"/>
                      <a:round/>
                      <a:headEnd type="none" w="med" len="med"/>
                      <a:tailEnd type="none" w="med" len="med"/>
                    </a:lnB>
                    <a:solidFill>
                      <a:srgbClr val="E6E6E6"/>
                    </a:solidFill>
                  </a:tcPr>
                </a:tc>
                <a:tc>
                  <a:txBody>
                    <a:bodyPr/>
                    <a:lstStyle/>
                    <a:p>
                      <a:pPr algn="ctr"/>
                      <a:r>
                        <a:rPr lang="en-GB" sz="1600" b="1">
                          <a:solidFill>
                            <a:srgbClr val="E40045"/>
                          </a:solidFill>
                          <a:latin typeface="Arial" panose="020B0604020202020204" pitchFamily="34" charset="0"/>
                          <a:cs typeface="Arial" panose="020B0604020202020204" pitchFamily="34" charset="0"/>
                        </a:rPr>
                        <a:t>Place value</a:t>
                      </a:r>
                    </a:p>
                  </a:txBody>
                  <a:tcPr>
                    <a:lnL w="38100" cap="flat" cmpd="sng" algn="ctr">
                      <a:solidFill>
                        <a:srgbClr val="E6E6E6"/>
                      </a:solidFill>
                      <a:prstDash val="solid"/>
                      <a:round/>
                      <a:headEnd type="none" w="med" len="med"/>
                      <a:tailEnd type="none" w="med" len="med"/>
                    </a:lnL>
                    <a:lnR w="38100" cap="flat" cmpd="sng" algn="ctr">
                      <a:solidFill>
                        <a:srgbClr val="E6E6E6"/>
                      </a:solidFill>
                      <a:prstDash val="solid"/>
                      <a:round/>
                      <a:headEnd type="none" w="med" len="med"/>
                      <a:tailEnd type="none" w="med" len="med"/>
                    </a:lnR>
                    <a:lnT w="38100" cap="flat" cmpd="sng" algn="ctr">
                      <a:solidFill>
                        <a:srgbClr val="E6E6E6"/>
                      </a:solidFill>
                      <a:prstDash val="solid"/>
                      <a:round/>
                      <a:headEnd type="none" w="med" len="med"/>
                      <a:tailEnd type="none" w="med" len="med"/>
                    </a:lnT>
                    <a:lnB w="38100" cap="flat" cmpd="sng" algn="ctr">
                      <a:solidFill>
                        <a:srgbClr val="E6E6E6"/>
                      </a:solidFill>
                      <a:prstDash val="solid"/>
                      <a:round/>
                      <a:headEnd type="none" w="med" len="med"/>
                      <a:tailEnd type="none" w="med" len="med"/>
                    </a:lnB>
                    <a:solidFill>
                      <a:srgbClr val="E6E6E6"/>
                    </a:solidFill>
                  </a:tcPr>
                </a:tc>
                <a:tc>
                  <a:txBody>
                    <a:bodyPr/>
                    <a:lstStyle/>
                    <a:p>
                      <a:pPr algn="ctr"/>
                      <a:r>
                        <a:rPr lang="en-GB" sz="1600" b="1">
                          <a:solidFill>
                            <a:srgbClr val="E40045"/>
                          </a:solidFill>
                          <a:effectLst/>
                          <a:latin typeface="Arial" panose="020B0604020202020204" pitchFamily="34" charset="0"/>
                          <a:ea typeface="Calibri" panose="020F0502020204030204" pitchFamily="34" charset="0"/>
                        </a:rPr>
                        <a:t>Graphs</a:t>
                      </a:r>
                      <a:endParaRPr lang="en-GB" sz="1600" b="1">
                        <a:solidFill>
                          <a:srgbClr val="E40045"/>
                        </a:solidFill>
                        <a:latin typeface="Arial" panose="020B0604020202020204" pitchFamily="34" charset="0"/>
                        <a:cs typeface="Arial" panose="020B0604020202020204" pitchFamily="34" charset="0"/>
                      </a:endParaRPr>
                    </a:p>
                  </a:txBody>
                  <a:tcPr>
                    <a:lnL w="38100" cap="flat" cmpd="sng" algn="ctr">
                      <a:solidFill>
                        <a:srgbClr val="E6E6E6"/>
                      </a:solidFill>
                      <a:prstDash val="solid"/>
                      <a:round/>
                      <a:headEnd type="none" w="med" len="med"/>
                      <a:tailEnd type="none" w="med" len="med"/>
                    </a:lnL>
                    <a:lnR w="38100" cap="flat" cmpd="sng" algn="ctr">
                      <a:solidFill>
                        <a:srgbClr val="E6E6E6"/>
                      </a:solidFill>
                      <a:prstDash val="solid"/>
                      <a:round/>
                      <a:headEnd type="none" w="med" len="med"/>
                      <a:tailEnd type="none" w="med" len="med"/>
                    </a:lnR>
                    <a:lnT w="38100" cap="flat" cmpd="sng" algn="ctr">
                      <a:solidFill>
                        <a:srgbClr val="E6E6E6"/>
                      </a:solidFill>
                      <a:prstDash val="solid"/>
                      <a:round/>
                      <a:headEnd type="none" w="med" len="med"/>
                      <a:tailEnd type="none" w="med" len="med"/>
                    </a:lnT>
                    <a:lnB w="38100" cap="flat" cmpd="sng" algn="ctr">
                      <a:solidFill>
                        <a:srgbClr val="E6E6E6"/>
                      </a:solidFill>
                      <a:prstDash val="solid"/>
                      <a:round/>
                      <a:headEnd type="none" w="med" len="med"/>
                      <a:tailEnd type="none" w="med" len="med"/>
                    </a:lnB>
                    <a:solidFill>
                      <a:srgbClr val="E6E6E6"/>
                    </a:solidFill>
                  </a:tcPr>
                </a:tc>
                <a:extLst>
                  <a:ext uri="{0D108BD9-81ED-4DB2-BD59-A6C34878D82A}">
                    <a16:rowId xmlns:a16="http://schemas.microsoft.com/office/drawing/2014/main" val="2354303533"/>
                  </a:ext>
                </a:extLst>
              </a:tr>
              <a:tr h="164804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a:solidFill>
                            <a:schemeClr val="tx1"/>
                          </a:solidFill>
                          <a:latin typeface="Arial" panose="020B0604020202020204" pitchFamily="34" charset="0"/>
                          <a:cs typeface="Arial" panose="020B0604020202020204" pitchFamily="34" charset="0"/>
                        </a:rPr>
                        <a:t> Read, write and order and compare numbers to 100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a:solidFill>
                            <a:schemeClr val="tx1"/>
                          </a:solidFill>
                          <a:latin typeface="Arial" panose="020B0604020202020204" pitchFamily="34" charset="0"/>
                          <a:cs typeface="Arial" panose="020B0604020202020204" pitchFamily="34" charset="0"/>
                        </a:rPr>
                        <a:t>Calculate mentally using know facts, round and adjust, near doubles, adding on to find the difference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a:solidFill>
                            <a:schemeClr val="tx1"/>
                          </a:solidFill>
                          <a:latin typeface="Arial" panose="020B0604020202020204" pitchFamily="34" charset="0"/>
                          <a:cs typeface="Arial" panose="020B0604020202020204" pitchFamily="34" charset="0"/>
                        </a:rPr>
                        <a:t>Derive new facts from a know fact</a:t>
                      </a:r>
                    </a:p>
                    <a:p>
                      <a:pPr marL="0" lvl="0" indent="0">
                        <a:lnSpc>
                          <a:spcPct val="107000"/>
                        </a:lnSpc>
                        <a:spcBef>
                          <a:spcPts val="200"/>
                        </a:spcBef>
                        <a:spcAft>
                          <a:spcPts val="200"/>
                        </a:spcAft>
                        <a:buFont typeface="Symbol" panose="05050102010706020507" pitchFamily="18" charset="2"/>
                        <a:buNone/>
                      </a:pP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rgbClr val="E6E6E6"/>
                      </a:solidFill>
                      <a:prstDash val="solid"/>
                      <a:round/>
                      <a:headEnd type="none" w="med" len="med"/>
                      <a:tailEnd type="none" w="med" len="med"/>
                    </a:lnL>
                    <a:lnR w="38100" cap="flat" cmpd="sng" algn="ctr">
                      <a:solidFill>
                        <a:srgbClr val="E6E6E6"/>
                      </a:solidFill>
                      <a:prstDash val="solid"/>
                      <a:round/>
                      <a:headEnd type="none" w="med" len="med"/>
                      <a:tailEnd type="none" w="med" len="med"/>
                    </a:lnR>
                    <a:lnT w="38100" cap="flat" cmpd="sng" algn="ctr">
                      <a:solidFill>
                        <a:srgbClr val="E6E6E6"/>
                      </a:solidFill>
                      <a:prstDash val="solid"/>
                      <a:round/>
                      <a:headEnd type="none" w="med" len="med"/>
                      <a:tailEnd type="none" w="med" len="med"/>
                    </a:lnT>
                    <a:lnB w="38100" cap="flat" cmpd="sng" algn="ctr">
                      <a:solidFill>
                        <a:srgbClr val="E6E6E6"/>
                      </a:solidFill>
                      <a:prstDash val="solid"/>
                      <a:round/>
                      <a:headEnd type="none" w="med" len="med"/>
                      <a:tailEnd type="none" w="med" len="med"/>
                    </a:lnB>
                  </a:tcPr>
                </a:tc>
                <a:tc>
                  <a:txBody>
                    <a:bodyPr/>
                    <a:lstStyle/>
                    <a:p>
                      <a:pPr marL="0" lvl="0" indent="0">
                        <a:lnSpc>
                          <a:spcPct val="107000"/>
                        </a:lnSpc>
                        <a:spcBef>
                          <a:spcPts val="200"/>
                        </a:spcBef>
                        <a:spcAft>
                          <a:spcPts val="200"/>
                        </a:spcAft>
                        <a:buFont typeface="Arial" panose="020B0604020202020204" pitchFamily="34" charset="0"/>
                        <a:buChar char="•"/>
                      </a:pPr>
                      <a:r>
                        <a:rPr lang="en-GB" sz="1600">
                          <a:effectLst/>
                          <a:latin typeface="Arial" panose="020B0604020202020204" pitchFamily="34" charset="0"/>
                          <a:ea typeface="Calibri" panose="020F0502020204030204" pitchFamily="34" charset="0"/>
                          <a:cs typeface="Arial" panose="020B0604020202020204" pitchFamily="34" charset="0"/>
                        </a:rPr>
                        <a:t>Read, write, represent, partition, order and compare 3-digit numbers</a:t>
                      </a:r>
                    </a:p>
                    <a:p>
                      <a:pPr marL="0" lvl="0" indent="0">
                        <a:lnSpc>
                          <a:spcPct val="107000"/>
                        </a:lnSpc>
                        <a:spcBef>
                          <a:spcPts val="200"/>
                        </a:spcBef>
                        <a:spcAft>
                          <a:spcPts val="200"/>
                        </a:spcAft>
                        <a:buFont typeface="Arial" panose="020B0604020202020204" pitchFamily="34" charset="0"/>
                        <a:buChar char="•"/>
                      </a:pPr>
                      <a:r>
                        <a:rPr lang="en-GB" sz="1600">
                          <a:effectLst/>
                          <a:latin typeface="Arial" panose="020B0604020202020204" pitchFamily="34" charset="0"/>
                          <a:ea typeface="Calibri" panose="020F0502020204030204" pitchFamily="34" charset="0"/>
                          <a:cs typeface="Arial" panose="020B0604020202020204" pitchFamily="34" charset="0"/>
                        </a:rPr>
                        <a:t>Find 10 and 100 more or less</a:t>
                      </a:r>
                    </a:p>
                    <a:p>
                      <a:pPr marL="0" marR="0" lvl="0" indent="0" algn="l" defTabSz="914400" rtl="0" eaLnBrk="1" fontAlgn="auto" latinLnBrk="0" hangingPunct="1">
                        <a:lnSpc>
                          <a:spcPct val="107000"/>
                        </a:lnSpc>
                        <a:spcBef>
                          <a:spcPts val="200"/>
                        </a:spcBef>
                        <a:spcAft>
                          <a:spcPts val="200"/>
                        </a:spcAft>
                        <a:buClrTx/>
                        <a:buSzTx/>
                        <a:buFont typeface="Arial" panose="020B0604020202020204" pitchFamily="34" charset="0"/>
                        <a:buChar char="•"/>
                        <a:tabLst/>
                        <a:defRPr/>
                      </a:pPr>
                      <a:r>
                        <a:rPr lang="en-GB" sz="1600">
                          <a:effectLst/>
                          <a:latin typeface="Arial" panose="020B0604020202020204" pitchFamily="34" charset="0"/>
                          <a:ea typeface="Calibri" panose="020F0502020204030204" pitchFamily="34" charset="0"/>
                          <a:cs typeface="Arial" panose="020B0604020202020204" pitchFamily="34" charset="0"/>
                        </a:rPr>
                        <a:t>Round to the nearest multiple of 10 and 100</a:t>
                      </a:r>
                    </a:p>
                    <a:p>
                      <a:pPr marL="0" lvl="0" indent="0">
                        <a:lnSpc>
                          <a:spcPct val="107000"/>
                        </a:lnSpc>
                        <a:spcBef>
                          <a:spcPts val="200"/>
                        </a:spcBef>
                        <a:spcAft>
                          <a:spcPts val="200"/>
                        </a:spcAft>
                        <a:buFont typeface="Wingdings" panose="05000000000000000000" pitchFamily="2" charset="2"/>
                        <a:buChar char="§"/>
                      </a:pPr>
                      <a:endParaRPr lang="en-GB"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rgbClr val="E6E6E6"/>
                      </a:solidFill>
                      <a:prstDash val="solid"/>
                      <a:round/>
                      <a:headEnd type="none" w="med" len="med"/>
                      <a:tailEnd type="none" w="med" len="med"/>
                    </a:lnL>
                    <a:lnR w="38100" cap="flat" cmpd="sng" algn="ctr">
                      <a:solidFill>
                        <a:srgbClr val="E6E6E6"/>
                      </a:solidFill>
                      <a:prstDash val="solid"/>
                      <a:round/>
                      <a:headEnd type="none" w="med" len="med"/>
                      <a:tailEnd type="none" w="med" len="med"/>
                    </a:lnR>
                    <a:lnT w="38100" cap="flat" cmpd="sng" algn="ctr">
                      <a:solidFill>
                        <a:srgbClr val="E6E6E6"/>
                      </a:solidFill>
                      <a:prstDash val="solid"/>
                      <a:round/>
                      <a:headEnd type="none" w="med" len="med"/>
                      <a:tailEnd type="none" w="med" len="med"/>
                    </a:lnT>
                    <a:lnB w="38100" cap="flat" cmpd="sng" algn="ctr">
                      <a:solidFill>
                        <a:srgbClr val="E6E6E6"/>
                      </a:solidFill>
                      <a:prstDash val="solid"/>
                      <a:round/>
                      <a:headEnd type="none" w="med" len="med"/>
                      <a:tailEnd type="none" w="med" len="med"/>
                    </a:lnB>
                  </a:tcPr>
                </a:tc>
                <a:tc>
                  <a:txBody>
                    <a:bodyPr/>
                    <a:lstStyle/>
                    <a:p>
                      <a:pPr marL="0" lvl="0" indent="0">
                        <a:lnSpc>
                          <a:spcPct val="107000"/>
                        </a:lnSpc>
                        <a:spcBef>
                          <a:spcPts val="200"/>
                        </a:spcBef>
                        <a:spcAft>
                          <a:spcPts val="200"/>
                        </a:spcAft>
                        <a:buFont typeface="Symbol" panose="05050102010706020507" pitchFamily="18" charset="2"/>
                        <a:buChar char=""/>
                      </a:pPr>
                      <a:r>
                        <a:rPr lang="en-GB" sz="1600">
                          <a:effectLst/>
                          <a:latin typeface="Arial" panose="020B0604020202020204" pitchFamily="34" charset="0"/>
                          <a:ea typeface="Calibri" panose="020F0502020204030204" pitchFamily="34" charset="0"/>
                          <a:cs typeface="Arial" panose="020B0604020202020204" pitchFamily="34" charset="0"/>
                        </a:rPr>
                        <a:t>Collect, interpret and present data using charts and tables</a:t>
                      </a:r>
                    </a:p>
                    <a:p>
                      <a:pPr marL="71755" indent="-71755">
                        <a:spcBef>
                          <a:spcPts val="200"/>
                        </a:spcBef>
                        <a:spcAft>
                          <a:spcPts val="200"/>
                        </a:spcAft>
                      </a:pPr>
                      <a:endParaRPr lang="en-GB" sz="1600">
                        <a:effectLst/>
                        <a:latin typeface="Arial" panose="020B0604020202020204" pitchFamily="34" charset="0"/>
                        <a:cs typeface="Arial" panose="020B0604020202020204" pitchFamily="34" charset="0"/>
                      </a:endParaRPr>
                    </a:p>
                  </a:txBody>
                  <a:tcPr marL="68580" marR="68580" marT="0" marB="0">
                    <a:lnL w="38100" cap="flat" cmpd="sng" algn="ctr">
                      <a:solidFill>
                        <a:srgbClr val="E6E6E6"/>
                      </a:solidFill>
                      <a:prstDash val="solid"/>
                      <a:round/>
                      <a:headEnd type="none" w="med" len="med"/>
                      <a:tailEnd type="none" w="med" len="med"/>
                    </a:lnL>
                    <a:lnR w="38100" cap="flat" cmpd="sng" algn="ctr">
                      <a:solidFill>
                        <a:srgbClr val="E6E6E6"/>
                      </a:solidFill>
                      <a:prstDash val="solid"/>
                      <a:round/>
                      <a:headEnd type="none" w="med" len="med"/>
                      <a:tailEnd type="none" w="med" len="med"/>
                    </a:lnR>
                    <a:lnT w="38100" cap="flat" cmpd="sng" algn="ctr">
                      <a:solidFill>
                        <a:srgbClr val="E6E6E6"/>
                      </a:solidFill>
                      <a:prstDash val="solid"/>
                      <a:round/>
                      <a:headEnd type="none" w="med" len="med"/>
                      <a:tailEnd type="none" w="med" len="med"/>
                    </a:lnT>
                    <a:lnB w="38100" cap="flat" cmpd="sng" algn="ctr">
                      <a:solidFill>
                        <a:srgbClr val="E6E6E6"/>
                      </a:solidFill>
                      <a:prstDash val="solid"/>
                      <a:round/>
                      <a:headEnd type="none" w="med" len="med"/>
                      <a:tailEnd type="none" w="med" len="med"/>
                    </a:lnB>
                  </a:tcPr>
                </a:tc>
                <a:extLst>
                  <a:ext uri="{0D108BD9-81ED-4DB2-BD59-A6C34878D82A}">
                    <a16:rowId xmlns:a16="http://schemas.microsoft.com/office/drawing/2014/main" val="2538896136"/>
                  </a:ext>
                </a:extLst>
              </a:tr>
            </a:tbl>
          </a:graphicData>
        </a:graphic>
      </p:graphicFrame>
      <p:graphicFrame>
        <p:nvGraphicFramePr>
          <p:cNvPr id="8" name="Table 7">
            <a:extLst>
              <a:ext uri="{FF2B5EF4-FFF2-40B4-BE49-F238E27FC236}">
                <a16:creationId xmlns:a16="http://schemas.microsoft.com/office/drawing/2014/main" id="{D7FDD383-9CCA-42D6-9CB0-644FA57C3617}"/>
              </a:ext>
            </a:extLst>
          </p:cNvPr>
          <p:cNvGraphicFramePr>
            <a:graphicFrameLocks noGrp="1"/>
          </p:cNvGraphicFramePr>
          <p:nvPr>
            <p:extLst>
              <p:ext uri="{D42A27DB-BD31-4B8C-83A1-F6EECF244321}">
                <p14:modId xmlns:p14="http://schemas.microsoft.com/office/powerpoint/2010/main" val="3339573014"/>
              </p:ext>
            </p:extLst>
          </p:nvPr>
        </p:nvGraphicFramePr>
        <p:xfrm>
          <a:off x="999544" y="4158379"/>
          <a:ext cx="8258756" cy="2185106"/>
        </p:xfrm>
        <a:graphic>
          <a:graphicData uri="http://schemas.openxmlformats.org/drawingml/2006/table">
            <a:tbl>
              <a:tblPr firstRow="1" bandRow="1">
                <a:tableStyleId>{5940675A-B579-460E-94D1-54222C63F5DA}</a:tableStyleId>
              </a:tblPr>
              <a:tblGrid>
                <a:gridCol w="5153606">
                  <a:extLst>
                    <a:ext uri="{9D8B030D-6E8A-4147-A177-3AD203B41FA5}">
                      <a16:colId xmlns:a16="http://schemas.microsoft.com/office/drawing/2014/main" val="2930844339"/>
                    </a:ext>
                  </a:extLst>
                </a:gridCol>
                <a:gridCol w="3105150">
                  <a:extLst>
                    <a:ext uri="{9D8B030D-6E8A-4147-A177-3AD203B41FA5}">
                      <a16:colId xmlns:a16="http://schemas.microsoft.com/office/drawing/2014/main" val="588203538"/>
                    </a:ext>
                  </a:extLst>
                </a:gridCol>
              </a:tblGrid>
              <a:tr h="537059">
                <a:tc>
                  <a:txBody>
                    <a:bodyPr/>
                    <a:lstStyle/>
                    <a:p>
                      <a:pPr algn="ctr"/>
                      <a:r>
                        <a:rPr lang="en-GB" sz="1600" b="1">
                          <a:solidFill>
                            <a:srgbClr val="E40045"/>
                          </a:solidFill>
                          <a:latin typeface="Arial" panose="020B0604020202020204" pitchFamily="34" charset="0"/>
                          <a:cs typeface="Arial" panose="020B0604020202020204" pitchFamily="34" charset="0"/>
                        </a:rPr>
                        <a:t>Addition and Subtraction</a:t>
                      </a:r>
                    </a:p>
                  </a:txBody>
                  <a:tcPr>
                    <a:lnL w="38100" cap="flat" cmpd="sng" algn="ctr">
                      <a:solidFill>
                        <a:srgbClr val="E6E6E6"/>
                      </a:solidFill>
                      <a:prstDash val="solid"/>
                      <a:round/>
                      <a:headEnd type="none" w="med" len="med"/>
                      <a:tailEnd type="none" w="med" len="med"/>
                    </a:lnL>
                    <a:lnR w="38100" cap="flat" cmpd="sng" algn="ctr">
                      <a:solidFill>
                        <a:srgbClr val="E6E6E6"/>
                      </a:solidFill>
                      <a:prstDash val="solid"/>
                      <a:round/>
                      <a:headEnd type="none" w="med" len="med"/>
                      <a:tailEnd type="none" w="med" len="med"/>
                    </a:lnR>
                    <a:lnT w="38100" cap="flat" cmpd="sng" algn="ctr">
                      <a:solidFill>
                        <a:srgbClr val="E6E6E6"/>
                      </a:solidFill>
                      <a:prstDash val="solid"/>
                      <a:round/>
                      <a:headEnd type="none" w="med" len="med"/>
                      <a:tailEnd type="none" w="med" len="med"/>
                    </a:lnT>
                    <a:lnB w="38100" cap="flat" cmpd="sng" algn="ctr">
                      <a:solidFill>
                        <a:srgbClr val="E6E6E6"/>
                      </a:solidFill>
                      <a:prstDash val="solid"/>
                      <a:round/>
                      <a:headEnd type="none" w="med" len="med"/>
                      <a:tailEnd type="none" w="med" len="med"/>
                    </a:lnB>
                    <a:solidFill>
                      <a:srgbClr val="E6E6E6"/>
                    </a:solidFill>
                  </a:tcPr>
                </a:tc>
                <a:tc>
                  <a:txBody>
                    <a:bodyPr/>
                    <a:lstStyle/>
                    <a:p>
                      <a:pPr algn="ctr"/>
                      <a:r>
                        <a:rPr lang="en-GB" sz="1600" b="1">
                          <a:solidFill>
                            <a:srgbClr val="E40045"/>
                          </a:solidFill>
                          <a:latin typeface="Arial" panose="020B0604020202020204" pitchFamily="34" charset="0"/>
                          <a:cs typeface="Arial" panose="020B0604020202020204" pitchFamily="34" charset="0"/>
                        </a:rPr>
                        <a:t>Length and Perimeter</a:t>
                      </a:r>
                    </a:p>
                  </a:txBody>
                  <a:tcPr>
                    <a:lnL w="38100" cap="flat" cmpd="sng" algn="ctr">
                      <a:solidFill>
                        <a:srgbClr val="E6E6E6"/>
                      </a:solidFill>
                      <a:prstDash val="solid"/>
                      <a:round/>
                      <a:headEnd type="none" w="med" len="med"/>
                      <a:tailEnd type="none" w="med" len="med"/>
                    </a:lnL>
                    <a:lnR w="38100" cap="flat" cmpd="sng" algn="ctr">
                      <a:solidFill>
                        <a:srgbClr val="E6E6E6"/>
                      </a:solidFill>
                      <a:prstDash val="solid"/>
                      <a:round/>
                      <a:headEnd type="none" w="med" len="med"/>
                      <a:tailEnd type="none" w="med" len="med"/>
                    </a:lnR>
                    <a:lnT w="38100" cap="flat" cmpd="sng" algn="ctr">
                      <a:solidFill>
                        <a:srgbClr val="E6E6E6"/>
                      </a:solidFill>
                      <a:prstDash val="solid"/>
                      <a:round/>
                      <a:headEnd type="none" w="med" len="med"/>
                      <a:tailEnd type="none" w="med" len="med"/>
                    </a:lnT>
                    <a:lnB w="38100" cap="flat" cmpd="sng" algn="ctr">
                      <a:solidFill>
                        <a:srgbClr val="E6E6E6"/>
                      </a:solidFill>
                      <a:prstDash val="solid"/>
                      <a:round/>
                      <a:headEnd type="none" w="med" len="med"/>
                      <a:tailEnd type="none" w="med" len="med"/>
                    </a:lnB>
                    <a:solidFill>
                      <a:srgbClr val="E6E6E6"/>
                    </a:solidFill>
                  </a:tcPr>
                </a:tc>
                <a:extLst>
                  <a:ext uri="{0D108BD9-81ED-4DB2-BD59-A6C34878D82A}">
                    <a16:rowId xmlns:a16="http://schemas.microsoft.com/office/drawing/2014/main" val="2354303533"/>
                  </a:ext>
                </a:extLst>
              </a:tr>
              <a:tr h="1648047">
                <a:tc>
                  <a:txBody>
                    <a:bodyPr/>
                    <a:lstStyle/>
                    <a:p>
                      <a:pPr marL="0" lvl="0" indent="0">
                        <a:lnSpc>
                          <a:spcPct val="107000"/>
                        </a:lnSpc>
                        <a:spcBef>
                          <a:spcPts val="200"/>
                        </a:spcBef>
                        <a:spcAft>
                          <a:spcPts val="200"/>
                        </a:spcAft>
                        <a:buFont typeface="Symbol" panose="05050102010706020507" pitchFamily="18" charset="2"/>
                        <a:buChar char=""/>
                      </a:pPr>
                      <a:r>
                        <a:rPr lang="en-GB" sz="1600">
                          <a:effectLst/>
                          <a:latin typeface="Arial" panose="020B0604020202020204" pitchFamily="34" charset="0"/>
                          <a:ea typeface="Calibri" panose="020F0502020204030204" pitchFamily="34" charset="0"/>
                          <a:cs typeface="Times New Roman" panose="02020603050405020304" pitchFamily="18" charset="0"/>
                        </a:rPr>
                        <a:t>Develop and use a range of mental calculation strategies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Char char=""/>
                      </a:pPr>
                      <a:r>
                        <a:rPr lang="en-GB" sz="1600">
                          <a:effectLst/>
                          <a:latin typeface="Arial" panose="020B0604020202020204" pitchFamily="34" charset="0"/>
                          <a:ea typeface="Calibri" panose="020F0502020204030204" pitchFamily="34" charset="0"/>
                          <a:cs typeface="Times New Roman" panose="02020603050405020304" pitchFamily="18" charset="0"/>
                        </a:rPr>
                        <a:t>Illustrate and explain formal written methods – column method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a:lnL w="38100" cap="flat" cmpd="sng" algn="ctr">
                      <a:solidFill>
                        <a:srgbClr val="E6E6E6"/>
                      </a:solidFill>
                      <a:prstDash val="solid"/>
                      <a:round/>
                      <a:headEnd type="none" w="med" len="med"/>
                      <a:tailEnd type="none" w="med" len="med"/>
                    </a:lnL>
                    <a:lnR w="38100" cap="flat" cmpd="sng" algn="ctr">
                      <a:solidFill>
                        <a:srgbClr val="E6E6E6"/>
                      </a:solidFill>
                      <a:prstDash val="solid"/>
                      <a:round/>
                      <a:headEnd type="none" w="med" len="med"/>
                      <a:tailEnd type="none" w="med" len="med"/>
                    </a:lnR>
                    <a:lnT w="38100" cap="flat" cmpd="sng" algn="ctr">
                      <a:solidFill>
                        <a:srgbClr val="E6E6E6"/>
                      </a:solidFill>
                      <a:prstDash val="solid"/>
                      <a:round/>
                      <a:headEnd type="none" w="med" len="med"/>
                      <a:tailEnd type="none" w="med" len="med"/>
                    </a:lnT>
                    <a:lnB w="38100" cap="flat" cmpd="sng" algn="ctr">
                      <a:solidFill>
                        <a:srgbClr val="E6E6E6"/>
                      </a:solidFill>
                      <a:prstDash val="solid"/>
                      <a:round/>
                      <a:headEnd type="none" w="med" len="med"/>
                      <a:tailEnd type="none" w="med" len="med"/>
                    </a:lnB>
                  </a:tcPr>
                </a:tc>
                <a:tc>
                  <a:txBody>
                    <a:bodyPr/>
                    <a:lstStyle/>
                    <a:p>
                      <a:pPr marL="0" lvl="0" indent="0">
                        <a:lnSpc>
                          <a:spcPct val="107000"/>
                        </a:lnSpc>
                        <a:spcBef>
                          <a:spcPts val="200"/>
                        </a:spcBef>
                        <a:spcAft>
                          <a:spcPts val="200"/>
                        </a:spcAft>
                        <a:buFont typeface="Symbol" panose="05050102010706020507" pitchFamily="18" charset="2"/>
                        <a:buChar char=""/>
                      </a:pPr>
                      <a:r>
                        <a:rPr lang="en-GB" sz="1600" b="0">
                          <a:solidFill>
                            <a:schemeClr val="tx1"/>
                          </a:solidFill>
                          <a:latin typeface="Arial" panose="020B0604020202020204" pitchFamily="34" charset="0"/>
                          <a:cs typeface="Arial" panose="020B0604020202020204" pitchFamily="34" charset="0"/>
                        </a:rPr>
                        <a:t> </a:t>
                      </a:r>
                      <a:r>
                        <a:rPr lang="en-GB" sz="1600">
                          <a:effectLst/>
                          <a:latin typeface="Arial" panose="020B0604020202020204" pitchFamily="34" charset="0"/>
                          <a:ea typeface="Calibri" panose="020F0502020204030204" pitchFamily="34" charset="0"/>
                          <a:cs typeface="Times New Roman" panose="02020603050405020304" pitchFamily="18" charset="0"/>
                        </a:rPr>
                        <a:t>Measure, draw and compare lengths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Char char=""/>
                      </a:pPr>
                      <a:r>
                        <a:rPr lang="en-GB" sz="1600">
                          <a:effectLst/>
                          <a:latin typeface="Arial" panose="020B0604020202020204" pitchFamily="34" charset="0"/>
                          <a:ea typeface="Calibri" panose="020F0502020204030204" pitchFamily="34" charset="0"/>
                          <a:cs typeface="Times New Roman" panose="02020603050405020304" pitchFamily="18" charset="0"/>
                        </a:rPr>
                        <a:t>Add and subtract lengths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Bef>
                          <a:spcPts val="200"/>
                        </a:spcBef>
                        <a:spcAft>
                          <a:spcPts val="200"/>
                        </a:spcAft>
                        <a:buFont typeface="Symbol" panose="05050102010706020507" pitchFamily="18" charset="2"/>
                        <a:buChar char=""/>
                      </a:pPr>
                      <a:r>
                        <a:rPr lang="en-GB" sz="1600">
                          <a:effectLst/>
                          <a:latin typeface="Arial" panose="020B0604020202020204" pitchFamily="34" charset="0"/>
                          <a:ea typeface="Calibri" panose="020F0502020204030204" pitchFamily="34" charset="0"/>
                          <a:cs typeface="Times New Roman" panose="02020603050405020304" pitchFamily="18" charset="0"/>
                        </a:rPr>
                        <a:t>Calculate perimeter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a:lnL w="38100" cap="flat" cmpd="sng" algn="ctr">
                      <a:solidFill>
                        <a:srgbClr val="E6E6E6"/>
                      </a:solidFill>
                      <a:prstDash val="solid"/>
                      <a:round/>
                      <a:headEnd type="none" w="med" len="med"/>
                      <a:tailEnd type="none" w="med" len="med"/>
                    </a:lnL>
                    <a:lnR w="38100" cap="flat" cmpd="sng" algn="ctr">
                      <a:solidFill>
                        <a:srgbClr val="E6E6E6"/>
                      </a:solidFill>
                      <a:prstDash val="solid"/>
                      <a:round/>
                      <a:headEnd type="none" w="med" len="med"/>
                      <a:tailEnd type="none" w="med" len="med"/>
                    </a:lnR>
                    <a:lnT w="38100" cap="flat" cmpd="sng" algn="ctr">
                      <a:solidFill>
                        <a:srgbClr val="E6E6E6"/>
                      </a:solidFill>
                      <a:prstDash val="solid"/>
                      <a:round/>
                      <a:headEnd type="none" w="med" len="med"/>
                      <a:tailEnd type="none" w="med" len="med"/>
                    </a:lnT>
                    <a:lnB w="38100" cap="flat" cmpd="sng" algn="ctr">
                      <a:solidFill>
                        <a:srgbClr val="E6E6E6"/>
                      </a:solidFill>
                      <a:prstDash val="solid"/>
                      <a:round/>
                      <a:headEnd type="none" w="med" len="med"/>
                      <a:tailEnd type="none" w="med" len="med"/>
                    </a:lnB>
                  </a:tcPr>
                </a:tc>
                <a:extLst>
                  <a:ext uri="{0D108BD9-81ED-4DB2-BD59-A6C34878D82A}">
                    <a16:rowId xmlns:a16="http://schemas.microsoft.com/office/drawing/2014/main" val="2538896136"/>
                  </a:ext>
                </a:extLst>
              </a:tr>
            </a:tbl>
          </a:graphicData>
        </a:graphic>
      </p:graphicFrame>
    </p:spTree>
    <p:extLst>
      <p:ext uri="{BB962C8B-B14F-4D97-AF65-F5344CB8AC3E}">
        <p14:creationId xmlns:p14="http://schemas.microsoft.com/office/powerpoint/2010/main" val="162364748"/>
      </p:ext>
    </p:extLst>
  </p:cSld>
  <p:clrMapOvr>
    <a:masterClrMapping/>
  </p:clrMapOvr>
</p:sld>
</file>

<file path=ppt/theme/theme1.xml><?xml version="1.0" encoding="utf-8"?>
<a:theme xmlns:a="http://schemas.openxmlformats.org/drawingml/2006/main" name="Office Theme">
  <a:themeElements>
    <a:clrScheme name="MM">
      <a:dk1>
        <a:srgbClr val="000000"/>
      </a:dk1>
      <a:lt1>
        <a:sysClr val="window" lastClr="FFFFFF"/>
      </a:lt1>
      <a:dk2>
        <a:srgbClr val="44546A"/>
      </a:dk2>
      <a:lt2>
        <a:srgbClr val="E7E6E6"/>
      </a:lt2>
      <a:accent1>
        <a:srgbClr val="E40045"/>
      </a:accent1>
      <a:accent2>
        <a:srgbClr val="FFC90D"/>
      </a:accent2>
      <a:accent3>
        <a:srgbClr val="00CC00"/>
      </a:accent3>
      <a:accent4>
        <a:srgbClr val="8C01FF"/>
      </a:accent4>
      <a:accent5>
        <a:srgbClr val="0074AC"/>
      </a:accent5>
      <a:accent6>
        <a:srgbClr val="E6E6E6"/>
      </a:accent6>
      <a:hlink>
        <a:srgbClr val="31313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C0E96CC80EDF4AA310D34069281DD6" ma:contentTypeVersion="15" ma:contentTypeDescription="Create a new document." ma:contentTypeScope="" ma:versionID="f9d9bd38fadc9793f38a34e56a714090">
  <xsd:schema xmlns:xsd="http://www.w3.org/2001/XMLSchema" xmlns:xs="http://www.w3.org/2001/XMLSchema" xmlns:p="http://schemas.microsoft.com/office/2006/metadata/properties" xmlns:ns1="http://schemas.microsoft.com/sharepoint/v3" xmlns:ns2="9c6500c0-19b7-4dc1-a957-fb6bf8f5f217" xmlns:ns3="b64db6f3-d8b6-4520-ae13-60ac2c110106" xmlns:ns4="0c671e8b-c96d-4981-8e96-03675fda49b2" targetNamespace="http://schemas.microsoft.com/office/2006/metadata/properties" ma:root="true" ma:fieldsID="6781e918cba056f744705e78bbd4b1f5" ns1:_="" ns2:_="" ns3:_="" ns4:_="">
    <xsd:import namespace="http://schemas.microsoft.com/sharepoint/v3"/>
    <xsd:import namespace="9c6500c0-19b7-4dc1-a957-fb6bf8f5f217"/>
    <xsd:import namespace="b64db6f3-d8b6-4520-ae13-60ac2c110106"/>
    <xsd:import namespace="0c671e8b-c96d-4981-8e96-03675fda49b2"/>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element ref="ns1:_ip_UnifiedCompliancePolicyProperties" minOccurs="0"/>
                <xsd:element ref="ns1:_ip_UnifiedCompliancePolicyUIAction" minOccurs="0"/>
                <xsd:element ref="ns2:Ark_x0020_Depart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6500c0-19b7-4dc1-a957-fb6bf8f5f21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Ark_x0020_Department" ma:index="22" nillable="true" ma:displayName="Ark Department" ma:format="Dropdown" ma:internalName="Ark_x0020_Department">
      <xsd:simpleType>
        <xsd:restriction base="dms:Choice">
          <xsd:enumeration value="Admin"/>
          <xsd:enumeration value="ACP"/>
          <xsd:enumeration value="Assessment, System &amp; Data"/>
          <xsd:enumeration value="ATT"/>
          <xsd:enumeration value="Communication"/>
          <xsd:enumeration value="Development"/>
          <xsd:enumeration value="Ed City"/>
          <xsd:enumeration value="Education"/>
          <xsd:enumeration value="English Mastery"/>
          <xsd:enumeration value="Estates"/>
          <xsd:enumeration value="Finance"/>
          <xsd:enumeration value="Governance"/>
          <xsd:enumeration value="HR"/>
          <xsd:enumeration value="Insight"/>
          <xsd:enumeration value="IT"/>
          <xsd:enumeration value="Management Team"/>
          <xsd:enumeration value="Maths Mastery"/>
          <xsd:enumeration value="Music"/>
          <xsd:enumeration value="Now Teach"/>
          <xsd:enumeration value="Office Management"/>
          <xsd:enumeration value="Operations"/>
          <xsd:enumeration value="Pathways &amp; Enrichment"/>
          <xsd:enumeration value="People Team"/>
          <xsd:enumeration value="Professional Learning"/>
          <xsd:enumeration value="Projects"/>
          <xsd:enumeration value="Procurement"/>
          <xsd:enumeration value="Safeguarding"/>
          <xsd:enumeration value="Ventures"/>
        </xsd:restriction>
      </xsd:simpleType>
    </xsd:element>
  </xsd:schema>
  <xsd:schema xmlns:xsd="http://www.w3.org/2001/XMLSchema" xmlns:xs="http://www.w3.org/2001/XMLSchema" xmlns:dms="http://schemas.microsoft.com/office/2006/documentManagement/types" xmlns:pc="http://schemas.microsoft.com/office/infopath/2007/PartnerControls" targetNamespace="b64db6f3-d8b6-4520-ae13-60ac2c110106"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c671e8b-c96d-4981-8e96-03675fda49b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c6500c0-19b7-4dc1-a957-fb6bf8f5f217">
      <UserInfo>
        <DisplayName>James Protheroe</DisplayName>
        <AccountId>17313</AccountId>
        <AccountType/>
      </UserInfo>
    </SharedWithUsers>
    <_ip_UnifiedCompliancePolicyUIAction xmlns="http://schemas.microsoft.com/sharepoint/v3" xsi:nil="true"/>
    <_ip_UnifiedCompliancePolicyProperties xmlns="http://schemas.microsoft.com/sharepoint/v3" xsi:nil="true"/>
    <Ark_x0020_Department xmlns="9c6500c0-19b7-4dc1-a957-fb6bf8f5f21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A3AD99-50EF-4893-AAE2-62D11D35471B}"/>
</file>

<file path=customXml/itemProps2.xml><?xml version="1.0" encoding="utf-8"?>
<ds:datastoreItem xmlns:ds="http://schemas.openxmlformats.org/officeDocument/2006/customXml" ds:itemID="{3B1E2AEA-061A-4B43-8AE9-9489AC569724}">
  <ds:schemaRefs>
    <ds:schemaRef ds:uri="0c671e8b-c96d-4981-8e96-03675fda49b2"/>
    <ds:schemaRef ds:uri="9c6500c0-19b7-4dc1-a957-fb6bf8f5f217"/>
    <ds:schemaRef ds:uri="b64db6f3-d8b6-4520-ae13-60ac2c1101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1733AF-E521-4CA5-BF7E-D076CD99DA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19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Jones</dc:creator>
  <cp:revision>1</cp:revision>
  <dcterms:created xsi:type="dcterms:W3CDTF">2019-05-09T13:58:51Z</dcterms:created>
  <dcterms:modified xsi:type="dcterms:W3CDTF">2019-09-13T08:50:23Z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0x010100B7C0E96CC80EDF4AA310D34069281DD6</vt:lpwstr>
  </property>
</Properties>
</file>