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4" r:id="rId6"/>
    <p:sldId id="286" r:id="rId7"/>
    <p:sldId id="287" r:id="rId8"/>
    <p:sldId id="288" r:id="rId9"/>
    <p:sldId id="289" r:id="rId10"/>
    <p:sldId id="290" r:id="rId11"/>
    <p:sldId id="291" r:id="rId12"/>
    <p:sldId id="271" r:id="rId13"/>
    <p:sldId id="273" r:id="rId14"/>
    <p:sldId id="292" r:id="rId15"/>
    <p:sldId id="274" r:id="rId16"/>
    <p:sldId id="276" r:id="rId17"/>
    <p:sldId id="275" r:id="rId18"/>
    <p:sldId id="277" r:id="rId19"/>
    <p:sldId id="283" r:id="rId20"/>
    <p:sldId id="293" r:id="rId21"/>
    <p:sldId id="285" r:id="rId22"/>
    <p:sldId id="297" r:id="rId23"/>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10" clrIdx="0"/>
  <p:cmAuthor id="2" name="Kate Jones" initials="KJ" lastIdx="6" clrIdx="1"/>
  <p:cmAuthor id="3" name="Lisa Coe" initials="L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D"/>
    <a:srgbClr val="E40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07" autoAdjust="0"/>
  </p:normalViewPr>
  <p:slideViewPr>
    <p:cSldViewPr snapToGrid="0">
      <p:cViewPr varScale="1">
        <p:scale>
          <a:sx n="50" d="100"/>
          <a:sy n="50" d="100"/>
        </p:scale>
        <p:origin x="14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9C1B2388-E029-4F36-B56F-9D1CBAB46E21}"/>
    <pc:docChg chg="custSel addSld delSld modSld sldOrd">
      <pc:chgData name="Kate Jones" userId="4a9fd575-894c-4f1c-886c-99f53615ea7e" providerId="ADAL" clId="{9C1B2388-E029-4F36-B56F-9D1CBAB46E21}" dt="2019-08-22T08:41:23.235" v="3495" actId="20577"/>
      <pc:docMkLst>
        <pc:docMk/>
      </pc:docMkLst>
      <pc:sldChg chg="modNotesTx">
        <pc:chgData name="Kate Jones" userId="4a9fd575-894c-4f1c-886c-99f53615ea7e" providerId="ADAL" clId="{9C1B2388-E029-4F36-B56F-9D1CBAB46E21}" dt="2019-08-21T10:26:56.263" v="1678" actId="20577"/>
        <pc:sldMkLst>
          <pc:docMk/>
          <pc:sldMk cId="2605528031" sldId="256"/>
        </pc:sldMkLst>
      </pc:sldChg>
      <pc:sldChg chg="modNotesTx">
        <pc:chgData name="Kate Jones" userId="4a9fd575-894c-4f1c-886c-99f53615ea7e" providerId="ADAL" clId="{9C1B2388-E029-4F36-B56F-9D1CBAB46E21}" dt="2019-08-20T13:52:45.268" v="17" actId="20577"/>
        <pc:sldMkLst>
          <pc:docMk/>
          <pc:sldMk cId="162364748" sldId="271"/>
        </pc:sldMkLst>
      </pc:sldChg>
      <pc:sldChg chg="addSp delSp modSp modNotesTx">
        <pc:chgData name="Kate Jones" userId="4a9fd575-894c-4f1c-886c-99f53615ea7e" providerId="ADAL" clId="{9C1B2388-E029-4F36-B56F-9D1CBAB46E21}" dt="2019-08-21T11:54:29.977" v="3490" actId="1076"/>
        <pc:sldMkLst>
          <pc:docMk/>
          <pc:sldMk cId="3622584323" sldId="273"/>
        </pc:sldMkLst>
        <pc:spChg chg="mod">
          <ac:chgData name="Kate Jones" userId="4a9fd575-894c-4f1c-886c-99f53615ea7e" providerId="ADAL" clId="{9C1B2388-E029-4F36-B56F-9D1CBAB46E21}" dt="2019-08-21T11:54:29.977" v="3490" actId="1076"/>
          <ac:spMkLst>
            <pc:docMk/>
            <pc:sldMk cId="3622584323" sldId="273"/>
            <ac:spMk id="4" creationId="{D063D5E3-B3B3-4837-82FE-6BA8FF88F3D4}"/>
          </ac:spMkLst>
        </pc:spChg>
        <pc:spChg chg="add del">
          <ac:chgData name="Kate Jones" userId="4a9fd575-894c-4f1c-886c-99f53615ea7e" providerId="ADAL" clId="{9C1B2388-E029-4F36-B56F-9D1CBAB46E21}" dt="2019-08-21T11:36:20.697" v="2345"/>
          <ac:spMkLst>
            <pc:docMk/>
            <pc:sldMk cId="3622584323" sldId="273"/>
            <ac:spMk id="6" creationId="{43D3D0F9-DAC2-4D8B-9838-513BA1B16FCB}"/>
          </ac:spMkLst>
        </pc:spChg>
        <pc:spChg chg="add del mod">
          <ac:chgData name="Kate Jones" userId="4a9fd575-894c-4f1c-886c-99f53615ea7e" providerId="ADAL" clId="{9C1B2388-E029-4F36-B56F-9D1CBAB46E21}" dt="2019-08-21T11:40:57.299" v="2771" actId="478"/>
          <ac:spMkLst>
            <pc:docMk/>
            <pc:sldMk cId="3622584323" sldId="273"/>
            <ac:spMk id="7" creationId="{1CCBC531-51B0-46A2-9C26-093E22751BE4}"/>
          </ac:spMkLst>
        </pc:spChg>
        <pc:spChg chg="add del mod">
          <ac:chgData name="Kate Jones" userId="4a9fd575-894c-4f1c-886c-99f53615ea7e" providerId="ADAL" clId="{9C1B2388-E029-4F36-B56F-9D1CBAB46E21}" dt="2019-08-21T11:40:59.673" v="2772" actId="478"/>
          <ac:spMkLst>
            <pc:docMk/>
            <pc:sldMk cId="3622584323" sldId="273"/>
            <ac:spMk id="8" creationId="{DE84E59C-0F37-4E7E-B778-2439C4932E42}"/>
          </ac:spMkLst>
        </pc:spChg>
      </pc:sldChg>
      <pc:sldChg chg="modNotesTx">
        <pc:chgData name="Kate Jones" userId="4a9fd575-894c-4f1c-886c-99f53615ea7e" providerId="ADAL" clId="{9C1B2388-E029-4F36-B56F-9D1CBAB46E21}" dt="2019-08-21T11:52:02.521" v="3440" actId="20577"/>
        <pc:sldMkLst>
          <pc:docMk/>
          <pc:sldMk cId="4012756745" sldId="274"/>
        </pc:sldMkLst>
      </pc:sldChg>
      <pc:sldChg chg="modSp">
        <pc:chgData name="Kate Jones" userId="4a9fd575-894c-4f1c-886c-99f53615ea7e" providerId="ADAL" clId="{9C1B2388-E029-4F36-B56F-9D1CBAB46E21}" dt="2019-08-21T11:25:36.045" v="1949" actId="1076"/>
        <pc:sldMkLst>
          <pc:docMk/>
          <pc:sldMk cId="424177420" sldId="277"/>
        </pc:sldMkLst>
        <pc:picChg chg="mod">
          <ac:chgData name="Kate Jones" userId="4a9fd575-894c-4f1c-886c-99f53615ea7e" providerId="ADAL" clId="{9C1B2388-E029-4F36-B56F-9D1CBAB46E21}" dt="2019-08-21T11:25:36.045" v="1949" actId="1076"/>
          <ac:picMkLst>
            <pc:docMk/>
            <pc:sldMk cId="424177420" sldId="277"/>
            <ac:picMk id="3" creationId="{46CC0A28-44D4-4FE4-9B0A-4456ACD87719}"/>
          </ac:picMkLst>
        </pc:picChg>
      </pc:sldChg>
      <pc:sldChg chg="modNotesTx">
        <pc:chgData name="Kate Jones" userId="4a9fd575-894c-4f1c-886c-99f53615ea7e" providerId="ADAL" clId="{9C1B2388-E029-4F36-B56F-9D1CBAB46E21}" dt="2019-08-21T11:52:42.099" v="3483" actId="20577"/>
        <pc:sldMkLst>
          <pc:docMk/>
          <pc:sldMk cId="3844662818" sldId="283"/>
        </pc:sldMkLst>
      </pc:sldChg>
      <pc:sldChg chg="modSp">
        <pc:chgData name="Kate Jones" userId="4a9fd575-894c-4f1c-886c-99f53615ea7e" providerId="ADAL" clId="{9C1B2388-E029-4F36-B56F-9D1CBAB46E21}" dt="2019-08-21T10:27:59.347" v="1698" actId="20577"/>
        <pc:sldMkLst>
          <pc:docMk/>
          <pc:sldMk cId="4180302034" sldId="285"/>
        </pc:sldMkLst>
        <pc:spChg chg="mod">
          <ac:chgData name="Kate Jones" userId="4a9fd575-894c-4f1c-886c-99f53615ea7e" providerId="ADAL" clId="{9C1B2388-E029-4F36-B56F-9D1CBAB46E21}" dt="2019-08-21T10:27:59.347" v="1698" actId="20577"/>
          <ac:spMkLst>
            <pc:docMk/>
            <pc:sldMk cId="4180302034" sldId="285"/>
            <ac:spMk id="9" creationId="{E98A5FEF-9BB4-4458-A110-734E1B9DDBDF}"/>
          </ac:spMkLst>
        </pc:spChg>
      </pc:sldChg>
      <pc:sldChg chg="modNotesTx">
        <pc:chgData name="Kate Jones" userId="4a9fd575-894c-4f1c-886c-99f53615ea7e" providerId="ADAL" clId="{9C1B2388-E029-4F36-B56F-9D1CBAB46E21}" dt="2019-08-22T08:41:23.235" v="3495" actId="20577"/>
        <pc:sldMkLst>
          <pc:docMk/>
          <pc:sldMk cId="1587179267" sldId="290"/>
        </pc:sldMkLst>
      </pc:sldChg>
      <pc:sldChg chg="ord">
        <pc:chgData name="Kate Jones" userId="4a9fd575-894c-4f1c-886c-99f53615ea7e" providerId="ADAL" clId="{9C1B2388-E029-4F36-B56F-9D1CBAB46E21}" dt="2019-08-21T08:31:47.422" v="18"/>
        <pc:sldMkLst>
          <pc:docMk/>
          <pc:sldMk cId="3047839263" sldId="291"/>
        </pc:sldMkLst>
      </pc:sldChg>
      <pc:sldChg chg="addSp delSp modSp add modNotesTx">
        <pc:chgData name="Kate Jones" userId="4a9fd575-894c-4f1c-886c-99f53615ea7e" providerId="ADAL" clId="{9C1B2388-E029-4F36-B56F-9D1CBAB46E21}" dt="2019-08-21T11:52:52.137" v="3484" actId="113"/>
        <pc:sldMkLst>
          <pc:docMk/>
          <pc:sldMk cId="457496789" sldId="293"/>
        </pc:sldMkLst>
        <pc:spChg chg="add del mod">
          <ac:chgData name="Kate Jones" userId="4a9fd575-894c-4f1c-886c-99f53615ea7e" providerId="ADAL" clId="{9C1B2388-E029-4F36-B56F-9D1CBAB46E21}" dt="2019-08-21T09:08:57.592" v="172" actId="478"/>
          <ac:spMkLst>
            <pc:docMk/>
            <pc:sldMk cId="457496789" sldId="293"/>
            <ac:spMk id="2" creationId="{BEE2EC83-ECFB-4F26-A417-B5EDF51EB74B}"/>
          </ac:spMkLst>
        </pc:spChg>
        <pc:spChg chg="del">
          <ac:chgData name="Kate Jones" userId="4a9fd575-894c-4f1c-886c-99f53615ea7e" providerId="ADAL" clId="{9C1B2388-E029-4F36-B56F-9D1CBAB46E21}" dt="2019-08-21T08:38:45.364" v="100" actId="478"/>
          <ac:spMkLst>
            <pc:docMk/>
            <pc:sldMk cId="457496789" sldId="293"/>
            <ac:spMk id="3" creationId="{42FFD445-BB3D-4ACB-8515-87C461B00C1F}"/>
          </ac:spMkLst>
        </pc:spChg>
        <pc:spChg chg="del">
          <ac:chgData name="Kate Jones" userId="4a9fd575-894c-4f1c-886c-99f53615ea7e" providerId="ADAL" clId="{9C1B2388-E029-4F36-B56F-9D1CBAB46E21}" dt="2019-08-21T08:38:45.364" v="100" actId="478"/>
          <ac:spMkLst>
            <pc:docMk/>
            <pc:sldMk cId="457496789" sldId="293"/>
            <ac:spMk id="4" creationId="{F005A80C-76E3-44ED-824F-8A1D028AD604}"/>
          </ac:spMkLst>
        </pc:spChg>
        <pc:spChg chg="mod">
          <ac:chgData name="Kate Jones" userId="4a9fd575-894c-4f1c-886c-99f53615ea7e" providerId="ADAL" clId="{9C1B2388-E029-4F36-B56F-9D1CBAB46E21}" dt="2019-08-21T08:39:47.694" v="170" actId="20577"/>
          <ac:spMkLst>
            <pc:docMk/>
            <pc:sldMk cId="457496789" sldId="293"/>
            <ac:spMk id="5" creationId="{F27A5C13-978B-417C-A66E-2C2AE764F805}"/>
          </ac:spMkLst>
        </pc:spChg>
        <pc:spChg chg="del">
          <ac:chgData name="Kate Jones" userId="4a9fd575-894c-4f1c-886c-99f53615ea7e" providerId="ADAL" clId="{9C1B2388-E029-4F36-B56F-9D1CBAB46E21}" dt="2019-08-21T08:38:45.364" v="100" actId="478"/>
          <ac:spMkLst>
            <pc:docMk/>
            <pc:sldMk cId="457496789" sldId="293"/>
            <ac:spMk id="8" creationId="{E771C635-C8CE-4B69-938A-949D4ED24BB2}"/>
          </ac:spMkLst>
        </pc:spChg>
        <pc:spChg chg="del">
          <ac:chgData name="Kate Jones" userId="4a9fd575-894c-4f1c-886c-99f53615ea7e" providerId="ADAL" clId="{9C1B2388-E029-4F36-B56F-9D1CBAB46E21}" dt="2019-08-21T08:38:45.364" v="100" actId="478"/>
          <ac:spMkLst>
            <pc:docMk/>
            <pc:sldMk cId="457496789" sldId="293"/>
            <ac:spMk id="9" creationId="{1A90E6DF-A1D0-4F96-A414-7A30F82AF25D}"/>
          </ac:spMkLst>
        </pc:spChg>
        <pc:spChg chg="del">
          <ac:chgData name="Kate Jones" userId="4a9fd575-894c-4f1c-886c-99f53615ea7e" providerId="ADAL" clId="{9C1B2388-E029-4F36-B56F-9D1CBAB46E21}" dt="2019-08-21T08:38:45.364" v="100" actId="478"/>
          <ac:spMkLst>
            <pc:docMk/>
            <pc:sldMk cId="457496789" sldId="293"/>
            <ac:spMk id="10" creationId="{FF33DB6A-4607-4E35-8281-478184A8D049}"/>
          </ac:spMkLst>
        </pc:spChg>
        <pc:spChg chg="del">
          <ac:chgData name="Kate Jones" userId="4a9fd575-894c-4f1c-886c-99f53615ea7e" providerId="ADAL" clId="{9C1B2388-E029-4F36-B56F-9D1CBAB46E21}" dt="2019-08-21T08:38:45.364" v="100" actId="478"/>
          <ac:spMkLst>
            <pc:docMk/>
            <pc:sldMk cId="457496789" sldId="293"/>
            <ac:spMk id="11" creationId="{EE1C3B1C-A75C-476A-A8FB-9931ACA1DF0D}"/>
          </ac:spMkLst>
        </pc:spChg>
        <pc:spChg chg="add mod">
          <ac:chgData name="Kate Jones" userId="4a9fd575-894c-4f1c-886c-99f53615ea7e" providerId="ADAL" clId="{9C1B2388-E029-4F36-B56F-9D1CBAB46E21}" dt="2019-08-21T10:19:42.312" v="1446" actId="1076"/>
          <ac:spMkLst>
            <pc:docMk/>
            <pc:sldMk cId="457496789" sldId="293"/>
            <ac:spMk id="13" creationId="{8803423A-4C99-4B92-8C89-3AAA8DCF6631}"/>
          </ac:spMkLst>
        </pc:spChg>
        <pc:spChg chg="del">
          <ac:chgData name="Kate Jones" userId="4a9fd575-894c-4f1c-886c-99f53615ea7e" providerId="ADAL" clId="{9C1B2388-E029-4F36-B56F-9D1CBAB46E21}" dt="2019-08-21T08:38:45.364" v="100" actId="478"/>
          <ac:spMkLst>
            <pc:docMk/>
            <pc:sldMk cId="457496789" sldId="293"/>
            <ac:spMk id="14" creationId="{80C17ACB-8F57-4553-8875-66C01BF32499}"/>
          </ac:spMkLst>
        </pc:spChg>
        <pc:spChg chg="del">
          <ac:chgData name="Kate Jones" userId="4a9fd575-894c-4f1c-886c-99f53615ea7e" providerId="ADAL" clId="{9C1B2388-E029-4F36-B56F-9D1CBAB46E21}" dt="2019-08-21T08:38:45.364" v="100" actId="478"/>
          <ac:spMkLst>
            <pc:docMk/>
            <pc:sldMk cId="457496789" sldId="293"/>
            <ac:spMk id="15" creationId="{7358E99D-80E6-480A-836D-2B549AABD1A7}"/>
          </ac:spMkLst>
        </pc:spChg>
        <pc:spChg chg="del mod">
          <ac:chgData name="Kate Jones" userId="4a9fd575-894c-4f1c-886c-99f53615ea7e" providerId="ADAL" clId="{9C1B2388-E029-4F36-B56F-9D1CBAB46E21}" dt="2019-08-21T08:38:41.325" v="99"/>
          <ac:spMkLst>
            <pc:docMk/>
            <pc:sldMk cId="457496789" sldId="293"/>
            <ac:spMk id="18" creationId="{B87D429A-787B-4DFA-B19A-01A5FDDB4B3D}"/>
          </ac:spMkLst>
        </pc:spChg>
        <pc:graphicFrameChg chg="add del mod modGraphic">
          <ac:chgData name="Kate Jones" userId="4a9fd575-894c-4f1c-886c-99f53615ea7e" providerId="ADAL" clId="{9C1B2388-E029-4F36-B56F-9D1CBAB46E21}" dt="2019-08-21T09:09:35.071" v="179" actId="478"/>
          <ac:graphicFrameMkLst>
            <pc:docMk/>
            <pc:sldMk cId="457496789" sldId="293"/>
            <ac:graphicFrameMk id="6" creationId="{EECECC0B-F117-464D-87DE-13E6009BF3F6}"/>
          </ac:graphicFrameMkLst>
        </pc:graphicFrameChg>
        <pc:graphicFrameChg chg="add mod modGraphic">
          <ac:chgData name="Kate Jones" userId="4a9fd575-894c-4f1c-886c-99f53615ea7e" providerId="ADAL" clId="{9C1B2388-E029-4F36-B56F-9D1CBAB46E21}" dt="2019-08-21T10:17:09.238" v="1297" actId="20577"/>
          <ac:graphicFrameMkLst>
            <pc:docMk/>
            <pc:sldMk cId="457496789" sldId="293"/>
            <ac:graphicFrameMk id="12" creationId="{27477893-3436-4200-BF5D-AB2F396ECB8F}"/>
          </ac:graphicFrameMkLst>
        </pc:graphicFrameChg>
        <pc:cxnChg chg="del">
          <ac:chgData name="Kate Jones" userId="4a9fd575-894c-4f1c-886c-99f53615ea7e" providerId="ADAL" clId="{9C1B2388-E029-4F36-B56F-9D1CBAB46E21}" dt="2019-08-21T08:38:45.364" v="100" actId="478"/>
          <ac:cxnSpMkLst>
            <pc:docMk/>
            <pc:sldMk cId="457496789" sldId="293"/>
            <ac:cxnSpMk id="19" creationId="{C4A560E9-994F-438C-949E-01EA41DEF1FD}"/>
          </ac:cxnSpMkLst>
        </pc:cxnChg>
      </pc:sldChg>
    </pc:docChg>
  </pc:docChgLst>
  <pc:docChgLst>
    <pc:chgData name="Kate Jones" userId="4a9fd575-894c-4f1c-886c-99f53615ea7e" providerId="ADAL" clId="{907F8F21-2952-4437-89AE-626C185AC004}"/>
    <pc:docChg chg="custSel">
      <pc:chgData name="Kate Jones" userId="4a9fd575-894c-4f1c-886c-99f53615ea7e" providerId="ADAL" clId="{907F8F21-2952-4437-89AE-626C185AC004}" dt="2019-09-16T10:09:00.897" v="2" actId="1592"/>
      <pc:docMkLst>
        <pc:docMk/>
      </pc:docMkLst>
      <pc:sldChg chg="delCm">
        <pc:chgData name="Kate Jones" userId="4a9fd575-894c-4f1c-886c-99f53615ea7e" providerId="ADAL" clId="{907F8F21-2952-4437-89AE-626C185AC004}" dt="2019-09-16T10:08:54.753" v="1" actId="1592"/>
        <pc:sldMkLst>
          <pc:docMk/>
          <pc:sldMk cId="178584521" sldId="275"/>
        </pc:sldMkLst>
      </pc:sldChg>
      <pc:sldChg chg="delCm">
        <pc:chgData name="Kate Jones" userId="4a9fd575-894c-4f1c-886c-99f53615ea7e" providerId="ADAL" clId="{907F8F21-2952-4437-89AE-626C185AC004}" dt="2019-09-16T10:09:00.897" v="2" actId="1592"/>
        <pc:sldMkLst>
          <pc:docMk/>
          <pc:sldMk cId="424177420" sldId="277"/>
        </pc:sldMkLst>
      </pc:sldChg>
      <pc:sldChg chg="delCm">
        <pc:chgData name="Kate Jones" userId="4a9fd575-894c-4f1c-886c-99f53615ea7e" providerId="ADAL" clId="{907F8F21-2952-4437-89AE-626C185AC004}" dt="2019-09-16T10:08:46.136" v="0" actId="1592"/>
        <pc:sldMkLst>
          <pc:docMk/>
          <pc:sldMk cId="4188303977" sldId="287"/>
        </pc:sldMkLst>
      </pc:sldChg>
    </pc:docChg>
  </pc:docChgLst>
  <pc:docChgLst>
    <pc:chgData name="Lisa Coe" userId="S::lisa.coe@mathematicsmastery.org::676c362c-2ca9-4587-9703-83168d4475e0" providerId="AD" clId="Web-{D5D5A6A9-F15B-1852-8762-8B62B92AF32D}"/>
    <pc:docChg chg="modSld">
      <pc:chgData name="Lisa Coe" userId="S::lisa.coe@mathematicsmastery.org::676c362c-2ca9-4587-9703-83168d4475e0" providerId="AD" clId="Web-{D5D5A6A9-F15B-1852-8762-8B62B92AF32D}" dt="2019-09-11T14:33:14.582" v="168" actId="20577"/>
      <pc:docMkLst>
        <pc:docMk/>
      </pc:docMkLst>
      <pc:sldChg chg="modSp modNotes">
        <pc:chgData name="Lisa Coe" userId="S::lisa.coe@mathematicsmastery.org::676c362c-2ca9-4587-9703-83168d4475e0" providerId="AD" clId="Web-{D5D5A6A9-F15B-1852-8762-8B62B92AF32D}" dt="2019-09-11T14:27:29.879" v="122"/>
        <pc:sldMkLst>
          <pc:docMk/>
          <pc:sldMk cId="162364748" sldId="271"/>
        </pc:sldMkLst>
        <pc:graphicFrameChg chg="mod modGraphic">
          <ac:chgData name="Lisa Coe" userId="S::lisa.coe@mathematicsmastery.org::676c362c-2ca9-4587-9703-83168d4475e0" providerId="AD" clId="Web-{D5D5A6A9-F15B-1852-8762-8B62B92AF32D}" dt="2019-09-11T14:27:29.879" v="122"/>
          <ac:graphicFrameMkLst>
            <pc:docMk/>
            <pc:sldMk cId="162364748" sldId="271"/>
            <ac:graphicFrameMk id="7" creationId="{3C35F7AF-E397-4C6B-ACA1-7A84423A9B0F}"/>
          </ac:graphicFrameMkLst>
        </pc:graphicFrameChg>
      </pc:sldChg>
      <pc:sldChg chg="modSp modNotes">
        <pc:chgData name="Lisa Coe" userId="S::lisa.coe@mathematicsmastery.org::676c362c-2ca9-4587-9703-83168d4475e0" providerId="AD" clId="Web-{D5D5A6A9-F15B-1852-8762-8B62B92AF32D}" dt="2019-09-11T14:29:14.801" v="137"/>
        <pc:sldMkLst>
          <pc:docMk/>
          <pc:sldMk cId="3622584323" sldId="273"/>
        </pc:sldMkLst>
        <pc:spChg chg="mod">
          <ac:chgData name="Lisa Coe" userId="S::lisa.coe@mathematicsmastery.org::676c362c-2ca9-4587-9703-83168d4475e0" providerId="AD" clId="Web-{D5D5A6A9-F15B-1852-8762-8B62B92AF32D}" dt="2019-09-11T14:28:14.661" v="127" actId="20577"/>
          <ac:spMkLst>
            <pc:docMk/>
            <pc:sldMk cId="3622584323" sldId="273"/>
            <ac:spMk id="4" creationId="{D063D5E3-B3B3-4837-82FE-6BA8FF88F3D4}"/>
          </ac:spMkLst>
        </pc:spChg>
      </pc:sldChg>
      <pc:sldChg chg="modSp modNotes">
        <pc:chgData name="Lisa Coe" userId="S::lisa.coe@mathematicsmastery.org::676c362c-2ca9-4587-9703-83168d4475e0" providerId="AD" clId="Web-{D5D5A6A9-F15B-1852-8762-8B62B92AF32D}" dt="2019-09-11T14:32:56.379" v="160"/>
        <pc:sldMkLst>
          <pc:docMk/>
          <pc:sldMk cId="4012756745" sldId="274"/>
        </pc:sldMkLst>
        <pc:spChg chg="mod">
          <ac:chgData name="Lisa Coe" userId="S::lisa.coe@mathematicsmastery.org::676c362c-2ca9-4587-9703-83168d4475e0" providerId="AD" clId="Web-{D5D5A6A9-F15B-1852-8762-8B62B92AF32D}" dt="2019-09-11T14:31:36.129" v="143" actId="20577"/>
          <ac:spMkLst>
            <pc:docMk/>
            <pc:sldMk cId="4012756745" sldId="274"/>
            <ac:spMk id="42" creationId="{9FB5D25A-A1E4-45F9-BF60-EE781FC22FD6}"/>
          </ac:spMkLst>
        </pc:spChg>
      </pc:sldChg>
      <pc:sldChg chg="modSp">
        <pc:chgData name="Lisa Coe" userId="S::lisa.coe@mathematicsmastery.org::676c362c-2ca9-4587-9703-83168d4475e0" providerId="AD" clId="Web-{D5D5A6A9-F15B-1852-8762-8B62B92AF32D}" dt="2019-09-11T14:33:13.036" v="167" actId="20577"/>
        <pc:sldMkLst>
          <pc:docMk/>
          <pc:sldMk cId="2296150609" sldId="276"/>
        </pc:sldMkLst>
        <pc:spChg chg="mod">
          <ac:chgData name="Lisa Coe" userId="S::lisa.coe@mathematicsmastery.org::676c362c-2ca9-4587-9703-83168d4475e0" providerId="AD" clId="Web-{D5D5A6A9-F15B-1852-8762-8B62B92AF32D}" dt="2019-09-11T14:33:07.129" v="161" actId="20577"/>
          <ac:spMkLst>
            <pc:docMk/>
            <pc:sldMk cId="2296150609" sldId="276"/>
            <ac:spMk id="5" creationId="{F27A5C13-978B-417C-A66E-2C2AE764F805}"/>
          </ac:spMkLst>
        </pc:spChg>
        <pc:spChg chg="mod">
          <ac:chgData name="Lisa Coe" userId="S::lisa.coe@mathematicsmastery.org::676c362c-2ca9-4587-9703-83168d4475e0" providerId="AD" clId="Web-{D5D5A6A9-F15B-1852-8762-8B62B92AF32D}" dt="2019-09-11T14:33:13.036" v="167" actId="20577"/>
          <ac:spMkLst>
            <pc:docMk/>
            <pc:sldMk cId="2296150609" sldId="276"/>
            <ac:spMk id="16" creationId="{D774FEE4-01CD-40F2-86AE-6A5DA40BE481}"/>
          </ac:spMkLst>
        </pc:spChg>
      </pc:sldChg>
      <pc:sldChg chg="modNotes">
        <pc:chgData name="Lisa Coe" userId="S::lisa.coe@mathematicsmastery.org::676c362c-2ca9-4587-9703-83168d4475e0" providerId="AD" clId="Web-{D5D5A6A9-F15B-1852-8762-8B62B92AF32D}" dt="2019-09-11T14:17:34.614" v="15"/>
        <pc:sldMkLst>
          <pc:docMk/>
          <pc:sldMk cId="3275254770" sldId="284"/>
        </pc:sldMkLst>
      </pc:sldChg>
      <pc:sldChg chg="addCm modNotes">
        <pc:chgData name="Lisa Coe" userId="S::lisa.coe@mathematicsmastery.org::676c362c-2ca9-4587-9703-83168d4475e0" providerId="AD" clId="Web-{D5D5A6A9-F15B-1852-8762-8B62B92AF32D}" dt="2019-09-11T14:20:30.286" v="32"/>
        <pc:sldMkLst>
          <pc:docMk/>
          <pc:sldMk cId="4188303977" sldId="287"/>
        </pc:sldMkLst>
      </pc:sldChg>
      <pc:sldChg chg="delCm modNotes">
        <pc:chgData name="Lisa Coe" userId="S::lisa.coe@mathematicsmastery.org::676c362c-2ca9-4587-9703-83168d4475e0" providerId="AD" clId="Web-{D5D5A6A9-F15B-1852-8762-8B62B92AF32D}" dt="2019-09-11T14:21:56.505" v="42"/>
        <pc:sldMkLst>
          <pc:docMk/>
          <pc:sldMk cId="1354232023" sldId="288"/>
        </pc:sldMkLst>
      </pc:sldChg>
      <pc:sldChg chg="modNotes">
        <pc:chgData name="Lisa Coe" userId="S::lisa.coe@mathematicsmastery.org::676c362c-2ca9-4587-9703-83168d4475e0" providerId="AD" clId="Web-{D5D5A6A9-F15B-1852-8762-8B62B92AF32D}" dt="2019-09-11T14:23:51.833" v="71"/>
        <pc:sldMkLst>
          <pc:docMk/>
          <pc:sldMk cId="1587179267" sldId="290"/>
        </pc:sldMkLst>
      </pc:sldChg>
      <pc:sldChg chg="modSp modNotes">
        <pc:chgData name="Lisa Coe" userId="S::lisa.coe@mathematicsmastery.org::676c362c-2ca9-4587-9703-83168d4475e0" providerId="AD" clId="Web-{D5D5A6A9-F15B-1852-8762-8B62B92AF32D}" dt="2019-09-11T14:26:42.364" v="96"/>
        <pc:sldMkLst>
          <pc:docMk/>
          <pc:sldMk cId="3047839263" sldId="291"/>
        </pc:sldMkLst>
        <pc:spChg chg="mod">
          <ac:chgData name="Lisa Coe" userId="S::lisa.coe@mathematicsmastery.org::676c362c-2ca9-4587-9703-83168d4475e0" providerId="AD" clId="Web-{D5D5A6A9-F15B-1852-8762-8B62B92AF32D}" dt="2019-09-11T14:25:36.145" v="73" actId="14100"/>
          <ac:spMkLst>
            <pc:docMk/>
            <pc:sldMk cId="3047839263" sldId="291"/>
            <ac:spMk id="2" creationId="{11F8D4A0-BCAF-41E9-B037-918D70457FEE}"/>
          </ac:spMkLst>
        </pc:spChg>
        <pc:spChg chg="mod">
          <ac:chgData name="Lisa Coe" userId="S::lisa.coe@mathematicsmastery.org::676c362c-2ca9-4587-9703-83168d4475e0" providerId="AD" clId="Web-{D5D5A6A9-F15B-1852-8762-8B62B92AF32D}" dt="2019-09-11T14:25:49.661" v="81" actId="20577"/>
          <ac:spMkLst>
            <pc:docMk/>
            <pc:sldMk cId="3047839263" sldId="291"/>
            <ac:spMk id="5" creationId="{F27A5C13-978B-417C-A66E-2C2AE764F805}"/>
          </ac:spMkLst>
        </pc:spChg>
        <pc:picChg chg="mod">
          <ac:chgData name="Lisa Coe" userId="S::lisa.coe@mathematicsmastery.org::676c362c-2ca9-4587-9703-83168d4475e0" providerId="AD" clId="Web-{D5D5A6A9-F15B-1852-8762-8B62B92AF32D}" dt="2019-09-11T14:25:28.473" v="72" actId="1076"/>
          <ac:picMkLst>
            <pc:docMk/>
            <pc:sldMk cId="3047839263" sldId="291"/>
            <ac:picMk id="6" creationId="{C6FE3A2B-5E4B-44A9-8DBE-DD4E544DEA96}"/>
          </ac:picMkLst>
        </pc:picChg>
      </pc:sldChg>
      <pc:sldChg chg="modSp modNotes">
        <pc:chgData name="Lisa Coe" userId="S::lisa.coe@mathematicsmastery.org::676c362c-2ca9-4587-9703-83168d4475e0" providerId="AD" clId="Web-{D5D5A6A9-F15B-1852-8762-8B62B92AF32D}" dt="2019-09-11T14:30:13.020" v="141"/>
        <pc:sldMkLst>
          <pc:docMk/>
          <pc:sldMk cId="74143036" sldId="292"/>
        </pc:sldMkLst>
        <pc:spChg chg="mod">
          <ac:chgData name="Lisa Coe" userId="S::lisa.coe@mathematicsmastery.org::676c362c-2ca9-4587-9703-83168d4475e0" providerId="AD" clId="Web-{D5D5A6A9-F15B-1852-8762-8B62B92AF32D}" dt="2019-09-11T14:29:27.786" v="139" actId="20577"/>
          <ac:spMkLst>
            <pc:docMk/>
            <pc:sldMk cId="74143036" sldId="292"/>
            <ac:spMk id="8" creationId="{2B96AB01-E5E8-426E-8DA5-63BB3CFC8517}"/>
          </ac:spMkLst>
        </pc:spChg>
      </pc:sldChg>
    </pc:docChg>
  </pc:docChgLst>
  <pc:docChgLst>
    <pc:chgData name="Kate Jones" userId="4a9fd575-894c-4f1c-886c-99f53615ea7e" providerId="ADAL" clId="{061D3703-5FE3-4D19-A07F-4291073E2392}"/>
    <pc:docChg chg="undo custSel addSld modSld">
      <pc:chgData name="Kate Jones" userId="4a9fd575-894c-4f1c-886c-99f53615ea7e" providerId="ADAL" clId="{061D3703-5FE3-4D19-A07F-4291073E2392}" dt="2019-09-12T10:21:22.939" v="1058" actId="20577"/>
      <pc:docMkLst>
        <pc:docMk/>
      </pc:docMkLst>
      <pc:sldChg chg="modSp modNotesTx">
        <pc:chgData name="Kate Jones" userId="4a9fd575-894c-4f1c-886c-99f53615ea7e" providerId="ADAL" clId="{061D3703-5FE3-4D19-A07F-4291073E2392}" dt="2019-09-12T10:16:26.950" v="1057" actId="20577"/>
        <pc:sldMkLst>
          <pc:docMk/>
          <pc:sldMk cId="178584521" sldId="275"/>
        </pc:sldMkLst>
        <pc:picChg chg="mod modCrop">
          <ac:chgData name="Kate Jones" userId="4a9fd575-894c-4f1c-886c-99f53615ea7e" providerId="ADAL" clId="{061D3703-5FE3-4D19-A07F-4291073E2392}" dt="2019-09-12T10:07:22.696" v="258" actId="1076"/>
          <ac:picMkLst>
            <pc:docMk/>
            <pc:sldMk cId="178584521" sldId="275"/>
            <ac:picMk id="26" creationId="{DE8CF8E8-320B-4A9B-A065-6AE88949A7DB}"/>
          </ac:picMkLst>
        </pc:picChg>
        <pc:picChg chg="mod modCrop">
          <ac:chgData name="Kate Jones" userId="4a9fd575-894c-4f1c-886c-99f53615ea7e" providerId="ADAL" clId="{061D3703-5FE3-4D19-A07F-4291073E2392}" dt="2019-09-12T10:07:25.756" v="259" actId="1076"/>
          <ac:picMkLst>
            <pc:docMk/>
            <pc:sldMk cId="178584521" sldId="275"/>
            <ac:picMk id="27" creationId="{D1208B59-4377-4796-AADF-5F2EB3332D57}"/>
          </ac:picMkLst>
        </pc:picChg>
      </pc:sldChg>
      <pc:sldChg chg="addSp delSp modSp modNotesTx">
        <pc:chgData name="Kate Jones" userId="4a9fd575-894c-4f1c-886c-99f53615ea7e" providerId="ADAL" clId="{061D3703-5FE3-4D19-A07F-4291073E2392}" dt="2019-09-12T10:15:36.256" v="994" actId="1076"/>
        <pc:sldMkLst>
          <pc:docMk/>
          <pc:sldMk cId="424177420" sldId="277"/>
        </pc:sldMkLst>
        <pc:spChg chg="add del mod">
          <ac:chgData name="Kate Jones" userId="4a9fd575-894c-4f1c-886c-99f53615ea7e" providerId="ADAL" clId="{061D3703-5FE3-4D19-A07F-4291073E2392}" dt="2019-09-12T10:12:56.663" v="928" actId="478"/>
          <ac:spMkLst>
            <pc:docMk/>
            <pc:sldMk cId="424177420" sldId="277"/>
            <ac:spMk id="7" creationId="{47D0E796-5F9F-4CD4-84C2-A4F44834DEB8}"/>
          </ac:spMkLst>
        </pc:spChg>
        <pc:spChg chg="add mod">
          <ac:chgData name="Kate Jones" userId="4a9fd575-894c-4f1c-886c-99f53615ea7e" providerId="ADAL" clId="{061D3703-5FE3-4D19-A07F-4291073E2392}" dt="2019-09-12T10:15:29.523" v="992" actId="14100"/>
          <ac:spMkLst>
            <pc:docMk/>
            <pc:sldMk cId="424177420" sldId="277"/>
            <ac:spMk id="9" creationId="{686FC523-EA66-4899-925B-12141BE53F8F}"/>
          </ac:spMkLst>
        </pc:spChg>
        <pc:graphicFrameChg chg="add mod modGraphic">
          <ac:chgData name="Kate Jones" userId="4a9fd575-894c-4f1c-886c-99f53615ea7e" providerId="ADAL" clId="{061D3703-5FE3-4D19-A07F-4291073E2392}" dt="2019-09-12T10:14:14.949" v="945" actId="1076"/>
          <ac:graphicFrameMkLst>
            <pc:docMk/>
            <pc:sldMk cId="424177420" sldId="277"/>
            <ac:graphicFrameMk id="8" creationId="{687865C2-74B6-4C48-8EDF-4F887EA8B645}"/>
          </ac:graphicFrameMkLst>
        </pc:graphicFrameChg>
        <pc:picChg chg="mod">
          <ac:chgData name="Kate Jones" userId="4a9fd575-894c-4f1c-886c-99f53615ea7e" providerId="ADAL" clId="{061D3703-5FE3-4D19-A07F-4291073E2392}" dt="2019-09-12T10:15:36.256" v="994" actId="1076"/>
          <ac:picMkLst>
            <pc:docMk/>
            <pc:sldMk cId="424177420" sldId="277"/>
            <ac:picMk id="3" creationId="{46CC0A28-44D4-4FE4-9B0A-4456ACD87719}"/>
          </ac:picMkLst>
        </pc:picChg>
        <pc:picChg chg="mod">
          <ac:chgData name="Kate Jones" userId="4a9fd575-894c-4f1c-886c-99f53615ea7e" providerId="ADAL" clId="{061D3703-5FE3-4D19-A07F-4291073E2392}" dt="2019-09-12T10:15:30.210" v="993" actId="1076"/>
          <ac:picMkLst>
            <pc:docMk/>
            <pc:sldMk cId="424177420" sldId="277"/>
            <ac:picMk id="6" creationId="{037A7112-A0F4-44AB-9397-A6B893C7280F}"/>
          </ac:picMkLst>
        </pc:picChg>
      </pc:sldChg>
      <pc:sldChg chg="modNotesTx">
        <pc:chgData name="Kate Jones" userId="4a9fd575-894c-4f1c-886c-99f53615ea7e" providerId="ADAL" clId="{061D3703-5FE3-4D19-A07F-4291073E2392}" dt="2019-09-12T10:21:22.939" v="1058" actId="20577"/>
        <pc:sldMkLst>
          <pc:docMk/>
          <pc:sldMk cId="3275254770" sldId="284"/>
        </pc:sldMkLst>
      </pc:sldChg>
      <pc:sldChg chg="delCm modCm">
        <pc:chgData name="Kate Jones" userId="4a9fd575-894c-4f1c-886c-99f53615ea7e" providerId="ADAL" clId="{061D3703-5FE3-4D19-A07F-4291073E2392}" dt="2019-09-12T09:31:19.861" v="4" actId="1592"/>
        <pc:sldMkLst>
          <pc:docMk/>
          <pc:sldMk cId="4188303977" sldId="287"/>
        </pc:sldMkLst>
      </pc:sldChg>
      <pc:sldChg chg="modNotesTx">
        <pc:chgData name="Kate Jones" userId="4a9fd575-894c-4f1c-886c-99f53615ea7e" providerId="ADAL" clId="{061D3703-5FE3-4D19-A07F-4291073E2392}" dt="2019-09-12T09:32:43.649" v="10" actId="20577"/>
        <pc:sldMkLst>
          <pc:docMk/>
          <pc:sldMk cId="1354232023" sldId="288"/>
        </pc:sldMkLst>
      </pc:sldChg>
      <pc:sldChg chg="modSp add">
        <pc:chgData name="Kate Jones" userId="4a9fd575-894c-4f1c-886c-99f53615ea7e" providerId="ADAL" clId="{061D3703-5FE3-4D19-A07F-4291073E2392}" dt="2019-09-09T14:39:59.184" v="2" actId="20577"/>
        <pc:sldMkLst>
          <pc:docMk/>
          <pc:sldMk cId="2538140309" sldId="297"/>
        </pc:sldMkLst>
        <pc:spChg chg="mod">
          <ac:chgData name="Kate Jones" userId="4a9fd575-894c-4f1c-886c-99f53615ea7e" providerId="ADAL" clId="{061D3703-5FE3-4D19-A07F-4291073E2392}" dt="2019-09-09T14:39:59.184" v="2" actId="20577"/>
          <ac:spMkLst>
            <pc:docMk/>
            <pc:sldMk cId="2538140309" sldId="297"/>
            <ac:spMk id="6" creationId="{9F0ACA7B-E5AA-4DCC-9A8F-2F21D5B37FFB}"/>
          </ac:spMkLst>
        </pc:spChg>
      </pc:sldChg>
    </pc:docChg>
  </pc:docChgLst>
  <pc:docChgLst>
    <pc:chgData name="Kate Jones" userId="4a9fd575-894c-4f1c-886c-99f53615ea7e" providerId="ADAL" clId="{81AFDC0E-FCFD-4CED-A0F2-71964C1C6AE0}"/>
    <pc:docChg chg="custSel modSld">
      <pc:chgData name="Kate Jones" userId="4a9fd575-894c-4f1c-886c-99f53615ea7e" providerId="ADAL" clId="{81AFDC0E-FCFD-4CED-A0F2-71964C1C6AE0}" dt="2019-09-09T13:35:53.723" v="720" actId="20577"/>
      <pc:docMkLst>
        <pc:docMk/>
      </pc:docMkLst>
      <pc:sldChg chg="modSp modNotesTx">
        <pc:chgData name="Kate Jones" userId="4a9fd575-894c-4f1c-886c-99f53615ea7e" providerId="ADAL" clId="{81AFDC0E-FCFD-4CED-A0F2-71964C1C6AE0}" dt="2019-09-09T10:38:34.979" v="34" actId="20577"/>
        <pc:sldMkLst>
          <pc:docMk/>
          <pc:sldMk cId="3622584323" sldId="273"/>
        </pc:sldMkLst>
        <pc:spChg chg="mod">
          <ac:chgData name="Kate Jones" userId="4a9fd575-894c-4f1c-886c-99f53615ea7e" providerId="ADAL" clId="{81AFDC0E-FCFD-4CED-A0F2-71964C1C6AE0}" dt="2019-09-06T13:21:32.161" v="0" actId="12"/>
          <ac:spMkLst>
            <pc:docMk/>
            <pc:sldMk cId="3622584323" sldId="273"/>
            <ac:spMk id="4" creationId="{D063D5E3-B3B3-4837-82FE-6BA8FF88F3D4}"/>
          </ac:spMkLst>
        </pc:spChg>
      </pc:sldChg>
      <pc:sldChg chg="modNotesTx">
        <pc:chgData name="Kate Jones" userId="4a9fd575-894c-4f1c-886c-99f53615ea7e" providerId="ADAL" clId="{81AFDC0E-FCFD-4CED-A0F2-71964C1C6AE0}" dt="2019-09-09T13:11:50.940" v="470" actId="20577"/>
        <pc:sldMkLst>
          <pc:docMk/>
          <pc:sldMk cId="4012756745" sldId="274"/>
        </pc:sldMkLst>
      </pc:sldChg>
      <pc:sldChg chg="modNotesTx">
        <pc:chgData name="Kate Jones" userId="4a9fd575-894c-4f1c-886c-99f53615ea7e" providerId="ADAL" clId="{81AFDC0E-FCFD-4CED-A0F2-71964C1C6AE0}" dt="2019-09-09T13:16:43.056" v="570" actId="20577"/>
        <pc:sldMkLst>
          <pc:docMk/>
          <pc:sldMk cId="178584521" sldId="275"/>
        </pc:sldMkLst>
      </pc:sldChg>
      <pc:sldChg chg="modNotesTx">
        <pc:chgData name="Kate Jones" userId="4a9fd575-894c-4f1c-886c-99f53615ea7e" providerId="ADAL" clId="{81AFDC0E-FCFD-4CED-A0F2-71964C1C6AE0}" dt="2019-09-09T13:12:43.853" v="471" actId="20577"/>
        <pc:sldMkLst>
          <pc:docMk/>
          <pc:sldMk cId="2296150609" sldId="276"/>
        </pc:sldMkLst>
      </pc:sldChg>
      <pc:sldChg chg="modNotesTx">
        <pc:chgData name="Kate Jones" userId="4a9fd575-894c-4f1c-886c-99f53615ea7e" providerId="ADAL" clId="{81AFDC0E-FCFD-4CED-A0F2-71964C1C6AE0}" dt="2019-09-09T13:17:52.342" v="625" actId="20577"/>
        <pc:sldMkLst>
          <pc:docMk/>
          <pc:sldMk cId="424177420" sldId="277"/>
        </pc:sldMkLst>
      </pc:sldChg>
      <pc:sldChg chg="modNotesTx">
        <pc:chgData name="Kate Jones" userId="4a9fd575-894c-4f1c-886c-99f53615ea7e" providerId="ADAL" clId="{81AFDC0E-FCFD-4CED-A0F2-71964C1C6AE0}" dt="2019-09-09T13:35:53.723" v="720" actId="20577"/>
        <pc:sldMkLst>
          <pc:docMk/>
          <pc:sldMk cId="3844662818" sldId="283"/>
        </pc:sldMkLst>
      </pc:sldChg>
      <pc:sldChg chg="modNotesTx">
        <pc:chgData name="Kate Jones" userId="4a9fd575-894c-4f1c-886c-99f53615ea7e" providerId="ADAL" clId="{81AFDC0E-FCFD-4CED-A0F2-71964C1C6AE0}" dt="2019-09-06T13:24:44.555" v="13" actId="20577"/>
        <pc:sldMkLst>
          <pc:docMk/>
          <pc:sldMk cId="3275254770" sldId="284"/>
        </pc:sldMkLst>
      </pc:sldChg>
      <pc:sldChg chg="modNotesTx">
        <pc:chgData name="Kate Jones" userId="4a9fd575-894c-4f1c-886c-99f53615ea7e" providerId="ADAL" clId="{81AFDC0E-FCFD-4CED-A0F2-71964C1C6AE0}" dt="2019-09-06T13:24:54.133" v="17" actId="20577"/>
        <pc:sldMkLst>
          <pc:docMk/>
          <pc:sldMk cId="4188303977" sldId="287"/>
        </pc:sldMkLst>
      </pc:sldChg>
      <pc:sldChg chg="modNotesTx">
        <pc:chgData name="Kate Jones" userId="4a9fd575-894c-4f1c-886c-99f53615ea7e" providerId="ADAL" clId="{81AFDC0E-FCFD-4CED-A0F2-71964C1C6AE0}" dt="2019-09-06T13:25:07.407" v="18" actId="20577"/>
        <pc:sldMkLst>
          <pc:docMk/>
          <pc:sldMk cId="1354232023" sldId="288"/>
        </pc:sldMkLst>
      </pc:sldChg>
      <pc:sldChg chg="modNotesTx">
        <pc:chgData name="Kate Jones" userId="4a9fd575-894c-4f1c-886c-99f53615ea7e" providerId="ADAL" clId="{81AFDC0E-FCFD-4CED-A0F2-71964C1C6AE0}" dt="2019-09-06T13:25:58.116" v="19" actId="20577"/>
        <pc:sldMkLst>
          <pc:docMk/>
          <pc:sldMk cId="3794242802" sldId="289"/>
        </pc:sldMkLst>
      </pc:sldChg>
      <pc:sldChg chg="modNotesTx">
        <pc:chgData name="Kate Jones" userId="4a9fd575-894c-4f1c-886c-99f53615ea7e" providerId="ADAL" clId="{81AFDC0E-FCFD-4CED-A0F2-71964C1C6AE0}" dt="2019-09-09T10:33:02.450" v="20" actId="20577"/>
        <pc:sldMkLst>
          <pc:docMk/>
          <pc:sldMk cId="1587179267" sldId="290"/>
        </pc:sldMkLst>
      </pc:sldChg>
      <pc:sldChg chg="modNotesTx">
        <pc:chgData name="Kate Jones" userId="4a9fd575-894c-4f1c-886c-99f53615ea7e" providerId="ADAL" clId="{81AFDC0E-FCFD-4CED-A0F2-71964C1C6AE0}" dt="2019-09-09T10:33:57.712" v="27" actId="20577"/>
        <pc:sldMkLst>
          <pc:docMk/>
          <pc:sldMk cId="3047839263" sldId="291"/>
        </pc:sldMkLst>
      </pc:sldChg>
      <pc:sldChg chg="addSp modSp modNotesTx">
        <pc:chgData name="Kate Jones" userId="4a9fd575-894c-4f1c-886c-99f53615ea7e" providerId="ADAL" clId="{81AFDC0E-FCFD-4CED-A0F2-71964C1C6AE0}" dt="2019-09-09T13:10:57.590" v="440" actId="20577"/>
        <pc:sldMkLst>
          <pc:docMk/>
          <pc:sldMk cId="74143036" sldId="292"/>
        </pc:sldMkLst>
        <pc:spChg chg="add mod">
          <ac:chgData name="Kate Jones" userId="4a9fd575-894c-4f1c-886c-99f53615ea7e" providerId="ADAL" clId="{81AFDC0E-FCFD-4CED-A0F2-71964C1C6AE0}" dt="2019-09-09T10:46:59.398" v="325" actId="207"/>
          <ac:spMkLst>
            <pc:docMk/>
            <pc:sldMk cId="74143036" sldId="292"/>
            <ac:spMk id="4" creationId="{C1437147-62D3-4E70-817C-DD657839C4E8}"/>
          </ac:spMkLst>
        </pc:spChg>
        <pc:spChg chg="add mod">
          <ac:chgData name="Kate Jones" userId="4a9fd575-894c-4f1c-886c-99f53615ea7e" providerId="ADAL" clId="{81AFDC0E-FCFD-4CED-A0F2-71964C1C6AE0}" dt="2019-09-09T10:47:31.926" v="330" actId="1076"/>
          <ac:spMkLst>
            <pc:docMk/>
            <pc:sldMk cId="74143036" sldId="292"/>
            <ac:spMk id="7" creationId="{0C10A9FC-67D6-4C03-ADB5-D827B0D7A19E}"/>
          </ac:spMkLst>
        </pc:spChg>
        <pc:spChg chg="add mod">
          <ac:chgData name="Kate Jones" userId="4a9fd575-894c-4f1c-886c-99f53615ea7e" providerId="ADAL" clId="{81AFDC0E-FCFD-4CED-A0F2-71964C1C6AE0}" dt="2019-09-09T10:45:20.585" v="303" actId="1076"/>
          <ac:spMkLst>
            <pc:docMk/>
            <pc:sldMk cId="74143036" sldId="292"/>
            <ac:spMk id="8" creationId="{2B96AB01-E5E8-426E-8DA5-63BB3CFC8517}"/>
          </ac:spMkLst>
        </pc:spChg>
        <pc:picChg chg="mod">
          <ac:chgData name="Kate Jones" userId="4a9fd575-894c-4f1c-886c-99f53615ea7e" providerId="ADAL" clId="{81AFDC0E-FCFD-4CED-A0F2-71964C1C6AE0}" dt="2019-09-09T10:45:53.368" v="313" actId="1076"/>
          <ac:picMkLst>
            <pc:docMk/>
            <pc:sldMk cId="74143036" sldId="292"/>
            <ac:picMk id="2" creationId="{D1506887-6C9A-4834-A25B-1DA86F71F6BB}"/>
          </ac:picMkLst>
        </pc:picChg>
        <pc:picChg chg="mod modCrop">
          <ac:chgData name="Kate Jones" userId="4a9fd575-894c-4f1c-886c-99f53615ea7e" providerId="ADAL" clId="{81AFDC0E-FCFD-4CED-A0F2-71964C1C6AE0}" dt="2019-09-09T10:48:07.721" v="332" actId="1076"/>
          <ac:picMkLst>
            <pc:docMk/>
            <pc:sldMk cId="74143036" sldId="292"/>
            <ac:picMk id="3" creationId="{34690367-14C7-4164-8773-D63DA33ACBC1}"/>
          </ac:picMkLst>
        </pc:picChg>
        <pc:picChg chg="mod modCrop">
          <ac:chgData name="Kate Jones" userId="4a9fd575-894c-4f1c-886c-99f53615ea7e" providerId="ADAL" clId="{81AFDC0E-FCFD-4CED-A0F2-71964C1C6AE0}" dt="2019-09-09T10:46:10.026" v="319" actId="1076"/>
          <ac:picMkLst>
            <pc:docMk/>
            <pc:sldMk cId="74143036" sldId="292"/>
            <ac:picMk id="6" creationId="{3254691F-F37F-4C15-A100-E7C5635F830D}"/>
          </ac:picMkLst>
        </pc:picChg>
        <pc:picChg chg="add mod modCrop">
          <ac:chgData name="Kate Jones" userId="4a9fd575-894c-4f1c-886c-99f53615ea7e" providerId="ADAL" clId="{81AFDC0E-FCFD-4CED-A0F2-71964C1C6AE0}" dt="2019-09-09T10:46:21.635" v="323" actId="1076"/>
          <ac:picMkLst>
            <pc:docMk/>
            <pc:sldMk cId="74143036" sldId="292"/>
            <ac:picMk id="9" creationId="{49757BB4-3095-40B5-9092-427A7AACF043}"/>
          </ac:picMkLst>
        </pc:picChg>
      </pc:sldChg>
      <pc:sldChg chg="modNotesTx">
        <pc:chgData name="Kate Jones" userId="4a9fd575-894c-4f1c-886c-99f53615ea7e" providerId="ADAL" clId="{81AFDC0E-FCFD-4CED-A0F2-71964C1C6AE0}" dt="2019-09-09T13:34:33.437" v="626" actId="313"/>
        <pc:sldMkLst>
          <pc:docMk/>
          <pc:sldMk cId="457496789"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a:t>
            </a:r>
            <a:r>
              <a:rPr lang="en-GB" b="0" dirty="0"/>
              <a:t>.</a:t>
            </a:r>
            <a:r>
              <a:rPr lang="en-GB" b="0" baseline="0" dirty="0"/>
              <a:t> S</a:t>
            </a:r>
            <a:r>
              <a:rPr lang="en-GB" dirty="0"/>
              <a:t>elect the parts that are purposeful for you. </a:t>
            </a: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p>
          <a:p>
            <a:pPr marL="0" indent="0">
              <a:buFont typeface="Arial" panose="020B0604020202020204" pitchFamily="34" charset="0"/>
              <a:buNone/>
            </a:pPr>
            <a:endParaRPr lang="en-GB" dirty="0"/>
          </a:p>
          <a:p>
            <a:pPr marL="0" indent="0">
              <a:buFont typeface="Arial" panose="020B0604020202020204" pitchFamily="34" charset="0"/>
              <a:buNone/>
            </a:pPr>
            <a:r>
              <a:rPr lang="en-GB" b="1" u="sng" dirty="0"/>
              <a:t>Resources</a:t>
            </a:r>
          </a:p>
          <a:p>
            <a:pPr marL="171450" indent="-171450">
              <a:buFont typeface="Arial" panose="020B0604020202020204" pitchFamily="34" charset="0"/>
              <a:buChar char="•"/>
            </a:pPr>
            <a:r>
              <a:rPr lang="en-GB" b="0" u="none" dirty="0"/>
              <a:t>Printed Parent Maths</a:t>
            </a:r>
            <a:r>
              <a:rPr lang="en-GB" b="0" u="none" baseline="0" dirty="0"/>
              <a:t> </a:t>
            </a:r>
            <a:r>
              <a:rPr lang="en-GB" b="0" u="none" dirty="0"/>
              <a:t>Packs</a:t>
            </a:r>
          </a:p>
          <a:p>
            <a:pPr marL="171450" indent="-171450">
              <a:buFont typeface="Arial" panose="020B0604020202020204" pitchFamily="34" charset="0"/>
              <a:buChar char="•"/>
            </a:pPr>
            <a:r>
              <a:rPr lang="en-GB" b="0" u="none" dirty="0"/>
              <a:t>Counters</a:t>
            </a:r>
          </a:p>
          <a:p>
            <a:pPr marL="171450" indent="-171450">
              <a:buFont typeface="Arial" panose="020B0604020202020204" pitchFamily="34" charset="0"/>
              <a:buChar char="•"/>
            </a:pPr>
            <a:r>
              <a:rPr lang="en-GB" b="0" u="none" dirty="0"/>
              <a:t>Dienes</a:t>
            </a:r>
          </a:p>
          <a:p>
            <a:pPr marL="171450" indent="-171450">
              <a:buFont typeface="Arial" panose="020B0604020202020204" pitchFamily="34" charset="0"/>
              <a:buChar char="•"/>
            </a:pPr>
            <a:r>
              <a:rPr lang="en-GB" b="0" u="none" dirty="0"/>
              <a:t>Part whole templates</a:t>
            </a:r>
          </a:p>
          <a:p>
            <a:pPr marL="171450" indent="-171450">
              <a:buFont typeface="Arial" panose="020B0604020202020204" pitchFamily="34" charset="0"/>
              <a:buChar char="•"/>
            </a:pPr>
            <a:r>
              <a:rPr lang="en-GB" b="0" u="none" dirty="0"/>
              <a:t>Dice for game one</a:t>
            </a:r>
          </a:p>
          <a:p>
            <a:pPr marL="171450" indent="-171450">
              <a:buFont typeface="Arial" panose="020B0604020202020204" pitchFamily="34" charset="0"/>
              <a:buChar char="•"/>
            </a:pPr>
            <a:r>
              <a:rPr lang="en-GB" b="0" u="none" dirty="0"/>
              <a:t>Counters and plastic cups for game two</a:t>
            </a:r>
          </a:p>
          <a:p>
            <a:pPr marL="171450" indent="-171450">
              <a:buFont typeface="Arial" panose="020B0604020202020204" pitchFamily="34" charset="0"/>
              <a:buChar char="•"/>
            </a:pPr>
            <a:r>
              <a:rPr lang="en-GB" b="0" u="none" dirty="0"/>
              <a:t>Blank paper and pencils or mini whiteboards for games. </a:t>
            </a: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a:t>
            </a:r>
            <a:r>
              <a:rPr lang="en-GB" dirty="0"/>
              <a:t>: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addition and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In this workshop we have chosen to focus on addition and subtraction as this a big focus for pupils this term and learning from these units will be used and applied throughout the remainder of the year.</a:t>
            </a:r>
          </a:p>
          <a:p>
            <a:r>
              <a:rPr lang="en-GB" dirty="0"/>
              <a:t>Explain that in Year 2, pupils are required to use number bonds explored in Year 1 to calculate with numbers up to 100. Mathematics Mastery is a cumulative curriculum meaning that learning is built over time, with new learning that makes connections to prior learning. The slide shows each small progressive step in addition and subtraction this term.</a:t>
            </a:r>
            <a:endParaRPr lang="en-GB" dirty="0">
              <a:cs typeface="Calibri"/>
            </a:endParaRPr>
          </a:p>
          <a:p>
            <a:r>
              <a:rPr lang="en-GB" dirty="0"/>
              <a:t>Pupils begin by re-familiarising their number bonds and using these to make connections to other facts. They move on to calculating with two digit numbers using a range of strategies that link to facts they know. Pupils then look at addition and subtraction problems in context. Bar models are a pictorial representation used to show the mathematical structure of a problem and we will look at these later in the workshop.</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a:t>
            </a:r>
            <a:r>
              <a:rPr lang="en-GB"/>
              <a:t>: 2 minuets</a:t>
            </a:r>
          </a:p>
          <a:p>
            <a:r>
              <a:rPr lang="en-GB" b="1"/>
              <a:t>Purpose: </a:t>
            </a:r>
            <a:r>
              <a:rPr lang="en-GB" b="0"/>
              <a:t>To remind parents about the importance of number bonds. </a:t>
            </a:r>
          </a:p>
          <a:p>
            <a:r>
              <a:rPr lang="en-GB" b="1"/>
              <a:t>Facilitation: </a:t>
            </a:r>
            <a:r>
              <a:rPr lang="en-GB" b="0"/>
              <a:t>In Year 1</a:t>
            </a:r>
            <a:r>
              <a:rPr lang="en-GB"/>
              <a:t>,</a:t>
            </a:r>
            <a:r>
              <a:rPr lang="en-GB" b="0"/>
              <a:t> pupils will have explored number bonds within 20 and by Year 2 pupils should now be familiar with these. The part whole model which</a:t>
            </a:r>
            <a:r>
              <a:rPr lang="en-GB" b="1"/>
              <a:t> </a:t>
            </a:r>
            <a:r>
              <a:rPr lang="en-GB" b="0"/>
              <a:t>was used throughout Year 1 helps to support pupils with the structure of calculations. Model completing the first part whole model: “My parts are 1 and 7, my whole is 8. 1 plus 7 is equal to 8”. Pupils can use concrete manipulatives such as counters to support them, but should aim to become familiar with these facts so that they can recall them to support them with other areas of maths. You can practise number bonds at home verbally with your children.</a:t>
            </a:r>
            <a:r>
              <a:rPr lang="en-GB"/>
              <a:t> </a:t>
            </a:r>
            <a:endParaRPr lang="en-GB" b="0"/>
          </a:p>
          <a:p>
            <a:endParaRPr lang="en-GB" b="0"/>
          </a:p>
          <a:p>
            <a:r>
              <a:rPr lang="en-GB" b="0"/>
              <a:t>Explain that the star words are displayed and that star words are introduced each lesson. Children are expected to use these works in their full sentences. Allow parents and their children to talk through the other three examples using the star words. </a:t>
            </a:r>
          </a:p>
          <a:p>
            <a:endParaRPr lang="en-GB" b="1"/>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a:p>
        </p:txBody>
      </p:sp>
    </p:spTree>
    <p:extLst>
      <p:ext uri="{BB962C8B-B14F-4D97-AF65-F5344CB8AC3E}">
        <p14:creationId xmlns:p14="http://schemas.microsoft.com/office/powerpoint/2010/main" val="336103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a:t>
            </a:r>
            <a:r>
              <a:rPr lang="en-GB"/>
              <a:t>: 5 minutes</a:t>
            </a:r>
          </a:p>
          <a:p>
            <a:r>
              <a:rPr lang="en-GB" b="1"/>
              <a:t>Purpose: </a:t>
            </a:r>
            <a:r>
              <a:rPr lang="en-GB"/>
              <a:t>To show how we can use number bond facts to derive new facts</a:t>
            </a:r>
          </a:p>
          <a:p>
            <a:r>
              <a:rPr lang="en-GB" b="1"/>
              <a:t>Facilitation: </a:t>
            </a:r>
            <a:r>
              <a:rPr lang="en-GB"/>
              <a:t>Explain the importance of pupils making connections to facts that they already know – once children are familiar with their number bonds they can use them to work out other facts.  Point out the star words and briefly explain the meaning of each if required. </a:t>
            </a:r>
          </a:p>
          <a:p>
            <a:r>
              <a:rPr lang="en-GB"/>
              <a:t>Explain that pupils are often asked to explain their answers and manipulatives are used to support those discussions or to “convince someone” that they are right. The manipulatives are not used to help pupils work out the answer, but to support their understanding of the structure of the numbers and help them to reason and discuss. </a:t>
            </a:r>
          </a:p>
          <a:p>
            <a:r>
              <a:rPr lang="en-GB"/>
              <a:t>Show parents the tens and ones Dienes, explaining what each one represents. Model the first question. “If I know 5 add 4 is equal to 9 then I know 15 add 4 is equal to 19, as 15 is ten more that 5.” (Show using dienes in a part whole diagram.) "We have not added any ones so the ones digit remains the same”. </a:t>
            </a:r>
            <a:endParaRPr lang="en-GB">
              <a:cs typeface="Calibri"/>
            </a:endParaRPr>
          </a:p>
          <a:p>
            <a:r>
              <a:rPr lang="en-GB"/>
              <a:t>Let parents explore the other two questions with their children - remind the to us the star words as they are doing each calculation. </a:t>
            </a:r>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a:p>
        </p:txBody>
      </p:sp>
    </p:spTree>
    <p:extLst>
      <p:ext uri="{BB962C8B-B14F-4D97-AF65-F5344CB8AC3E}">
        <p14:creationId xmlns:p14="http://schemas.microsoft.com/office/powerpoint/2010/main" val="332488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a:t>
            </a:r>
            <a:r>
              <a:rPr lang="en-GB" dirty="0"/>
              <a:t> To show how pupils use number bond facts to add and subtract two digit numbers. </a:t>
            </a:r>
          </a:p>
          <a:p>
            <a:r>
              <a:rPr lang="en-GB" b="1" dirty="0"/>
              <a:t>Facilitation</a:t>
            </a:r>
            <a:r>
              <a:rPr lang="en-GB" dirty="0"/>
              <a:t>: In Year 2, pupils add and subtract two-digit numbers. Pupils are encouraged to use mental strategies and continue to make connections to their number bonds. Explain that the board shows a Talk Task. Each lesson pupils carry out a verbal task before completing their independent work to build their mathematical language and reasoning as well as giving teachers an opportunity to assess their understanding. </a:t>
            </a:r>
          </a:p>
          <a:p>
            <a:r>
              <a:rPr lang="en-GB" dirty="0"/>
              <a:t>Again point out the start words and explain the meaning of partition. </a:t>
            </a:r>
          </a:p>
          <a:p>
            <a:r>
              <a:rPr lang="en-GB" dirty="0"/>
              <a:t>Demonstrate this Talk task with another adult. This could be a volunteer parent. </a:t>
            </a:r>
          </a:p>
          <a:p>
            <a:r>
              <a:rPr lang="en-GB" dirty="0"/>
              <a:t>Ask parents to try the second one with their child.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53965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 minutes</a:t>
            </a:r>
          </a:p>
          <a:p>
            <a:r>
              <a:rPr lang="en-GB" b="1" dirty="0"/>
              <a:t>Purpose: </a:t>
            </a:r>
            <a:r>
              <a:rPr lang="en-GB" dirty="0"/>
              <a:t>To introduce parents to the bar model representation, making connections to the part-whole model. </a:t>
            </a:r>
          </a:p>
          <a:p>
            <a:r>
              <a:rPr lang="en-GB" b="1" dirty="0"/>
              <a:t>Facilitation</a:t>
            </a:r>
            <a:r>
              <a:rPr lang="en-GB" dirty="0"/>
              <a:t>: Explain the importance of problem solving and that bar models are used to support pupils make sense of a problem so that they can identify the correct operation and calculation. </a:t>
            </a:r>
          </a:p>
          <a:p>
            <a:r>
              <a:rPr lang="en-GB" dirty="0"/>
              <a:t>Model reading the problem aloud and identifying what we know: one part is 11 and one part is 8. Then what is unknown: the whole. Place these in the part whole model.</a:t>
            </a:r>
          </a:p>
          <a:p>
            <a:r>
              <a:rPr lang="en-GB" dirty="0"/>
              <a:t>Bar models are another way of representing this and this representation will support pupils to understand the mathematical structure of a problem and the relationship between the given numbers.</a:t>
            </a:r>
            <a:r>
              <a:rPr lang="en-GB" baseline="0" dirty="0"/>
              <a:t> Introduction to these in this year </a:t>
            </a:r>
            <a:r>
              <a:rPr lang="en-GB" dirty="0"/>
              <a:t>will be useful to make sense of more complex problems later in the school so it is important they get regular exposure to them. </a:t>
            </a:r>
          </a:p>
          <a:p>
            <a:r>
              <a:rPr lang="en-GB" dirty="0"/>
              <a:t>Bar models may not always look the same, for this bar model we could make it concretely with cubes, or draw it with individual squares (top diagram) or a continuous bar (bottom diagram) (as numbers get larger we move more towards the continuous model). </a:t>
            </a:r>
          </a:p>
          <a:p>
            <a:r>
              <a:rPr lang="en-GB" dirty="0"/>
              <a:t>Allow parents time to draw their own version of the bar model and use part whole language to describe it. </a:t>
            </a:r>
          </a:p>
          <a:p>
            <a:r>
              <a:rPr lang="en-GB" dirty="0"/>
              <a:t>Advance the slide for another word problem for parents to try.</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46267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3 minutes</a:t>
            </a:r>
          </a:p>
          <a:p>
            <a:r>
              <a:rPr lang="en-GB" b="1" dirty="0"/>
              <a:t>Purpose:  </a:t>
            </a:r>
            <a:r>
              <a:rPr lang="en-GB" b="0" dirty="0"/>
              <a:t>To allow parents an opportunity to try to represent a problem as a bar model. </a:t>
            </a:r>
          </a:p>
          <a:p>
            <a:r>
              <a:rPr lang="en-GB" b="1" dirty="0"/>
              <a:t>Facilitation: </a:t>
            </a:r>
            <a:r>
              <a:rPr lang="en-GB" b="0" dirty="0"/>
              <a:t>Point out that this problem is a subtraction. Go through the questions displayed as a group and draw a part whole diagram. What do we know: We know that the whole is 67. We know one part is 35 but we don’t know the value of the other part. </a:t>
            </a:r>
            <a:endParaRPr lang="en-GB" b="1" dirty="0"/>
          </a:p>
          <a:p>
            <a:r>
              <a:rPr lang="en-GB" dirty="0"/>
              <a:t>Allow parents to have a go drawing this as a bar model. You may want to do this as a group.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a:p>
        </p:txBody>
      </p:sp>
    </p:spTree>
    <p:extLst>
      <p:ext uri="{BB962C8B-B14F-4D97-AF65-F5344CB8AC3E}">
        <p14:creationId xmlns:p14="http://schemas.microsoft.com/office/powerpoint/2010/main" val="38204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 minutes</a:t>
            </a:r>
          </a:p>
          <a:p>
            <a:r>
              <a:rPr lang="en-GB" b="1" dirty="0"/>
              <a:t>Purpose: </a:t>
            </a:r>
            <a:r>
              <a:rPr lang="en-GB" b="0" dirty="0"/>
              <a:t>Introduce game one. </a:t>
            </a:r>
          </a:p>
          <a:p>
            <a:r>
              <a:rPr lang="en-GB" b="1" dirty="0"/>
              <a:t>Facilitation: </a:t>
            </a:r>
            <a:r>
              <a:rPr lang="en-GB" b="0" dirty="0"/>
              <a:t>Model how to play the game with a partner. If parents don’t have dice at a home, explain that a link to online dice is included in their</a:t>
            </a:r>
            <a:r>
              <a:rPr lang="en-GB" b="0" baseline="0" dirty="0"/>
              <a:t> parent pack.</a:t>
            </a:r>
            <a:r>
              <a:rPr lang="en-GB" b="0" dirty="0"/>
              <a:t> Explain that they will have time to have a go after we have introduced the second game.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2318721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15-17 minutes</a:t>
            </a:r>
          </a:p>
          <a:p>
            <a:r>
              <a:rPr lang="en-GB" b="1" dirty="0"/>
              <a:t>Purpose</a:t>
            </a:r>
            <a:r>
              <a:rPr lang="en-GB" b="0" dirty="0"/>
              <a:t>: Introduce game 2 and give parents time to play both games</a:t>
            </a:r>
          </a:p>
          <a:p>
            <a:r>
              <a:rPr lang="en-GB" b="1" dirty="0"/>
              <a:t>Facilitation: </a:t>
            </a:r>
            <a:r>
              <a:rPr lang="en-GB" b="0" dirty="0"/>
              <a:t>Explain</a:t>
            </a:r>
            <a:r>
              <a:rPr lang="en-GB" b="0" baseline="0" dirty="0"/>
              <a:t> that t</a:t>
            </a:r>
            <a:r>
              <a:rPr lang="en-GB" b="0" dirty="0"/>
              <a:t>his game is great for practising number bonds as well as subtracting two-digit numbers. </a:t>
            </a:r>
          </a:p>
          <a:p>
            <a:endParaRPr lang="en-GB" b="0" dirty="0"/>
          </a:p>
          <a:p>
            <a:r>
              <a:rPr lang="en-GB" b="0" dirty="0"/>
              <a:t>When playing the game in the workshop, Dienes ones cubes work well or you may want to use an everyday item such as paperclips. Explain that materials from home could easily be used</a:t>
            </a:r>
            <a:r>
              <a:rPr lang="en-GB" b="1" dirty="0"/>
              <a:t>: </a:t>
            </a:r>
            <a:r>
              <a:rPr lang="en-GB" b="0" dirty="0"/>
              <a:t>if you don’t have counters/cubes you could use something from the house e.g. smarties, blue tack, pennies, paper clips, frozen peas etc.. A grid like the one shown can be drawn by</a:t>
            </a:r>
            <a:r>
              <a:rPr lang="en-GB" b="0" baseline="0" dirty="0"/>
              <a:t> parents, but a</a:t>
            </a:r>
            <a:r>
              <a:rPr lang="en-GB" b="0" dirty="0"/>
              <a:t> copy is available in their pack. Explain that when playing the game you can use concrete manipulatives, part whole models and bar models to represent each calculation, each turn should not be under a time pressure and children will naturally get faster the more they play and get familiar with calculations. </a:t>
            </a:r>
          </a:p>
          <a:p>
            <a:endParaRPr lang="en-GB" b="0" dirty="0"/>
          </a:p>
          <a:p>
            <a:r>
              <a:rPr lang="en-GB" b="0" dirty="0"/>
              <a:t>(Adapted from N-Rich, “pass the peas please” https://nrich.maths.org/1247),   </a:t>
            </a:r>
          </a:p>
          <a:p>
            <a:r>
              <a:rPr lang="en-GB" b="0" dirty="0"/>
              <a:t>Spend around 15 minutes giving parents time</a:t>
            </a:r>
            <a:r>
              <a:rPr lang="en-GB" b="0" baseline="0" dirty="0"/>
              <a:t> to</a:t>
            </a:r>
            <a:r>
              <a:rPr lang="en-GB" b="0" dirty="0"/>
              <a:t> play both games with their child.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146328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suggest activities to build upon learning in school.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Go through each bullet point. </a:t>
            </a:r>
          </a:p>
          <a:p>
            <a:r>
              <a:rPr lang="en-GB" dirty="0"/>
              <a:t>Explain that today’s games and some further activities to support addition and subtraction can be found in the maths pack. </a:t>
            </a:r>
          </a:p>
          <a:p>
            <a:r>
              <a:rPr lang="en-GB" dirty="0"/>
              <a:t>Ensure everyone takes their maths pack home.</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18</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19</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 15  minutes for introduction slides 1 – 6. Depending on how familiar parents are from previous workshops, you may just want to quickly recap on the Dimensions of Depth,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give an overview of Mathematics Mastery.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a:t>
            </a:r>
            <a:r>
              <a:rPr lang="en-GB" b="0" baseline="0" dirty="0"/>
              <a:t> that the school</a:t>
            </a:r>
            <a:r>
              <a:rPr lang="en-GB" dirty="0"/>
              <a:t> follows a mastery curriculum. Mastery reflects the needs of the 2014 curriculum (click)  with a greater focus on talk and reasoning (click) with problem solving at its heart. (click) The programme is based on research and evidence from across the world (click) and the curriculum is designed so that all pupils can succeed (click) regardless of background and ability, with greater focus on exploring a problem in depth rather than moving onto something new, for example pupils will fully explore numbers within 20 before moving onto larger numbers.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2891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what we mean by depth.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Link to the previous slide,</a:t>
            </a:r>
            <a:r>
              <a:rPr lang="en-GB" b="0" baseline="0" dirty="0"/>
              <a:t> where it was noted that mastery </a:t>
            </a:r>
            <a:r>
              <a:rPr lang="en-GB" b="0" dirty="0"/>
              <a:t>is about having a deep understanding rather than moving on to something new, for example fully understanding numbers 1 – 20 before moving on to larger numbers. But what do we mean by depth? (click)</a:t>
            </a:r>
          </a:p>
          <a:p>
            <a:r>
              <a:rPr lang="en-GB" dirty="0"/>
              <a:t>Explain</a:t>
            </a:r>
            <a:r>
              <a:rPr lang="en-GB" baseline="0" dirty="0"/>
              <a:t> that the M</a:t>
            </a:r>
            <a:r>
              <a:rPr lang="en-GB" dirty="0"/>
              <a:t>athematics Mastery programme is based on three key principles (the dimensions of depth): conceptual understanding, language and communication and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Purpose: </a:t>
            </a:r>
            <a:r>
              <a:rPr lang="en-GB" b="0" dirty="0"/>
              <a:t>To explain how to develop conceptual understanding.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dirty="0"/>
              <a:t>Have manipulatives out to show concrete examples of the number 32.</a:t>
            </a:r>
          </a:p>
          <a:p>
            <a:pPr>
              <a:defRPr/>
            </a:pPr>
            <a:r>
              <a:rPr lang="en-GB" dirty="0"/>
              <a:t>Explain in</a:t>
            </a:r>
            <a:r>
              <a:rPr lang="en-GB" baseline="0" dirty="0"/>
              <a:t> the following way: </a:t>
            </a:r>
            <a:r>
              <a:rPr lang="en-GB" dirty="0"/>
              <a:t>When a child first hears or see the number 32, they have little understanding of what it means: it’s only by seeing other representations that they build connections and develop understanding. (Animate slide)</a:t>
            </a:r>
            <a:endParaRPr lang="en-GB" dirty="0">
              <a:cs typeface="Calibri"/>
            </a:endParaRPr>
          </a:p>
          <a:p>
            <a:r>
              <a:rPr lang="en-GB" dirty="0"/>
              <a:t>Each representation build pupils' understanding of </a:t>
            </a:r>
            <a:r>
              <a:rPr lang="en-GB" b="1" dirty="0"/>
              <a:t>a different aspect </a:t>
            </a:r>
            <a:r>
              <a:rPr lang="en-GB" dirty="0"/>
              <a:t>of that number. </a:t>
            </a:r>
            <a:r>
              <a:rPr lang="en-GB" baseline="0" dirty="0"/>
              <a:t> </a:t>
            </a:r>
            <a:r>
              <a:rPr lang="en-GB" dirty="0"/>
              <a:t>For example: some of these representations place emphasis on place value (point out base ten/Dienes). Some of these help pupils to understand the order of numbers (number line). Some of these help pupils to see combinations to make 32 (part whole, Cuisenaire). </a:t>
            </a:r>
          </a:p>
          <a:p>
            <a:endParaRPr lang="en-GB" dirty="0"/>
          </a:p>
          <a:p>
            <a:r>
              <a:rPr lang="en-GB" dirty="0"/>
              <a:t>It’s important pupils see maths in different ways, make connections between these ways and deepen their understanding. Remember, just because a child knows how to say and count to 32 doesn’t mean that they know where it might lie on a number line, how far away it is from 40 or how to separate it into three tens and two ones etc. </a:t>
            </a:r>
            <a:endParaRPr lang="en-GB" dirty="0">
              <a:cs typeface="Calibri"/>
            </a:endParaRPr>
          </a:p>
          <a:p>
            <a:pPr marL="0" indent="0">
              <a:buFont typeface="Arial" panose="020B0604020202020204" pitchFamily="34" charset="0"/>
              <a:buNone/>
            </a:pPr>
            <a:r>
              <a:rPr lang="en-GB" dirty="0"/>
              <a:t>Explain that at home parents can use everyday items such as buttons, coins, money. For place value, straws bundled into tens with an elastic band make a good representation.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language and communication in maths. </a:t>
            </a:r>
            <a:endParaRPr lang="en-GB" dirty="0"/>
          </a:p>
          <a:p>
            <a:pPr>
              <a:defRPr/>
            </a:pPr>
            <a:r>
              <a:rPr lang="en-GB" b="1" dirty="0"/>
              <a:t>Facilitation: </a:t>
            </a:r>
            <a:r>
              <a:rPr lang="en-GB" b="0" dirty="0"/>
              <a:t>Emphasise</a:t>
            </a:r>
            <a:r>
              <a:rPr lang="en-GB" b="0" baseline="0" dirty="0"/>
              <a:t> that the programme and your school place</a:t>
            </a:r>
            <a:r>
              <a:rPr lang="en-GB" dirty="0"/>
              <a:t> an emphasis on pupils using precise mathematical vocabulary. Each lesson has key words,</a:t>
            </a:r>
            <a:r>
              <a:rPr lang="en-GB" baseline="0" dirty="0"/>
              <a:t> </a:t>
            </a:r>
            <a:r>
              <a:rPr lang="en-GB" dirty="0"/>
              <a:t>called star words, and there will be some of this term’s star words included in</a:t>
            </a:r>
            <a:r>
              <a:rPr lang="en-GB" baseline="0" dirty="0"/>
              <a:t> the parent</a:t>
            </a:r>
            <a:r>
              <a:rPr lang="en-GB" dirty="0"/>
              <a:t> pack to take home.</a:t>
            </a:r>
            <a:endParaRPr lang="en-GB" dirty="0">
              <a:cs typeface="Calibri"/>
            </a:endParaRPr>
          </a:p>
          <a:p>
            <a:pPr>
              <a:defRPr/>
            </a:pPr>
            <a:endParaRPr lang="en-GB" dirty="0">
              <a:cs typeface="Calibri"/>
            </a:endParaRPr>
          </a:p>
          <a:p>
            <a:pPr>
              <a:defRPr/>
            </a:pPr>
            <a:r>
              <a:rPr lang="en-GB" dirty="0">
                <a:cs typeface="Calibri"/>
              </a:rPr>
              <a:t>Share</a:t>
            </a:r>
            <a:r>
              <a:rPr lang="en-GB" baseline="0" dirty="0">
                <a:cs typeface="Calibri"/>
              </a:rPr>
              <a:t> that we</a:t>
            </a:r>
            <a:r>
              <a:rPr lang="en-GB" dirty="0"/>
              <a:t> encourage pupils to speak in full sentences. This supports them in applying that vocabulary and with more practise builds their ability to have a mathematical discussion and reason about the maths.</a:t>
            </a:r>
            <a:r>
              <a:rPr lang="en-GB" baseline="0" dirty="0">
                <a:cs typeface="Calibri" panose="020F0502020204030204"/>
              </a:rPr>
              <a:t> </a:t>
            </a:r>
            <a:r>
              <a:rPr lang="en-GB" dirty="0"/>
              <a:t>Mathematical talk is central to all maths lessons and happens throughout the lesson. It helps to build pupils’ understanding and gives them opportunity to work together and share strategies. </a:t>
            </a:r>
          </a:p>
          <a:p>
            <a:endParaRPr lang="en-GB" dirty="0"/>
          </a:p>
          <a:p>
            <a:r>
              <a:rPr lang="en-GB" dirty="0"/>
              <a:t>Explain that when working with children at home parents should aim to talk about maths rather than give them a sheet of maths to do alone. They</a:t>
            </a:r>
            <a:r>
              <a:rPr lang="en-GB" baseline="0" dirty="0"/>
              <a:t> could try</a:t>
            </a:r>
            <a:r>
              <a:rPr lang="en-GB" dirty="0"/>
              <a:t> asking your child about this week’s star words, “What new maths words did you use today? How do you use them in a sentence?”. Emphasise that the more they discuss maths with their child the more they will get an idea of their understanding.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a:p>
        </p:txBody>
      </p:sp>
    </p:spTree>
    <p:extLst>
      <p:ext uri="{BB962C8B-B14F-4D97-AF65-F5344CB8AC3E}">
        <p14:creationId xmlns:p14="http://schemas.microsoft.com/office/powerpoint/2010/main" val="136047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mathematical thinking.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Share</a:t>
            </a:r>
            <a:r>
              <a:rPr lang="en-GB" b="0" baseline="0" dirty="0"/>
              <a:t> in the following way: </a:t>
            </a:r>
            <a:r>
              <a:rPr lang="en-GB" dirty="0"/>
              <a:t>Pupils are encouraged to think mathematically which includes imagining, sorting and comparing, making connections to things that you already know, spotting patterns and drawing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These are things children do without being taught and you may have noticed your child doing them in their play, e.g. pointing out patterns, or sorting their toys into groups according to certain properties.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shows some question prompts to support your child with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328677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dirty="0"/>
              <a:t>To give advice about opportunities to support with mathematics at home</a:t>
            </a:r>
          </a:p>
          <a:p>
            <a:pPr marL="0" indent="0">
              <a:buNone/>
            </a:pPr>
            <a:r>
              <a:rPr lang="en-GB" b="1" dirty="0"/>
              <a:t>Facilitation: </a:t>
            </a:r>
            <a:r>
              <a:rPr lang="en-GB" b="0" dirty="0"/>
              <a:t>Share,</a:t>
            </a:r>
            <a:r>
              <a:rPr lang="en-GB" b="0" baseline="0" dirty="0"/>
              <a:t> making 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184188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a:defRPr/>
            </a:pPr>
            <a:r>
              <a:rPr lang="en-GB" b="1" dirty="0"/>
              <a:t>Facilitation: </a:t>
            </a:r>
            <a:r>
              <a:rPr lang="en-GB" dirty="0"/>
              <a:t>Explain that the Big Pictures are used to provide children with opportunities to connect maths with the real world, make connections and support mathematical talk and reasoning. The Big Pictures in Year 2 relate to occupations - this Big Picture relates to the occupation of a bus driver. Give parents a copy of the Big Picture (in parent pack or display on the board) and explain that this is used in the addition and subtraction unit, which is our focus today. Allow them to discuss  what maths they can see with their children. </a:t>
            </a:r>
            <a:endParaRPr lang="en-GB" dirty="0">
              <a:cs typeface="Calibri"/>
            </a:endParaRPr>
          </a:p>
          <a:p>
            <a:r>
              <a:rPr lang="en-GB" dirty="0"/>
              <a:t>Mathematics Mastery encourages pupils to make connections between the maths they are doing and real life contexts. Often pupils are asked to relate the maths they are doing to a real life problem which we call a “maths story”. (click to animate sticker)</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 </a:t>
            </a:r>
            <a:r>
              <a:rPr lang="en-GB"/>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Purpose: </a:t>
            </a:r>
            <a:r>
              <a:rPr lang="en-GB" b="0"/>
              <a:t>To share the Autumn curriculum map with parents.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Facilitation: </a:t>
            </a:r>
            <a:r>
              <a:rPr lang="en-GB"/>
              <a:t>Allow parents to view the Year 2 curriculum map for Autumn and briefly talk through the focus of each unit (no need to go through the individual objectives).</a:t>
            </a:r>
            <a:endParaRPr lang="en-GB">
              <a:cs typeface="Calibri"/>
            </a:endParaRPr>
          </a:p>
          <a:p>
            <a:r>
              <a:rPr lang="en-GB"/>
              <a:t>Explain that the Autumn map is in the parent pack. </a:t>
            </a:r>
          </a:p>
          <a:p>
            <a:r>
              <a:rPr lang="en-GB"/>
              <a:t>You may wish to provide the entire Year 2 curriculum map for parents to take home.  Entire curriculum map: http://toolkit.mathematicsmastery.org/download/5ce3b99ad5406</a:t>
            </a:r>
            <a:endParaRPr lang="en-GB">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12189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a:solidFill>
                  <a:schemeClr val="bg1"/>
                </a:solidFill>
                <a:latin typeface="Helvetica" panose="020B0604020202020204" pitchFamily="34" charset="0"/>
                <a:cs typeface="Helvetica" panose="020B0604020202020204" pitchFamily="34" charset="0"/>
              </a:rPr>
              <a:t>Year 2</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mn-lt"/>
                  <a:cs typeface="Helvetica"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977919"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In focus: addition and subtraction</a:t>
            </a:r>
          </a:p>
        </p:txBody>
      </p:sp>
      <p:sp>
        <p:nvSpPr>
          <p:cNvPr id="4" name="Rectangle 3">
            <a:extLst>
              <a:ext uri="{FF2B5EF4-FFF2-40B4-BE49-F238E27FC236}">
                <a16:creationId xmlns:a16="http://schemas.microsoft.com/office/drawing/2014/main" id="{D063D5E3-B3B3-4837-82FE-6BA8FF88F3D4}"/>
              </a:ext>
            </a:extLst>
          </p:cNvPr>
          <p:cNvSpPr/>
          <p:nvPr/>
        </p:nvSpPr>
        <p:spPr>
          <a:xfrm>
            <a:off x="418642" y="1538090"/>
            <a:ext cx="10763707" cy="4893647"/>
          </a:xfrm>
          <a:prstGeom prst="rect">
            <a:avLst/>
          </a:prstGeom>
          <a:solidFill>
            <a:schemeClr val="bg2"/>
          </a:solidFill>
        </p:spPr>
        <p:txBody>
          <a:bodyPr wrap="square" anchor="t">
            <a:spAutoFit/>
          </a:bodyPr>
          <a:lstStyle/>
          <a:p>
            <a:r>
              <a:rPr lang="en-GB" sz="2400" b="1" dirty="0">
                <a:latin typeface="Arial" panose="020B0604020202020204" pitchFamily="34" charset="0"/>
                <a:cs typeface="Arial" panose="020B0604020202020204" pitchFamily="34" charset="0"/>
              </a:rPr>
              <a:t>Addition and subtraction of 2-digit numbers</a:t>
            </a:r>
            <a:endParaRPr lang="en-GB" sz="2400" dirty="0">
              <a:latin typeface="Arial" panose="020B0604020202020204" pitchFamily="34" charset="0"/>
              <a:cs typeface="Arial" panose="020B0604020202020204" pitchFamily="34" charset="0"/>
            </a:endParaRP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Using number bonds in addition and subtraction</a:t>
            </a: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Adding and subtracting ones with a two-digit number</a:t>
            </a: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Adding and subtracting multiples of ten</a:t>
            </a:r>
          </a:p>
          <a:p>
            <a:pPr marL="457200" lvl="0" indent="-457200">
              <a:lnSpc>
                <a:spcPct val="150000"/>
              </a:lnSpc>
              <a:buFont typeface="+mj-lt"/>
              <a:buAutoNum type="arabicPeriod"/>
            </a:pPr>
            <a:r>
              <a:rPr lang="en-GB" sz="2400" dirty="0">
                <a:latin typeface="Arial" panose="020B0604020202020204" pitchFamily="34" charset="0"/>
                <a:cs typeface="Arial" panose="020B0604020202020204" pitchFamily="34" charset="0"/>
              </a:rPr>
              <a:t>Adding and subtracting tens with a two digit numbers</a:t>
            </a: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Adding and subtracting two 2-digit number</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Adding three 1 digit  numbers</a:t>
            </a: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Representing information in a bar model</a:t>
            </a:r>
          </a:p>
          <a:p>
            <a:pPr marL="457200" lvl="0" indent="-457200">
              <a:lnSpc>
                <a:spcPct val="150000"/>
              </a:lnSpc>
              <a:buFont typeface="+mj-lt"/>
              <a:buAutoNum type="arabicPeriod"/>
            </a:pPr>
            <a:r>
              <a:rPr lang="en-GB" sz="2400" dirty="0">
                <a:solidFill>
                  <a:prstClr val="black"/>
                </a:solidFill>
                <a:latin typeface="Arial" panose="020B0604020202020204" pitchFamily="34" charset="0"/>
                <a:cs typeface="Arial" panose="020B0604020202020204" pitchFamily="34" charset="0"/>
              </a:rPr>
              <a:t>Representing addition and subtraction word problems as a bar model. </a:t>
            </a:r>
          </a:p>
        </p:txBody>
      </p:sp>
      <p:sp>
        <p:nvSpPr>
          <p:cNvPr id="6" name="Rectangle 5">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7" name="Rectangle 6">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362258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720617"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Number bonds</a:t>
            </a:r>
          </a:p>
        </p:txBody>
      </p:sp>
      <p:pic>
        <p:nvPicPr>
          <p:cNvPr id="2" name="Picture 1">
            <a:extLst>
              <a:ext uri="{FF2B5EF4-FFF2-40B4-BE49-F238E27FC236}">
                <a16:creationId xmlns:a16="http://schemas.microsoft.com/office/drawing/2014/main" id="{D1506887-6C9A-4834-A25B-1DA86F71F6BB}"/>
              </a:ext>
            </a:extLst>
          </p:cNvPr>
          <p:cNvPicPr>
            <a:picLocks noChangeAspect="1"/>
          </p:cNvPicPr>
          <p:nvPr/>
        </p:nvPicPr>
        <p:blipFill>
          <a:blip r:embed="rId3"/>
          <a:stretch>
            <a:fillRect/>
          </a:stretch>
        </p:blipFill>
        <p:spPr>
          <a:xfrm>
            <a:off x="191681" y="1307048"/>
            <a:ext cx="3307752" cy="2428940"/>
          </a:xfrm>
          <a:prstGeom prst="rect">
            <a:avLst/>
          </a:prstGeom>
        </p:spPr>
      </p:pic>
      <p:pic>
        <p:nvPicPr>
          <p:cNvPr id="3" name="Picture 2">
            <a:extLst>
              <a:ext uri="{FF2B5EF4-FFF2-40B4-BE49-F238E27FC236}">
                <a16:creationId xmlns:a16="http://schemas.microsoft.com/office/drawing/2014/main" id="{34690367-14C7-4164-8773-D63DA33ACBC1}"/>
              </a:ext>
            </a:extLst>
          </p:cNvPr>
          <p:cNvPicPr>
            <a:picLocks noChangeAspect="1"/>
          </p:cNvPicPr>
          <p:nvPr/>
        </p:nvPicPr>
        <p:blipFill rotWithShape="1">
          <a:blip r:embed="rId4"/>
          <a:srcRect t="14923"/>
          <a:stretch/>
        </p:blipFill>
        <p:spPr>
          <a:xfrm>
            <a:off x="2477353" y="3583514"/>
            <a:ext cx="3274840" cy="2066472"/>
          </a:xfrm>
          <a:prstGeom prst="rect">
            <a:avLst/>
          </a:prstGeom>
        </p:spPr>
      </p:pic>
      <p:pic>
        <p:nvPicPr>
          <p:cNvPr id="6" name="Picture 5">
            <a:extLst>
              <a:ext uri="{FF2B5EF4-FFF2-40B4-BE49-F238E27FC236}">
                <a16:creationId xmlns:a16="http://schemas.microsoft.com/office/drawing/2014/main" id="{3254691F-F37F-4C15-A100-E7C5635F830D}"/>
              </a:ext>
            </a:extLst>
          </p:cNvPr>
          <p:cNvPicPr>
            <a:picLocks noChangeAspect="1"/>
          </p:cNvPicPr>
          <p:nvPr/>
        </p:nvPicPr>
        <p:blipFill rotWithShape="1">
          <a:blip r:embed="rId5"/>
          <a:srcRect b="8904"/>
          <a:stretch/>
        </p:blipFill>
        <p:spPr>
          <a:xfrm>
            <a:off x="4690563" y="1265624"/>
            <a:ext cx="3307752" cy="2212668"/>
          </a:xfrm>
          <a:prstGeom prst="rect">
            <a:avLst/>
          </a:prstGeom>
        </p:spPr>
      </p:pic>
      <p:sp>
        <p:nvSpPr>
          <p:cNvPr id="8" name="Rectangle 7">
            <a:extLst>
              <a:ext uri="{FF2B5EF4-FFF2-40B4-BE49-F238E27FC236}">
                <a16:creationId xmlns:a16="http://schemas.microsoft.com/office/drawing/2014/main" id="{2B96AB01-E5E8-426E-8DA5-63BB3CFC8517}"/>
              </a:ext>
            </a:extLst>
          </p:cNvPr>
          <p:cNvSpPr/>
          <p:nvPr/>
        </p:nvSpPr>
        <p:spPr>
          <a:xfrm>
            <a:off x="2477353" y="5816615"/>
            <a:ext cx="5960407"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part       whole      is equal to       plus    subtract</a:t>
            </a:r>
          </a:p>
        </p:txBody>
      </p:sp>
      <p:pic>
        <p:nvPicPr>
          <p:cNvPr id="9" name="Picture 8">
            <a:extLst>
              <a:ext uri="{FF2B5EF4-FFF2-40B4-BE49-F238E27FC236}">
                <a16:creationId xmlns:a16="http://schemas.microsoft.com/office/drawing/2014/main" id="{49757BB4-3095-40B5-9092-427A7AACF043}"/>
              </a:ext>
            </a:extLst>
          </p:cNvPr>
          <p:cNvPicPr>
            <a:picLocks noChangeAspect="1"/>
          </p:cNvPicPr>
          <p:nvPr/>
        </p:nvPicPr>
        <p:blipFill rotWithShape="1">
          <a:blip r:embed="rId5"/>
          <a:srcRect t="14923"/>
          <a:stretch/>
        </p:blipFill>
        <p:spPr>
          <a:xfrm>
            <a:off x="6943443" y="3525904"/>
            <a:ext cx="3307752" cy="2066472"/>
          </a:xfrm>
          <a:prstGeom prst="rect">
            <a:avLst/>
          </a:prstGeom>
        </p:spPr>
      </p:pic>
      <p:sp>
        <p:nvSpPr>
          <p:cNvPr id="4" name="TextBox 3">
            <a:extLst>
              <a:ext uri="{FF2B5EF4-FFF2-40B4-BE49-F238E27FC236}">
                <a16:creationId xmlns:a16="http://schemas.microsoft.com/office/drawing/2014/main" id="{C1437147-62D3-4E70-817C-DD657839C4E8}"/>
              </a:ext>
            </a:extLst>
          </p:cNvPr>
          <p:cNvSpPr txBox="1"/>
          <p:nvPr/>
        </p:nvSpPr>
        <p:spPr>
          <a:xfrm>
            <a:off x="9144000" y="3735988"/>
            <a:ext cx="847449" cy="626462"/>
          </a:xfrm>
          <a:prstGeom prst="rect">
            <a:avLst/>
          </a:prstGeom>
          <a:solidFill>
            <a:schemeClr val="bg1"/>
          </a:solidFill>
        </p:spPr>
        <p:txBody>
          <a:bodyPr wrap="square" rtlCol="0">
            <a:spAutoFit/>
          </a:bodyPr>
          <a:lstStyle/>
          <a:p>
            <a:endParaRPr lang="en-GB"/>
          </a:p>
        </p:txBody>
      </p:sp>
      <p:sp>
        <p:nvSpPr>
          <p:cNvPr id="7" name="TextBox 6">
            <a:extLst>
              <a:ext uri="{FF2B5EF4-FFF2-40B4-BE49-F238E27FC236}">
                <a16:creationId xmlns:a16="http://schemas.microsoft.com/office/drawing/2014/main" id="{0C10A9FC-67D6-4C03-ADB5-D827B0D7A19E}"/>
              </a:ext>
            </a:extLst>
          </p:cNvPr>
          <p:cNvSpPr txBox="1"/>
          <p:nvPr/>
        </p:nvSpPr>
        <p:spPr>
          <a:xfrm>
            <a:off x="7343240" y="4138211"/>
            <a:ext cx="704039" cy="707886"/>
          </a:xfrm>
          <a:prstGeom prst="rect">
            <a:avLst/>
          </a:prstGeom>
          <a:noFill/>
        </p:spPr>
        <p:txBody>
          <a:bodyPr wrap="none" rtlCol="0">
            <a:spAutoFit/>
          </a:bodyPr>
          <a:lstStyle/>
          <a:p>
            <a:r>
              <a:rPr lang="en-GB" sz="4000"/>
              <a:t>13</a:t>
            </a:r>
          </a:p>
        </p:txBody>
      </p:sp>
      <p:sp>
        <p:nvSpPr>
          <p:cNvPr id="12" name="Rectangle 11">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3" name="Rectangle 12">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7414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265638" cy="523220"/>
          </a:xfrm>
          <a:prstGeom prst="rect">
            <a:avLst/>
          </a:prstGeom>
          <a:noFill/>
        </p:spPr>
        <p:txBody>
          <a:bodyPr wrap="none" rtlCol="0">
            <a:spAutoFit/>
          </a:bodyPr>
          <a:lstStyle/>
          <a:p>
            <a:r>
              <a:rPr lang="en-GB" sz="2800" b="1">
                <a:solidFill>
                  <a:schemeClr val="bg1"/>
                </a:solidFill>
              </a:rPr>
              <a:t>Using number bonds</a:t>
            </a:r>
          </a:p>
        </p:txBody>
      </p:sp>
      <p:pic>
        <p:nvPicPr>
          <p:cNvPr id="10" name="Picture 9">
            <a:extLst>
              <a:ext uri="{FF2B5EF4-FFF2-40B4-BE49-F238E27FC236}">
                <a16:creationId xmlns:a16="http://schemas.microsoft.com/office/drawing/2014/main" id="{63B65E81-2148-40E0-870E-7A26DDAC65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29" name="Picture 28">
            <a:extLst>
              <a:ext uri="{FF2B5EF4-FFF2-40B4-BE49-F238E27FC236}">
                <a16:creationId xmlns:a16="http://schemas.microsoft.com/office/drawing/2014/main" id="{7DC7096C-C72F-40DE-9E71-0952313A91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0" name="Picture 29">
            <a:extLst>
              <a:ext uri="{FF2B5EF4-FFF2-40B4-BE49-F238E27FC236}">
                <a16:creationId xmlns:a16="http://schemas.microsoft.com/office/drawing/2014/main" id="{171ED305-1AE0-4AF7-A784-23727A8116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1" name="Picture 30">
            <a:extLst>
              <a:ext uri="{FF2B5EF4-FFF2-40B4-BE49-F238E27FC236}">
                <a16:creationId xmlns:a16="http://schemas.microsoft.com/office/drawing/2014/main" id="{512704B3-BA58-4468-A7D5-1F0E86368A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2" name="Picture 31">
            <a:extLst>
              <a:ext uri="{FF2B5EF4-FFF2-40B4-BE49-F238E27FC236}">
                <a16:creationId xmlns:a16="http://schemas.microsoft.com/office/drawing/2014/main" id="{25B0962D-0C99-4247-A151-A2F63E5156C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3" name="Picture 32">
            <a:extLst>
              <a:ext uri="{FF2B5EF4-FFF2-40B4-BE49-F238E27FC236}">
                <a16:creationId xmlns:a16="http://schemas.microsoft.com/office/drawing/2014/main" id="{C12174F6-880E-43B1-A7AA-299BD6265E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4" name="Picture 33">
            <a:extLst>
              <a:ext uri="{FF2B5EF4-FFF2-40B4-BE49-F238E27FC236}">
                <a16:creationId xmlns:a16="http://schemas.microsoft.com/office/drawing/2014/main" id="{F03D656C-0BC9-4C45-AED5-AF5815BBCC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5" name="Picture 34">
            <a:extLst>
              <a:ext uri="{FF2B5EF4-FFF2-40B4-BE49-F238E27FC236}">
                <a16:creationId xmlns:a16="http://schemas.microsoft.com/office/drawing/2014/main" id="{B99F052C-2416-4F17-BC19-11340844E6A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6" name="Picture 35">
            <a:extLst>
              <a:ext uri="{FF2B5EF4-FFF2-40B4-BE49-F238E27FC236}">
                <a16:creationId xmlns:a16="http://schemas.microsoft.com/office/drawing/2014/main" id="{41E1C8E7-67F7-4262-B0CC-22F4470338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7" name="Picture 36">
            <a:extLst>
              <a:ext uri="{FF2B5EF4-FFF2-40B4-BE49-F238E27FC236}">
                <a16:creationId xmlns:a16="http://schemas.microsoft.com/office/drawing/2014/main" id="{2E9B5631-D394-446D-8EDD-C4637E1E897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8" name="Picture 37">
            <a:extLst>
              <a:ext uri="{FF2B5EF4-FFF2-40B4-BE49-F238E27FC236}">
                <a16:creationId xmlns:a16="http://schemas.microsoft.com/office/drawing/2014/main" id="{A4D618FA-261C-4526-A50D-FF3F7CB9D09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39" name="Picture 38">
            <a:extLst>
              <a:ext uri="{FF2B5EF4-FFF2-40B4-BE49-F238E27FC236}">
                <a16:creationId xmlns:a16="http://schemas.microsoft.com/office/drawing/2014/main" id="{82F075C0-1C87-486C-BA6B-D990E28BD1E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40" name="Picture 39">
            <a:extLst>
              <a:ext uri="{FF2B5EF4-FFF2-40B4-BE49-F238E27FC236}">
                <a16:creationId xmlns:a16="http://schemas.microsoft.com/office/drawing/2014/main" id="{FEFDF23A-F523-40B5-895F-7184682F24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41" name="Picture 40">
            <a:extLst>
              <a:ext uri="{FF2B5EF4-FFF2-40B4-BE49-F238E27FC236}">
                <a16:creationId xmlns:a16="http://schemas.microsoft.com/office/drawing/2014/main" id="{53D58085-D65B-4202-B5B0-8385B8F14D2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32186" t="51742" r="27657" b="23910"/>
          <a:stretch/>
        </p:blipFill>
        <p:spPr>
          <a:xfrm>
            <a:off x="9102165" y="3759200"/>
            <a:ext cx="256988" cy="208802"/>
          </a:xfrm>
          <a:prstGeom prst="rect">
            <a:avLst/>
          </a:prstGeom>
        </p:spPr>
      </p:pic>
      <p:pic>
        <p:nvPicPr>
          <p:cNvPr id="11" name="Picture 10">
            <a:extLst>
              <a:ext uri="{FF2B5EF4-FFF2-40B4-BE49-F238E27FC236}">
                <a16:creationId xmlns:a16="http://schemas.microsoft.com/office/drawing/2014/main" id="{3E06B66C-3ED2-495B-886C-5B3B27A342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7" y="3689143"/>
            <a:ext cx="2125213" cy="348916"/>
          </a:xfrm>
          <a:prstGeom prst="rect">
            <a:avLst/>
          </a:prstGeom>
        </p:spPr>
      </p:pic>
      <p:pic>
        <p:nvPicPr>
          <p:cNvPr id="43" name="Picture 42">
            <a:extLst>
              <a:ext uri="{FF2B5EF4-FFF2-40B4-BE49-F238E27FC236}">
                <a16:creationId xmlns:a16="http://schemas.microsoft.com/office/drawing/2014/main" id="{8139AD7E-B971-460D-8862-3BDB7B68CFA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6" y="3704462"/>
            <a:ext cx="2125213" cy="348916"/>
          </a:xfrm>
          <a:prstGeom prst="rect">
            <a:avLst/>
          </a:prstGeom>
        </p:spPr>
      </p:pic>
      <p:pic>
        <p:nvPicPr>
          <p:cNvPr id="44" name="Picture 43">
            <a:extLst>
              <a:ext uri="{FF2B5EF4-FFF2-40B4-BE49-F238E27FC236}">
                <a16:creationId xmlns:a16="http://schemas.microsoft.com/office/drawing/2014/main" id="{E43F9A3F-FF12-499A-9962-ED621DD749B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5" y="3719781"/>
            <a:ext cx="2125213" cy="348916"/>
          </a:xfrm>
          <a:prstGeom prst="rect">
            <a:avLst/>
          </a:prstGeom>
        </p:spPr>
      </p:pic>
      <p:pic>
        <p:nvPicPr>
          <p:cNvPr id="45" name="Picture 44">
            <a:extLst>
              <a:ext uri="{FF2B5EF4-FFF2-40B4-BE49-F238E27FC236}">
                <a16:creationId xmlns:a16="http://schemas.microsoft.com/office/drawing/2014/main" id="{4A22F336-6CAE-43CD-869E-EB42C62A0CD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4" y="3735100"/>
            <a:ext cx="2125213" cy="348916"/>
          </a:xfrm>
          <a:prstGeom prst="rect">
            <a:avLst/>
          </a:prstGeom>
        </p:spPr>
      </p:pic>
      <p:pic>
        <p:nvPicPr>
          <p:cNvPr id="46" name="Picture 45">
            <a:extLst>
              <a:ext uri="{FF2B5EF4-FFF2-40B4-BE49-F238E27FC236}">
                <a16:creationId xmlns:a16="http://schemas.microsoft.com/office/drawing/2014/main" id="{1080F59B-E1CF-49D5-9EC7-BEB431D8F50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3" y="3750419"/>
            <a:ext cx="2125213" cy="348916"/>
          </a:xfrm>
          <a:prstGeom prst="rect">
            <a:avLst/>
          </a:prstGeom>
        </p:spPr>
      </p:pic>
      <p:pic>
        <p:nvPicPr>
          <p:cNvPr id="47" name="Picture 46">
            <a:extLst>
              <a:ext uri="{FF2B5EF4-FFF2-40B4-BE49-F238E27FC236}">
                <a16:creationId xmlns:a16="http://schemas.microsoft.com/office/drawing/2014/main" id="{E2E8793D-3768-4C5A-BB2C-C84FE52A19C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2" y="3765738"/>
            <a:ext cx="2125213" cy="348916"/>
          </a:xfrm>
          <a:prstGeom prst="rect">
            <a:avLst/>
          </a:prstGeom>
        </p:spPr>
      </p:pic>
      <p:pic>
        <p:nvPicPr>
          <p:cNvPr id="48" name="Picture 47">
            <a:extLst>
              <a:ext uri="{FF2B5EF4-FFF2-40B4-BE49-F238E27FC236}">
                <a16:creationId xmlns:a16="http://schemas.microsoft.com/office/drawing/2014/main" id="{AE6AF142-69C6-4D12-AF46-5C91AEF4CB6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1" y="3781057"/>
            <a:ext cx="2125213" cy="348916"/>
          </a:xfrm>
          <a:prstGeom prst="rect">
            <a:avLst/>
          </a:prstGeom>
        </p:spPr>
      </p:pic>
      <p:pic>
        <p:nvPicPr>
          <p:cNvPr id="49" name="Picture 48">
            <a:extLst>
              <a:ext uri="{FF2B5EF4-FFF2-40B4-BE49-F238E27FC236}">
                <a16:creationId xmlns:a16="http://schemas.microsoft.com/office/drawing/2014/main" id="{5DFCF1A7-23C4-43CA-9930-C9EEA4363B1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70" y="3796376"/>
            <a:ext cx="2125213" cy="348916"/>
          </a:xfrm>
          <a:prstGeom prst="rect">
            <a:avLst/>
          </a:prstGeom>
        </p:spPr>
      </p:pic>
      <p:pic>
        <p:nvPicPr>
          <p:cNvPr id="50" name="Picture 49">
            <a:extLst>
              <a:ext uri="{FF2B5EF4-FFF2-40B4-BE49-F238E27FC236}">
                <a16:creationId xmlns:a16="http://schemas.microsoft.com/office/drawing/2014/main" id="{8B6ECD62-65AC-4CDB-BA77-9738512BD0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69" y="3811695"/>
            <a:ext cx="2125213" cy="348916"/>
          </a:xfrm>
          <a:prstGeom prst="rect">
            <a:avLst/>
          </a:prstGeom>
        </p:spPr>
      </p:pic>
      <p:pic>
        <p:nvPicPr>
          <p:cNvPr id="51" name="Picture 50">
            <a:extLst>
              <a:ext uri="{FF2B5EF4-FFF2-40B4-BE49-F238E27FC236}">
                <a16:creationId xmlns:a16="http://schemas.microsoft.com/office/drawing/2014/main" id="{BE8323E7-E523-49B1-9AF4-50A3FC2229F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9805868" y="3827014"/>
            <a:ext cx="2125213" cy="34891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FDE5D87-A3A4-473E-87F7-B1CAC86E2B94}"/>
                  </a:ext>
                </a:extLst>
              </p:cNvPr>
              <p:cNvSpPr txBox="1"/>
              <p:nvPr/>
            </p:nvSpPr>
            <p:spPr>
              <a:xfrm>
                <a:off x="900734" y="1814066"/>
                <a:ext cx="4914378" cy="3385542"/>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If I know </a:t>
                </a:r>
                <a:r>
                  <a:rPr lang="en-GB" sz="2800" dirty="0">
                    <a:latin typeface="Arial" panose="020B0604020202020204" pitchFamily="34" charset="0"/>
                    <a:cs typeface="Arial" panose="020B0604020202020204" pitchFamily="34" charset="0"/>
                  </a:rPr>
                  <a:t>5 + 4 = 9</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is …</a:t>
                </a:r>
              </a:p>
              <a:p>
                <a:endParaRPr lang="en-GB" sz="2800" dirty="0"/>
              </a:p>
              <a:p>
                <a:r>
                  <a:rPr lang="en-GB" sz="2800" dirty="0"/>
                  <a:t>a)	</a:t>
                </a:r>
                <a14:m>
                  <m:oMath xmlns:m="http://schemas.openxmlformats.org/officeDocument/2006/math">
                    <m:r>
                      <a:rPr lang="en-GB" sz="2800" i="1" dirty="0" smtClean="0">
                        <a:latin typeface="Cambria Math"/>
                      </a:rPr>
                      <m:t>15 </m:t>
                    </m:r>
                    <m:r>
                      <a:rPr lang="en-GB" sz="2800" i="1" dirty="0">
                        <a:latin typeface="Cambria Math"/>
                      </a:rPr>
                      <m:t>+ 4?</m:t>
                    </m:r>
                  </m:oMath>
                </a14:m>
                <a:endParaRPr lang="en-GB" sz="2800" dirty="0"/>
              </a:p>
              <a:p>
                <a:r>
                  <a:rPr lang="en-GB" sz="2800" dirty="0"/>
                  <a:t>b)	</a:t>
                </a:r>
                <a14:m>
                  <m:oMath xmlns:m="http://schemas.openxmlformats.org/officeDocument/2006/math">
                    <m:r>
                      <a:rPr lang="en-GB" sz="2800" i="1" dirty="0" smtClean="0">
                        <a:latin typeface="Cambria Math"/>
                      </a:rPr>
                      <m:t>25 </m:t>
                    </m:r>
                    <m:r>
                      <a:rPr lang="en-GB" sz="2800" i="1" dirty="0">
                        <a:latin typeface="Cambria Math"/>
                      </a:rPr>
                      <m:t>+ 4?</m:t>
                    </m:r>
                  </m:oMath>
                </a14:m>
                <a:endParaRPr lang="en-GB" sz="2800" dirty="0"/>
              </a:p>
              <a:p>
                <a:r>
                  <a:rPr lang="en-GB" sz="2800" dirty="0"/>
                  <a:t>c)	</a:t>
                </a:r>
                <a14:m>
                  <m:oMath xmlns:m="http://schemas.openxmlformats.org/officeDocument/2006/math">
                    <m:r>
                      <a:rPr lang="en-GB" sz="2800" i="1" dirty="0" smtClean="0">
                        <a:latin typeface="Cambria Math"/>
                      </a:rPr>
                      <m:t>50 </m:t>
                    </m:r>
                    <m:r>
                      <a:rPr lang="en-GB" sz="2800" i="1" dirty="0">
                        <a:latin typeface="Cambria Math"/>
                      </a:rPr>
                      <m:t>+ 40?</m:t>
                    </m:r>
                  </m:oMath>
                </a14:m>
                <a:endParaRPr lang="en-GB" sz="2800" dirty="0"/>
              </a:p>
              <a:p>
                <a:pPr marL="342900" indent="-342900">
                  <a:buAutoNum type="arabicParenR"/>
                </a:pPr>
                <a:endParaRPr lang="en-GB" dirty="0"/>
              </a:p>
            </p:txBody>
          </p:sp>
        </mc:Choice>
        <mc:Fallback xmlns="">
          <p:sp>
            <p:nvSpPr>
              <p:cNvPr id="2" name="TextBox 1">
                <a:extLst>
                  <a:ext uri="{FF2B5EF4-FFF2-40B4-BE49-F238E27FC236}">
                    <a16:creationId xmlns:a16="http://schemas.microsoft.com/office/drawing/2014/main" xmlns="" id="{0FDE5D87-A3A4-473E-87F7-B1CAC86E2B94}"/>
                  </a:ext>
                </a:extLst>
              </p:cNvPr>
              <p:cNvSpPr txBox="1">
                <a:spLocks noRot="1" noChangeAspect="1" noMove="1" noResize="1" noEditPoints="1" noAdjustHandles="1" noChangeArrowheads="1" noChangeShapeType="1" noTextEdit="1"/>
              </p:cNvSpPr>
              <p:nvPr/>
            </p:nvSpPr>
            <p:spPr>
              <a:xfrm>
                <a:off x="900734" y="1814066"/>
                <a:ext cx="4914378" cy="3385542"/>
              </a:xfrm>
              <a:prstGeom prst="rect">
                <a:avLst/>
              </a:prstGeom>
              <a:blipFill rotWithShape="1">
                <a:blip r:embed="rId7"/>
                <a:stretch>
                  <a:fillRect l="-2605" t="-1802"/>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02063DC-5355-4B2C-9436-77F4AEB4B898}"/>
              </a:ext>
            </a:extLst>
          </p:cNvPr>
          <p:cNvPicPr>
            <a:picLocks noChangeAspect="1"/>
          </p:cNvPicPr>
          <p:nvPr/>
        </p:nvPicPr>
        <p:blipFill>
          <a:blip r:embed="rId8"/>
          <a:stretch>
            <a:fillRect/>
          </a:stretch>
        </p:blipFill>
        <p:spPr>
          <a:xfrm>
            <a:off x="9400035" y="1788157"/>
            <a:ext cx="1935280" cy="1138400"/>
          </a:xfrm>
          <a:prstGeom prst="rect">
            <a:avLst/>
          </a:prstGeom>
        </p:spPr>
      </p:pic>
      <p:pic>
        <p:nvPicPr>
          <p:cNvPr id="6" name="Picture 5">
            <a:extLst>
              <a:ext uri="{FF2B5EF4-FFF2-40B4-BE49-F238E27FC236}">
                <a16:creationId xmlns:a16="http://schemas.microsoft.com/office/drawing/2014/main" id="{655CAA64-0B8A-4499-B905-8851922AB73F}"/>
              </a:ext>
            </a:extLst>
          </p:cNvPr>
          <p:cNvPicPr>
            <a:picLocks noChangeAspect="1"/>
          </p:cNvPicPr>
          <p:nvPr/>
        </p:nvPicPr>
        <p:blipFill>
          <a:blip r:embed="rId9"/>
          <a:stretch>
            <a:fillRect/>
          </a:stretch>
        </p:blipFill>
        <p:spPr>
          <a:xfrm>
            <a:off x="4556496" y="2247851"/>
            <a:ext cx="4199198" cy="2882584"/>
          </a:xfrm>
          <a:prstGeom prst="rect">
            <a:avLst/>
          </a:prstGeom>
        </p:spPr>
      </p:pic>
      <p:sp>
        <p:nvSpPr>
          <p:cNvPr id="42" name="Rectangle 41">
            <a:extLst>
              <a:ext uri="{FF2B5EF4-FFF2-40B4-BE49-F238E27FC236}">
                <a16:creationId xmlns:a16="http://schemas.microsoft.com/office/drawing/2014/main" id="{9FB5D25A-A1E4-45F9-BF60-EE781FC22FD6}"/>
              </a:ext>
            </a:extLst>
          </p:cNvPr>
          <p:cNvSpPr/>
          <p:nvPr/>
        </p:nvSpPr>
        <p:spPr>
          <a:xfrm>
            <a:off x="1085850" y="5709916"/>
            <a:ext cx="942974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ones	tens	add	subtract	        is equal to        If I know…then I know…</a:t>
            </a:r>
          </a:p>
        </p:txBody>
      </p:sp>
    </p:spTree>
    <p:extLst>
      <p:ext uri="{BB962C8B-B14F-4D97-AF65-F5344CB8AC3E}">
        <p14:creationId xmlns:p14="http://schemas.microsoft.com/office/powerpoint/2010/main" val="401275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7015062" cy="523220"/>
          </a:xfrm>
          <a:prstGeom prst="rect">
            <a:avLst/>
          </a:prstGeom>
          <a:noFill/>
        </p:spPr>
        <p:txBody>
          <a:bodyPr wrap="none" rtlCol="0" anchor="t">
            <a:spAutoFit/>
          </a:bodyPr>
          <a:lstStyle/>
          <a:p>
            <a:r>
              <a:rPr lang="en-GB" sz="2800" b="1" dirty="0">
                <a:solidFill>
                  <a:schemeClr val="bg1"/>
                </a:solidFill>
                <a:latin typeface="Arial" panose="020B0604020202020204" pitchFamily="34" charset="0"/>
                <a:cs typeface="Arial" panose="020B0604020202020204" pitchFamily="34" charset="0"/>
              </a:rPr>
              <a:t>Adding and subtracting 2-digit numbers</a:t>
            </a:r>
          </a:p>
        </p:txBody>
      </p:sp>
      <p:pic>
        <p:nvPicPr>
          <p:cNvPr id="9" name="Picture 8">
            <a:extLst>
              <a:ext uri="{FF2B5EF4-FFF2-40B4-BE49-F238E27FC236}">
                <a16:creationId xmlns:a16="http://schemas.microsoft.com/office/drawing/2014/main" id="{043A47C4-E0E0-4FAD-99E9-41DF0DA99E1D}"/>
              </a:ext>
            </a:extLst>
          </p:cNvPr>
          <p:cNvPicPr>
            <a:picLocks noChangeAspect="1"/>
          </p:cNvPicPr>
          <p:nvPr/>
        </p:nvPicPr>
        <p:blipFill>
          <a:blip r:embed="rId3"/>
          <a:stretch>
            <a:fillRect/>
          </a:stretch>
        </p:blipFill>
        <p:spPr>
          <a:xfrm>
            <a:off x="805191" y="2287754"/>
            <a:ext cx="5129994" cy="3521817"/>
          </a:xfrm>
          <a:prstGeom prst="rect">
            <a:avLst/>
          </a:prstGeom>
        </p:spPr>
      </p:pic>
      <p:pic>
        <p:nvPicPr>
          <p:cNvPr id="42" name="Picture 41">
            <a:extLst>
              <a:ext uri="{FF2B5EF4-FFF2-40B4-BE49-F238E27FC236}">
                <a16:creationId xmlns:a16="http://schemas.microsoft.com/office/drawing/2014/main" id="{70417A8A-5885-4841-9B3A-2686CAB1D69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2" name="Picture 51">
            <a:extLst>
              <a:ext uri="{FF2B5EF4-FFF2-40B4-BE49-F238E27FC236}">
                <a16:creationId xmlns:a16="http://schemas.microsoft.com/office/drawing/2014/main" id="{5885E126-7644-4DF6-AF77-00945910FF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3" name="Picture 52">
            <a:extLst>
              <a:ext uri="{FF2B5EF4-FFF2-40B4-BE49-F238E27FC236}">
                <a16:creationId xmlns:a16="http://schemas.microsoft.com/office/drawing/2014/main" id="{93506FE2-DDEB-4FA3-8671-9B12C7DB57E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4" name="Picture 53">
            <a:extLst>
              <a:ext uri="{FF2B5EF4-FFF2-40B4-BE49-F238E27FC236}">
                <a16:creationId xmlns:a16="http://schemas.microsoft.com/office/drawing/2014/main" id="{B60499A9-2227-4F5C-939F-EDBDB83830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5" name="Picture 54">
            <a:extLst>
              <a:ext uri="{FF2B5EF4-FFF2-40B4-BE49-F238E27FC236}">
                <a16:creationId xmlns:a16="http://schemas.microsoft.com/office/drawing/2014/main" id="{46F630E9-AD40-4E7F-95B4-D2E05651FFE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6" name="Picture 55">
            <a:extLst>
              <a:ext uri="{FF2B5EF4-FFF2-40B4-BE49-F238E27FC236}">
                <a16:creationId xmlns:a16="http://schemas.microsoft.com/office/drawing/2014/main" id="{5A90C7BB-3EBD-42E7-9695-1AB8F00D23D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7" name="Picture 56">
            <a:extLst>
              <a:ext uri="{FF2B5EF4-FFF2-40B4-BE49-F238E27FC236}">
                <a16:creationId xmlns:a16="http://schemas.microsoft.com/office/drawing/2014/main" id="{CF2718DF-0FAA-4A46-808D-43A7A464F8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8" name="Picture 57">
            <a:extLst>
              <a:ext uri="{FF2B5EF4-FFF2-40B4-BE49-F238E27FC236}">
                <a16:creationId xmlns:a16="http://schemas.microsoft.com/office/drawing/2014/main" id="{714A4964-CF15-4641-AE9B-D5D07846292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59" name="Picture 58">
            <a:extLst>
              <a:ext uri="{FF2B5EF4-FFF2-40B4-BE49-F238E27FC236}">
                <a16:creationId xmlns:a16="http://schemas.microsoft.com/office/drawing/2014/main" id="{252B0F8B-7293-4560-9815-E036F38443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0" name="Picture 59">
            <a:extLst>
              <a:ext uri="{FF2B5EF4-FFF2-40B4-BE49-F238E27FC236}">
                <a16:creationId xmlns:a16="http://schemas.microsoft.com/office/drawing/2014/main" id="{BF7F902A-8EE7-4AF8-838E-6BE7A611C9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1" name="Picture 60">
            <a:extLst>
              <a:ext uri="{FF2B5EF4-FFF2-40B4-BE49-F238E27FC236}">
                <a16:creationId xmlns:a16="http://schemas.microsoft.com/office/drawing/2014/main" id="{27FDEB8E-11F3-474C-9918-11532468670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2" name="Picture 61">
            <a:extLst>
              <a:ext uri="{FF2B5EF4-FFF2-40B4-BE49-F238E27FC236}">
                <a16:creationId xmlns:a16="http://schemas.microsoft.com/office/drawing/2014/main" id="{35FBC612-3FD7-40AD-9B9E-A0DB3B5AD0F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3" name="Picture 62">
            <a:extLst>
              <a:ext uri="{FF2B5EF4-FFF2-40B4-BE49-F238E27FC236}">
                <a16:creationId xmlns:a16="http://schemas.microsoft.com/office/drawing/2014/main" id="{4CA04790-05C9-45DD-ABFF-B9953889E17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4" name="Picture 63">
            <a:extLst>
              <a:ext uri="{FF2B5EF4-FFF2-40B4-BE49-F238E27FC236}">
                <a16:creationId xmlns:a16="http://schemas.microsoft.com/office/drawing/2014/main" id="{18957A32-2F00-4DCF-BBB5-EAE2F17B741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86" t="51742" r="27657" b="23910"/>
          <a:stretch/>
        </p:blipFill>
        <p:spPr>
          <a:xfrm>
            <a:off x="4077612" y="1890316"/>
            <a:ext cx="256988" cy="208802"/>
          </a:xfrm>
          <a:prstGeom prst="rect">
            <a:avLst/>
          </a:prstGeom>
        </p:spPr>
      </p:pic>
      <p:pic>
        <p:nvPicPr>
          <p:cNvPr id="65" name="Picture 64">
            <a:extLst>
              <a:ext uri="{FF2B5EF4-FFF2-40B4-BE49-F238E27FC236}">
                <a16:creationId xmlns:a16="http://schemas.microsoft.com/office/drawing/2014/main" id="{5E2C3118-2439-44CC-B427-DA3E339B82C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24" y="1820259"/>
            <a:ext cx="2125213" cy="348916"/>
          </a:xfrm>
          <a:prstGeom prst="rect">
            <a:avLst/>
          </a:prstGeom>
        </p:spPr>
      </p:pic>
      <p:pic>
        <p:nvPicPr>
          <p:cNvPr id="66" name="Picture 65">
            <a:extLst>
              <a:ext uri="{FF2B5EF4-FFF2-40B4-BE49-F238E27FC236}">
                <a16:creationId xmlns:a16="http://schemas.microsoft.com/office/drawing/2014/main" id="{0DEC6187-EB1C-4FD2-A136-BDDB01F287C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23" y="1835578"/>
            <a:ext cx="2125213" cy="348916"/>
          </a:xfrm>
          <a:prstGeom prst="rect">
            <a:avLst/>
          </a:prstGeom>
        </p:spPr>
      </p:pic>
      <p:pic>
        <p:nvPicPr>
          <p:cNvPr id="67" name="Picture 66">
            <a:extLst>
              <a:ext uri="{FF2B5EF4-FFF2-40B4-BE49-F238E27FC236}">
                <a16:creationId xmlns:a16="http://schemas.microsoft.com/office/drawing/2014/main" id="{03AE55BC-BCC0-4DA8-BAEF-8AB7E3ABCC8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22" y="1850897"/>
            <a:ext cx="2125213" cy="348916"/>
          </a:xfrm>
          <a:prstGeom prst="rect">
            <a:avLst/>
          </a:prstGeom>
        </p:spPr>
      </p:pic>
      <p:pic>
        <p:nvPicPr>
          <p:cNvPr id="68" name="Picture 67">
            <a:extLst>
              <a:ext uri="{FF2B5EF4-FFF2-40B4-BE49-F238E27FC236}">
                <a16:creationId xmlns:a16="http://schemas.microsoft.com/office/drawing/2014/main" id="{9D52C205-EBC0-4F22-B619-1B40620130B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21" y="1866216"/>
            <a:ext cx="2125213" cy="348916"/>
          </a:xfrm>
          <a:prstGeom prst="rect">
            <a:avLst/>
          </a:prstGeom>
        </p:spPr>
      </p:pic>
      <p:pic>
        <p:nvPicPr>
          <p:cNvPr id="69" name="Picture 68">
            <a:extLst>
              <a:ext uri="{FF2B5EF4-FFF2-40B4-BE49-F238E27FC236}">
                <a16:creationId xmlns:a16="http://schemas.microsoft.com/office/drawing/2014/main" id="{7501AF35-AAE8-477B-9D64-DBFCB6D726D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20" y="1881535"/>
            <a:ext cx="2125213" cy="348916"/>
          </a:xfrm>
          <a:prstGeom prst="rect">
            <a:avLst/>
          </a:prstGeom>
        </p:spPr>
      </p:pic>
      <p:pic>
        <p:nvPicPr>
          <p:cNvPr id="70" name="Picture 69">
            <a:extLst>
              <a:ext uri="{FF2B5EF4-FFF2-40B4-BE49-F238E27FC236}">
                <a16:creationId xmlns:a16="http://schemas.microsoft.com/office/drawing/2014/main" id="{12824E85-1A71-4A65-A716-6B9C60C2639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19" y="1896854"/>
            <a:ext cx="2125213" cy="348916"/>
          </a:xfrm>
          <a:prstGeom prst="rect">
            <a:avLst/>
          </a:prstGeom>
        </p:spPr>
      </p:pic>
      <p:pic>
        <p:nvPicPr>
          <p:cNvPr id="71" name="Picture 70">
            <a:extLst>
              <a:ext uri="{FF2B5EF4-FFF2-40B4-BE49-F238E27FC236}">
                <a16:creationId xmlns:a16="http://schemas.microsoft.com/office/drawing/2014/main" id="{BAFC30B0-4D54-429A-8612-643BC8477E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18" y="1912173"/>
            <a:ext cx="2125213" cy="348916"/>
          </a:xfrm>
          <a:prstGeom prst="rect">
            <a:avLst/>
          </a:prstGeom>
        </p:spPr>
      </p:pic>
      <p:pic>
        <p:nvPicPr>
          <p:cNvPr id="72" name="Picture 71">
            <a:extLst>
              <a:ext uri="{FF2B5EF4-FFF2-40B4-BE49-F238E27FC236}">
                <a16:creationId xmlns:a16="http://schemas.microsoft.com/office/drawing/2014/main" id="{D98DD14A-A070-46C6-8E1A-3E24E12843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17" y="1927492"/>
            <a:ext cx="2125213" cy="348916"/>
          </a:xfrm>
          <a:prstGeom prst="rect">
            <a:avLst/>
          </a:prstGeom>
        </p:spPr>
      </p:pic>
      <p:pic>
        <p:nvPicPr>
          <p:cNvPr id="73" name="Picture 72">
            <a:extLst>
              <a:ext uri="{FF2B5EF4-FFF2-40B4-BE49-F238E27FC236}">
                <a16:creationId xmlns:a16="http://schemas.microsoft.com/office/drawing/2014/main" id="{847CC296-3391-4596-A5C3-4C674E59FBE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16" y="1942811"/>
            <a:ext cx="2125213" cy="348916"/>
          </a:xfrm>
          <a:prstGeom prst="rect">
            <a:avLst/>
          </a:prstGeom>
        </p:spPr>
      </p:pic>
      <p:pic>
        <p:nvPicPr>
          <p:cNvPr id="74" name="Picture 73">
            <a:extLst>
              <a:ext uri="{FF2B5EF4-FFF2-40B4-BE49-F238E27FC236}">
                <a16:creationId xmlns:a16="http://schemas.microsoft.com/office/drawing/2014/main" id="{CE0642BC-9542-46CD-8F79-D9AE42A237F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4781315" y="1958130"/>
            <a:ext cx="2125213" cy="348916"/>
          </a:xfrm>
          <a:prstGeom prst="rect">
            <a:avLst/>
          </a:prstGeom>
        </p:spPr>
      </p:pic>
      <p:sp>
        <p:nvSpPr>
          <p:cNvPr id="14" name="Rectangle 13">
            <a:extLst>
              <a:ext uri="{FF2B5EF4-FFF2-40B4-BE49-F238E27FC236}">
                <a16:creationId xmlns:a16="http://schemas.microsoft.com/office/drawing/2014/main" id="{B382573C-06B9-47F0-9228-BB23AEBEE50C}"/>
              </a:ext>
            </a:extLst>
          </p:cNvPr>
          <p:cNvSpPr/>
          <p:nvPr/>
        </p:nvSpPr>
        <p:spPr>
          <a:xfrm>
            <a:off x="418643" y="1099795"/>
            <a:ext cx="7415813" cy="400110"/>
          </a:xfrm>
          <a:prstGeom prst="rect">
            <a:avLst/>
          </a:prstGeom>
        </p:spPr>
        <p:txBody>
          <a:bodyPr wrap="none">
            <a:spAutoFit/>
          </a:bodyPr>
          <a:lstStyle/>
          <a:p>
            <a:r>
              <a:rPr lang="en-GB" sz="2000" b="1" dirty="0">
                <a:latin typeface="Arial" panose="020B0604020202020204" pitchFamily="34" charset="0"/>
                <a:cs typeface="Arial" panose="020B0604020202020204" pitchFamily="34" charset="0"/>
              </a:rPr>
              <a:t>How many different mental strategies can you use to solve:</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774FEE4-01CD-40F2-86AE-6A5DA40BE481}"/>
                  </a:ext>
                </a:extLst>
              </p:cNvPr>
              <p:cNvSpPr/>
              <p:nvPr/>
            </p:nvSpPr>
            <p:spPr>
              <a:xfrm>
                <a:off x="526218" y="1584400"/>
                <a:ext cx="3257430" cy="1077218"/>
              </a:xfrm>
              <a:prstGeom prst="rect">
                <a:avLst/>
              </a:prstGeom>
            </p:spPr>
            <p:txBody>
              <a:bodyPr wrap="none" anchor="t">
                <a:spAutoFit/>
              </a:bodyPr>
              <a:lstStyle/>
              <a:p>
                <a:pPr marL="514350" indent="-514350">
                  <a:buAutoNum type="arabicParenR"/>
                </a:pPr>
                <a:r>
                  <a:rPr lang="en-GB" sz="3200" dirty="0"/>
                  <a:t>   </a:t>
                </a:r>
                <a14:m>
                  <m:oMath xmlns:m="http://schemas.openxmlformats.org/officeDocument/2006/math">
                    <m:r>
                      <a:rPr lang="en-GB" sz="3200" i="1" dirty="0" smtClean="0">
                        <a:latin typeface="Cambria Math"/>
                      </a:rPr>
                      <m:t>23 + 46 =</m:t>
                    </m:r>
                  </m:oMath>
                </a14:m>
                <a:r>
                  <a:rPr lang="en-GB" sz="3200" dirty="0"/>
                  <a:t>  </a:t>
                </a:r>
              </a:p>
              <a:p>
                <a:pPr marL="514350" indent="-514350">
                  <a:buAutoNum type="arabicParenR"/>
                </a:pPr>
                <a:r>
                  <a:rPr lang="en-GB" sz="3200" dirty="0"/>
                  <a:t>   </a:t>
                </a:r>
                <a14:m>
                  <m:oMath xmlns:m="http://schemas.openxmlformats.org/officeDocument/2006/math">
                    <m:r>
                      <a:rPr lang="en-GB" sz="3200" i="1" dirty="0" smtClean="0">
                        <a:latin typeface="Cambria Math"/>
                      </a:rPr>
                      <m:t>89 − 64 =</m:t>
                    </m:r>
                  </m:oMath>
                </a14:m>
                <a:endParaRPr lang="en-GB" sz="3200" dirty="0"/>
              </a:p>
            </p:txBody>
          </p:sp>
        </mc:Choice>
        <mc:Fallback xmlns="">
          <p:sp>
            <p:nvSpPr>
              <p:cNvPr id="16" name="Rectangle 15">
                <a:extLst>
                  <a:ext uri="{FF2B5EF4-FFF2-40B4-BE49-F238E27FC236}">
                    <a16:creationId xmlns:a16="http://schemas.microsoft.com/office/drawing/2014/main" xmlns="" id="{D774FEE4-01CD-40F2-86AE-6A5DA40BE481}"/>
                  </a:ext>
                </a:extLst>
              </p:cNvPr>
              <p:cNvSpPr>
                <a:spLocks noRot="1" noChangeAspect="1" noMove="1" noResize="1" noEditPoints="1" noAdjustHandles="1" noChangeArrowheads="1" noChangeShapeType="1" noTextEdit="1"/>
              </p:cNvSpPr>
              <p:nvPr/>
            </p:nvSpPr>
            <p:spPr>
              <a:xfrm>
                <a:off x="526218" y="1584400"/>
                <a:ext cx="3257430" cy="1077218"/>
              </a:xfrm>
              <a:prstGeom prst="rect">
                <a:avLst/>
              </a:prstGeom>
              <a:blipFill rotWithShape="1">
                <a:blip r:embed="rId8"/>
                <a:stretch>
                  <a:fillRect l="-4860" t="-7910" b="-18644"/>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4E836A1D-9332-4587-BBDB-E5969245B8F0}"/>
              </a:ext>
            </a:extLst>
          </p:cNvPr>
          <p:cNvSpPr/>
          <p:nvPr/>
        </p:nvSpPr>
        <p:spPr>
          <a:xfrm>
            <a:off x="6466261" y="3779968"/>
            <a:ext cx="2666269" cy="2031325"/>
          </a:xfrm>
          <a:prstGeom prst="rect">
            <a:avLst/>
          </a:prstGeom>
        </p:spPr>
        <p:txBody>
          <a:bodyPr wrap="square">
            <a:spAutoFit/>
          </a:bodyPr>
          <a:lstStyle/>
          <a:p>
            <a:r>
              <a:rPr lang="en-GB" dirty="0">
                <a:solidFill>
                  <a:srgbClr val="0070C0"/>
                </a:solidFill>
                <a:latin typeface="Arial" panose="020B0604020202020204" pitchFamily="34" charset="0"/>
                <a:cs typeface="Arial" panose="020B0604020202020204" pitchFamily="34" charset="0"/>
              </a:rPr>
              <a:t>"I am going to partition both numbers. I know 3 ones plus 6 ones is 9 ones. I know 2 tens and 4 tens is 6 tens which is 60. 60 + 9 is equal to 69."</a:t>
            </a:r>
          </a:p>
        </p:txBody>
      </p:sp>
      <p:sp>
        <p:nvSpPr>
          <p:cNvPr id="18" name="Rectangle 17">
            <a:extLst>
              <a:ext uri="{FF2B5EF4-FFF2-40B4-BE49-F238E27FC236}">
                <a16:creationId xmlns:a16="http://schemas.microsoft.com/office/drawing/2014/main" id="{44C704E7-56A1-4169-869D-34F4EFF54997}"/>
              </a:ext>
            </a:extLst>
          </p:cNvPr>
          <p:cNvSpPr/>
          <p:nvPr/>
        </p:nvSpPr>
        <p:spPr>
          <a:xfrm>
            <a:off x="6475068" y="2405045"/>
            <a:ext cx="2692657" cy="1200329"/>
          </a:xfrm>
          <a:prstGeom prst="rect">
            <a:avLst/>
          </a:prstGeom>
        </p:spPr>
        <p:txBody>
          <a:bodyPr wrap="square">
            <a:spAutoFit/>
          </a:bodyPr>
          <a:lstStyle/>
          <a:p>
            <a:r>
              <a:rPr lang="en-GB" dirty="0">
                <a:solidFill>
                  <a:srgbClr val="0070C0"/>
                </a:solidFill>
                <a:latin typeface="Arial" panose="020B0604020202020204" pitchFamily="34" charset="0"/>
                <a:cs typeface="Arial" panose="020B0604020202020204" pitchFamily="34" charset="0"/>
              </a:rPr>
              <a:t>Partner A: chooses a calculation and partitions both numbers into tens and ones.</a:t>
            </a:r>
          </a:p>
        </p:txBody>
      </p:sp>
      <p:sp>
        <p:nvSpPr>
          <p:cNvPr id="19" name="Rectangle 18">
            <a:extLst>
              <a:ext uri="{FF2B5EF4-FFF2-40B4-BE49-F238E27FC236}">
                <a16:creationId xmlns:a16="http://schemas.microsoft.com/office/drawing/2014/main" id="{B3885D33-A1D5-4069-8E51-5AC10433D38B}"/>
              </a:ext>
            </a:extLst>
          </p:cNvPr>
          <p:cNvSpPr/>
          <p:nvPr/>
        </p:nvSpPr>
        <p:spPr>
          <a:xfrm>
            <a:off x="9167725" y="2405002"/>
            <a:ext cx="2803721" cy="923330"/>
          </a:xfrm>
          <a:prstGeom prst="rect">
            <a:avLst/>
          </a:prstGeom>
        </p:spPr>
        <p:txBody>
          <a:bodyPr wrap="square">
            <a:spAutoFit/>
          </a:bodyPr>
          <a:lstStyle/>
          <a:p>
            <a:r>
              <a:rPr lang="en-GB" dirty="0">
                <a:solidFill>
                  <a:srgbClr val="7030A0"/>
                </a:solidFill>
                <a:latin typeface="Arial" panose="020B0604020202020204" pitchFamily="34" charset="0"/>
                <a:cs typeface="Arial" panose="020B0604020202020204" pitchFamily="34" charset="0"/>
              </a:rPr>
              <a:t>Partner B: thinks of the number bonds required for the tens and ones.</a:t>
            </a:r>
          </a:p>
        </p:txBody>
      </p:sp>
      <p:sp>
        <p:nvSpPr>
          <p:cNvPr id="20" name="Rectangle 19">
            <a:extLst>
              <a:ext uri="{FF2B5EF4-FFF2-40B4-BE49-F238E27FC236}">
                <a16:creationId xmlns:a16="http://schemas.microsoft.com/office/drawing/2014/main" id="{4DE609C8-2932-48F1-A745-C495400945B0}"/>
              </a:ext>
            </a:extLst>
          </p:cNvPr>
          <p:cNvSpPr/>
          <p:nvPr/>
        </p:nvSpPr>
        <p:spPr>
          <a:xfrm>
            <a:off x="9167725" y="3460118"/>
            <a:ext cx="2775147" cy="2585323"/>
          </a:xfrm>
          <a:prstGeom prst="rect">
            <a:avLst/>
          </a:prstGeom>
        </p:spPr>
        <p:txBody>
          <a:bodyPr wrap="square">
            <a:spAutoFit/>
          </a:bodyPr>
          <a:lstStyle/>
          <a:p>
            <a:r>
              <a:rPr lang="en-GB" dirty="0">
                <a:solidFill>
                  <a:srgbClr val="7030A0"/>
                </a:solidFill>
                <a:latin typeface="Arial" panose="020B0604020202020204" pitchFamily="34" charset="0"/>
                <a:cs typeface="Arial" panose="020B0604020202020204" pitchFamily="34" charset="0"/>
              </a:rPr>
              <a:t>"I am going to count on from 46. I will partition 23 into tens and ones—20 + 3. I know 4 tens + 2 tens = 6 tens, which is 60, so 46 + 20 = 66. I still need to add the 3 ones. I know 6 + 3 = 9, so 66 + 3 = 69."</a:t>
            </a:r>
          </a:p>
        </p:txBody>
      </p:sp>
      <p:sp>
        <p:nvSpPr>
          <p:cNvPr id="22" name="Rectangle 21">
            <a:extLst>
              <a:ext uri="{FF2B5EF4-FFF2-40B4-BE49-F238E27FC236}">
                <a16:creationId xmlns:a16="http://schemas.microsoft.com/office/drawing/2014/main" id="{98113A04-7F3B-4021-90A6-7ADCFEF17918}"/>
              </a:ext>
            </a:extLst>
          </p:cNvPr>
          <p:cNvSpPr/>
          <p:nvPr/>
        </p:nvSpPr>
        <p:spPr>
          <a:xfrm>
            <a:off x="8622170" y="1657827"/>
            <a:ext cx="1500860" cy="523220"/>
          </a:xfrm>
          <a:prstGeom prst="rect">
            <a:avLst/>
          </a:prstGeom>
        </p:spPr>
        <p:txBody>
          <a:bodyPr wrap="none">
            <a:spAutoFit/>
          </a:bodyPr>
          <a:lstStyle/>
          <a:p>
            <a:r>
              <a:rPr lang="en-GB" sz="2800" b="1">
                <a:solidFill>
                  <a:srgbClr val="000000"/>
                </a:solidFill>
              </a:rPr>
              <a:t>Talk Task</a:t>
            </a:r>
          </a:p>
        </p:txBody>
      </p:sp>
      <p:sp>
        <p:nvSpPr>
          <p:cNvPr id="38" name="Rectangle 37">
            <a:extLst>
              <a:ext uri="{FF2B5EF4-FFF2-40B4-BE49-F238E27FC236}">
                <a16:creationId xmlns:a16="http://schemas.microsoft.com/office/drawing/2014/main" id="{D8EEC0C7-3D03-4ED8-B0DA-1EAD082CF782}"/>
              </a:ext>
            </a:extLst>
          </p:cNvPr>
          <p:cNvSpPr/>
          <p:nvPr/>
        </p:nvSpPr>
        <p:spPr>
          <a:xfrm>
            <a:off x="308243" y="6062474"/>
            <a:ext cx="11465113" cy="5888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ones    tens     add     subtract   is equal to    partition      If I know…then I know…     part      whole  </a:t>
            </a:r>
          </a:p>
        </p:txBody>
      </p:sp>
      <p:sp>
        <p:nvSpPr>
          <p:cNvPr id="39" name="Rectangle 38">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40" name="Rectangle 39">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229615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177747"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Introducing bar models</a:t>
            </a:r>
          </a:p>
        </p:txBody>
      </p:sp>
      <p:sp>
        <p:nvSpPr>
          <p:cNvPr id="23" name="Rectangle 22">
            <a:extLst>
              <a:ext uri="{FF2B5EF4-FFF2-40B4-BE49-F238E27FC236}">
                <a16:creationId xmlns:a16="http://schemas.microsoft.com/office/drawing/2014/main" id="{FFD595E7-1011-4500-B770-2A748FD2E131}"/>
              </a:ext>
            </a:extLst>
          </p:cNvPr>
          <p:cNvSpPr/>
          <p:nvPr/>
        </p:nvSpPr>
        <p:spPr>
          <a:xfrm>
            <a:off x="2792055" y="1532017"/>
            <a:ext cx="4993106" cy="1815882"/>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Anna bought 11 red apples. Joe bought 8 bananas. How many pieces of fruit did they both buy?</a:t>
            </a:r>
          </a:p>
        </p:txBody>
      </p:sp>
      <p:pic>
        <p:nvPicPr>
          <p:cNvPr id="24" name="Picture 23">
            <a:extLst>
              <a:ext uri="{FF2B5EF4-FFF2-40B4-BE49-F238E27FC236}">
                <a16:creationId xmlns:a16="http://schemas.microsoft.com/office/drawing/2014/main" id="{44E02DE2-A78F-416F-9FC6-E42DAB052959}"/>
              </a:ext>
            </a:extLst>
          </p:cNvPr>
          <p:cNvPicPr>
            <a:picLocks noChangeAspect="1"/>
          </p:cNvPicPr>
          <p:nvPr/>
        </p:nvPicPr>
        <p:blipFill rotWithShape="1">
          <a:blip r:embed="rId3"/>
          <a:srcRect t="18168"/>
          <a:stretch/>
        </p:blipFill>
        <p:spPr>
          <a:xfrm>
            <a:off x="8254809" y="1497923"/>
            <a:ext cx="2635993" cy="1611892"/>
          </a:xfrm>
          <a:prstGeom prst="rect">
            <a:avLst/>
          </a:prstGeom>
        </p:spPr>
      </p:pic>
      <p:pic>
        <p:nvPicPr>
          <p:cNvPr id="25" name="Picture 24">
            <a:extLst>
              <a:ext uri="{FF2B5EF4-FFF2-40B4-BE49-F238E27FC236}">
                <a16:creationId xmlns:a16="http://schemas.microsoft.com/office/drawing/2014/main" id="{8CA6D899-92FA-4D87-8A6E-DCE2FA98F9A9}"/>
              </a:ext>
            </a:extLst>
          </p:cNvPr>
          <p:cNvPicPr>
            <a:picLocks noChangeAspect="1"/>
          </p:cNvPicPr>
          <p:nvPr/>
        </p:nvPicPr>
        <p:blipFill>
          <a:blip r:embed="rId4"/>
          <a:stretch>
            <a:fillRect/>
          </a:stretch>
        </p:blipFill>
        <p:spPr>
          <a:xfrm>
            <a:off x="190783" y="1418568"/>
            <a:ext cx="2220829" cy="1611892"/>
          </a:xfrm>
          <a:prstGeom prst="rect">
            <a:avLst/>
          </a:prstGeom>
        </p:spPr>
      </p:pic>
      <p:pic>
        <p:nvPicPr>
          <p:cNvPr id="75" name="Picture 74">
            <a:extLst>
              <a:ext uri="{FF2B5EF4-FFF2-40B4-BE49-F238E27FC236}">
                <a16:creationId xmlns:a16="http://schemas.microsoft.com/office/drawing/2014/main" id="{0D372E14-D0D3-443C-A50E-DBAF250EFA8E}"/>
              </a:ext>
            </a:extLst>
          </p:cNvPr>
          <p:cNvPicPr>
            <a:picLocks noChangeAspect="1"/>
          </p:cNvPicPr>
          <p:nvPr/>
        </p:nvPicPr>
        <p:blipFill>
          <a:blip r:embed="rId5"/>
          <a:stretch>
            <a:fillRect/>
          </a:stretch>
        </p:blipFill>
        <p:spPr>
          <a:xfrm>
            <a:off x="1301197" y="3711966"/>
            <a:ext cx="2503493" cy="1718685"/>
          </a:xfrm>
          <a:prstGeom prst="rect">
            <a:avLst/>
          </a:prstGeom>
        </p:spPr>
      </p:pic>
      <p:pic>
        <p:nvPicPr>
          <p:cNvPr id="26" name="Picture 25">
            <a:extLst>
              <a:ext uri="{FF2B5EF4-FFF2-40B4-BE49-F238E27FC236}">
                <a16:creationId xmlns:a16="http://schemas.microsoft.com/office/drawing/2014/main" id="{DE8CF8E8-320B-4A9B-A065-6AE88949A7DB}"/>
              </a:ext>
            </a:extLst>
          </p:cNvPr>
          <p:cNvPicPr>
            <a:picLocks noChangeAspect="1"/>
          </p:cNvPicPr>
          <p:nvPr/>
        </p:nvPicPr>
        <p:blipFill rotWithShape="1">
          <a:blip r:embed="rId6"/>
          <a:srcRect t="19559"/>
          <a:stretch/>
        </p:blipFill>
        <p:spPr>
          <a:xfrm>
            <a:off x="4724840" y="3030460"/>
            <a:ext cx="6120641" cy="1527342"/>
          </a:xfrm>
          <a:prstGeom prst="rect">
            <a:avLst/>
          </a:prstGeom>
        </p:spPr>
      </p:pic>
      <p:pic>
        <p:nvPicPr>
          <p:cNvPr id="27" name="Picture 26">
            <a:extLst>
              <a:ext uri="{FF2B5EF4-FFF2-40B4-BE49-F238E27FC236}">
                <a16:creationId xmlns:a16="http://schemas.microsoft.com/office/drawing/2014/main" id="{D1208B59-4377-4796-AADF-5F2EB3332D57}"/>
              </a:ext>
            </a:extLst>
          </p:cNvPr>
          <p:cNvPicPr>
            <a:picLocks noChangeAspect="1"/>
          </p:cNvPicPr>
          <p:nvPr/>
        </p:nvPicPr>
        <p:blipFill rotWithShape="1">
          <a:blip r:embed="rId7"/>
          <a:srcRect t="14113" b="4831"/>
          <a:stretch/>
        </p:blipFill>
        <p:spPr>
          <a:xfrm>
            <a:off x="4770161" y="4424561"/>
            <a:ext cx="6120641" cy="1435299"/>
          </a:xfrm>
          <a:prstGeom prst="rect">
            <a:avLst/>
          </a:prstGeom>
        </p:spPr>
      </p:pic>
      <p:pic>
        <p:nvPicPr>
          <p:cNvPr id="28" name="Picture 27">
            <a:extLst>
              <a:ext uri="{FF2B5EF4-FFF2-40B4-BE49-F238E27FC236}">
                <a16:creationId xmlns:a16="http://schemas.microsoft.com/office/drawing/2014/main" id="{9A55602C-C015-43A7-99BF-400F0A9EAC19}"/>
              </a:ext>
            </a:extLst>
          </p:cNvPr>
          <p:cNvPicPr>
            <a:picLocks noChangeAspect="1"/>
          </p:cNvPicPr>
          <p:nvPr/>
        </p:nvPicPr>
        <p:blipFill>
          <a:blip r:embed="rId8"/>
          <a:stretch>
            <a:fillRect/>
          </a:stretch>
        </p:blipFill>
        <p:spPr>
          <a:xfrm>
            <a:off x="1164015" y="5821142"/>
            <a:ext cx="10162747" cy="886470"/>
          </a:xfrm>
          <a:prstGeom prst="rect">
            <a:avLst/>
          </a:prstGeom>
        </p:spPr>
      </p:pic>
      <p:sp>
        <p:nvSpPr>
          <p:cNvPr id="12" name="Rectangle 11">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3" name="Rectangle 12">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1785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177747"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Introducing bar models</a:t>
            </a:r>
          </a:p>
        </p:txBody>
      </p:sp>
      <p:pic>
        <p:nvPicPr>
          <p:cNvPr id="25" name="Picture 24">
            <a:extLst>
              <a:ext uri="{FF2B5EF4-FFF2-40B4-BE49-F238E27FC236}">
                <a16:creationId xmlns:a16="http://schemas.microsoft.com/office/drawing/2014/main" id="{8CA6D899-92FA-4D87-8A6E-DCE2FA98F9A9}"/>
              </a:ext>
            </a:extLst>
          </p:cNvPr>
          <p:cNvPicPr>
            <a:picLocks noChangeAspect="1"/>
          </p:cNvPicPr>
          <p:nvPr/>
        </p:nvPicPr>
        <p:blipFill>
          <a:blip r:embed="rId3"/>
          <a:stretch>
            <a:fillRect/>
          </a:stretch>
        </p:blipFill>
        <p:spPr>
          <a:xfrm>
            <a:off x="418643" y="1671246"/>
            <a:ext cx="2220829" cy="1611892"/>
          </a:xfrm>
          <a:prstGeom prst="rect">
            <a:avLst/>
          </a:prstGeom>
        </p:spPr>
      </p:pic>
      <p:sp>
        <p:nvSpPr>
          <p:cNvPr id="2" name="Rectangle 1">
            <a:extLst>
              <a:ext uri="{FF2B5EF4-FFF2-40B4-BE49-F238E27FC236}">
                <a16:creationId xmlns:a16="http://schemas.microsoft.com/office/drawing/2014/main" id="{DA1A17EF-B3A0-49FA-864F-A4C2C2D33F2C}"/>
              </a:ext>
            </a:extLst>
          </p:cNvPr>
          <p:cNvSpPr/>
          <p:nvPr/>
        </p:nvSpPr>
        <p:spPr>
          <a:xfrm>
            <a:off x="3048000" y="1784695"/>
            <a:ext cx="6096000" cy="1384995"/>
          </a:xfrm>
          <a:prstGeom prst="rect">
            <a:avLst/>
          </a:prstGeom>
        </p:spPr>
        <p:txBody>
          <a:bodyPr>
            <a:spAutoFit/>
          </a:bodyPr>
          <a:lstStyle/>
          <a:p>
            <a:r>
              <a:rPr lang="en-GB" sz="2800" dirty="0">
                <a:latin typeface="Arial" panose="020B0604020202020204" pitchFamily="34" charset="0"/>
                <a:cs typeface="Arial" panose="020B0604020202020204" pitchFamily="34" charset="0"/>
              </a:rPr>
              <a:t>There fruit seller has 67 carrots but he sells 35 of them. How many does he have still to sell?</a:t>
            </a:r>
          </a:p>
        </p:txBody>
      </p:sp>
      <p:pic>
        <p:nvPicPr>
          <p:cNvPr id="3" name="Picture 2">
            <a:extLst>
              <a:ext uri="{FF2B5EF4-FFF2-40B4-BE49-F238E27FC236}">
                <a16:creationId xmlns:a16="http://schemas.microsoft.com/office/drawing/2014/main" id="{46CC0A28-44D4-4FE4-9B0A-4456ACD87719}"/>
              </a:ext>
            </a:extLst>
          </p:cNvPr>
          <p:cNvPicPr>
            <a:picLocks noChangeAspect="1"/>
          </p:cNvPicPr>
          <p:nvPr/>
        </p:nvPicPr>
        <p:blipFill rotWithShape="1">
          <a:blip r:embed="rId4"/>
          <a:srcRect t="23019" b="10567"/>
          <a:stretch/>
        </p:blipFill>
        <p:spPr>
          <a:xfrm>
            <a:off x="395937" y="3474313"/>
            <a:ext cx="7232163" cy="2190768"/>
          </a:xfrm>
          <a:prstGeom prst="rect">
            <a:avLst/>
          </a:prstGeom>
        </p:spPr>
      </p:pic>
      <p:pic>
        <p:nvPicPr>
          <p:cNvPr id="4" name="Picture 3">
            <a:extLst>
              <a:ext uri="{FF2B5EF4-FFF2-40B4-BE49-F238E27FC236}">
                <a16:creationId xmlns:a16="http://schemas.microsoft.com/office/drawing/2014/main" id="{08E67DDA-132D-4DE6-8207-7541C9420628}"/>
              </a:ext>
            </a:extLst>
          </p:cNvPr>
          <p:cNvPicPr>
            <a:picLocks noChangeAspect="1"/>
          </p:cNvPicPr>
          <p:nvPr/>
        </p:nvPicPr>
        <p:blipFill>
          <a:blip r:embed="rId5"/>
          <a:stretch>
            <a:fillRect/>
          </a:stretch>
        </p:blipFill>
        <p:spPr>
          <a:xfrm>
            <a:off x="9352225" y="1817108"/>
            <a:ext cx="2157091" cy="1611892"/>
          </a:xfrm>
          <a:prstGeom prst="rect">
            <a:avLst/>
          </a:prstGeom>
        </p:spPr>
      </p:pic>
      <p:pic>
        <p:nvPicPr>
          <p:cNvPr id="6" name="Picture 5">
            <a:extLst>
              <a:ext uri="{FF2B5EF4-FFF2-40B4-BE49-F238E27FC236}">
                <a16:creationId xmlns:a16="http://schemas.microsoft.com/office/drawing/2014/main" id="{037A7112-A0F4-44AB-9397-A6B893C7280F}"/>
              </a:ext>
            </a:extLst>
          </p:cNvPr>
          <p:cNvPicPr>
            <a:picLocks noChangeAspect="1"/>
          </p:cNvPicPr>
          <p:nvPr/>
        </p:nvPicPr>
        <p:blipFill rotWithShape="1">
          <a:blip r:embed="rId6"/>
          <a:srcRect t="24847" b="19767"/>
          <a:stretch/>
        </p:blipFill>
        <p:spPr>
          <a:xfrm>
            <a:off x="830188" y="5897484"/>
            <a:ext cx="10965875" cy="960516"/>
          </a:xfrm>
          <a:prstGeom prst="rect">
            <a:avLst/>
          </a:prstGeom>
        </p:spPr>
      </p:pic>
      <p:sp>
        <p:nvSpPr>
          <p:cNvPr id="10" name="Rectangle 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1" name="Rectangle 1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graphicFrame>
        <p:nvGraphicFramePr>
          <p:cNvPr id="8" name="Table 7">
            <a:extLst>
              <a:ext uri="{FF2B5EF4-FFF2-40B4-BE49-F238E27FC236}">
                <a16:creationId xmlns:a16="http://schemas.microsoft.com/office/drawing/2014/main" id="{687865C2-74B6-4C48-8EDF-4F887EA8B645}"/>
              </a:ext>
            </a:extLst>
          </p:cNvPr>
          <p:cNvGraphicFramePr>
            <a:graphicFrameLocks noGrp="1"/>
          </p:cNvGraphicFramePr>
          <p:nvPr>
            <p:extLst>
              <p:ext uri="{D42A27DB-BD31-4B8C-83A1-F6EECF244321}">
                <p14:modId xmlns:p14="http://schemas.microsoft.com/office/powerpoint/2010/main" val="1678537789"/>
              </p:ext>
            </p:extLst>
          </p:nvPr>
        </p:nvGraphicFramePr>
        <p:xfrm>
          <a:off x="7441588" y="3997831"/>
          <a:ext cx="4067728" cy="731520"/>
        </p:xfrm>
        <a:graphic>
          <a:graphicData uri="http://schemas.openxmlformats.org/drawingml/2006/table">
            <a:tbl>
              <a:tblPr firstRow="1" bandRow="1">
                <a:tableStyleId>{5940675A-B579-460E-94D1-54222C63F5DA}</a:tableStyleId>
              </a:tblPr>
              <a:tblGrid>
                <a:gridCol w="2033864">
                  <a:extLst>
                    <a:ext uri="{9D8B030D-6E8A-4147-A177-3AD203B41FA5}">
                      <a16:colId xmlns:a16="http://schemas.microsoft.com/office/drawing/2014/main" val="3329624986"/>
                    </a:ext>
                  </a:extLst>
                </a:gridCol>
                <a:gridCol w="2033864">
                  <a:extLst>
                    <a:ext uri="{9D8B030D-6E8A-4147-A177-3AD203B41FA5}">
                      <a16:colId xmlns:a16="http://schemas.microsoft.com/office/drawing/2014/main" val="1460798281"/>
                    </a:ext>
                  </a:extLst>
                </a:gridCol>
              </a:tblGrid>
              <a:tr h="238951">
                <a:tc gridSpan="2">
                  <a:txBody>
                    <a:bodyPr/>
                    <a:lstStyle/>
                    <a:p>
                      <a:pPr algn="ctr"/>
                      <a:r>
                        <a:rPr lang="en-GB" dirty="0"/>
                        <a:t>67</a:t>
                      </a:r>
                    </a:p>
                  </a:txBody>
                  <a:tcPr/>
                </a:tc>
                <a:tc hMerge="1">
                  <a:txBody>
                    <a:bodyPr/>
                    <a:lstStyle/>
                    <a:p>
                      <a:endParaRPr lang="en-GB" dirty="0"/>
                    </a:p>
                  </a:txBody>
                  <a:tcPr/>
                </a:tc>
                <a:extLst>
                  <a:ext uri="{0D108BD9-81ED-4DB2-BD59-A6C34878D82A}">
                    <a16:rowId xmlns:a16="http://schemas.microsoft.com/office/drawing/2014/main" val="2264112545"/>
                  </a:ext>
                </a:extLst>
              </a:tr>
              <a:tr h="238951">
                <a:tc>
                  <a:txBody>
                    <a:bodyPr/>
                    <a:lstStyle/>
                    <a:p>
                      <a:pPr algn="ctr"/>
                      <a:r>
                        <a:rPr lang="en-GB" dirty="0"/>
                        <a:t>35</a:t>
                      </a:r>
                    </a:p>
                  </a:txBody>
                  <a:tcPr/>
                </a:tc>
                <a:tc>
                  <a:txBody>
                    <a:bodyPr/>
                    <a:lstStyle/>
                    <a:p>
                      <a:pPr algn="ctr"/>
                      <a:r>
                        <a:rPr lang="en-GB" dirty="0"/>
                        <a:t>?</a:t>
                      </a:r>
                    </a:p>
                  </a:txBody>
                  <a:tcPr/>
                </a:tc>
                <a:extLst>
                  <a:ext uri="{0D108BD9-81ED-4DB2-BD59-A6C34878D82A}">
                    <a16:rowId xmlns:a16="http://schemas.microsoft.com/office/drawing/2014/main" val="1280377022"/>
                  </a:ext>
                </a:extLst>
              </a:tr>
            </a:tbl>
          </a:graphicData>
        </a:graphic>
      </p:graphicFrame>
      <p:sp>
        <p:nvSpPr>
          <p:cNvPr id="9" name="Rectangle 8">
            <a:extLst>
              <a:ext uri="{FF2B5EF4-FFF2-40B4-BE49-F238E27FC236}">
                <a16:creationId xmlns:a16="http://schemas.microsoft.com/office/drawing/2014/main" id="{686FC523-EA66-4899-925B-12141BE53F8F}"/>
              </a:ext>
            </a:extLst>
          </p:cNvPr>
          <p:cNvSpPr/>
          <p:nvPr/>
        </p:nvSpPr>
        <p:spPr>
          <a:xfrm>
            <a:off x="7295322" y="3557645"/>
            <a:ext cx="4500741" cy="1611892"/>
          </a:xfrm>
          <a:prstGeom prst="rect">
            <a:avLst/>
          </a:prstGeom>
          <a:solidFill>
            <a:srgbClr val="FFC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Remove to reveal example bar model</a:t>
            </a:r>
          </a:p>
          <a:p>
            <a:pPr algn="ctr"/>
            <a:endParaRPr lang="en-GB" dirty="0"/>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42417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627677"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Let’s Explore –  Make 100 </a:t>
            </a:r>
          </a:p>
        </p:txBody>
      </p:sp>
      <p:sp>
        <p:nvSpPr>
          <p:cNvPr id="7" name="Rectangle 6">
            <a:extLst>
              <a:ext uri="{FF2B5EF4-FFF2-40B4-BE49-F238E27FC236}">
                <a16:creationId xmlns:a16="http://schemas.microsoft.com/office/drawing/2014/main" id="{9E8112A9-D527-4525-AD67-088659125BF0}"/>
              </a:ext>
            </a:extLst>
          </p:cNvPr>
          <p:cNvSpPr/>
          <p:nvPr/>
        </p:nvSpPr>
        <p:spPr>
          <a:xfrm>
            <a:off x="1733550" y="5967457"/>
            <a:ext cx="8072317"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ones    tens     add     subtract   is equal to      If I know…then I know…</a:t>
            </a:r>
          </a:p>
        </p:txBody>
      </p:sp>
      <p:sp>
        <p:nvSpPr>
          <p:cNvPr id="3" name="TextBox 2">
            <a:extLst>
              <a:ext uri="{FF2B5EF4-FFF2-40B4-BE49-F238E27FC236}">
                <a16:creationId xmlns:a16="http://schemas.microsoft.com/office/drawing/2014/main" id="{42FFD445-BB3D-4ACB-8515-87C461B00C1F}"/>
              </a:ext>
            </a:extLst>
          </p:cNvPr>
          <p:cNvSpPr txBox="1"/>
          <p:nvPr/>
        </p:nvSpPr>
        <p:spPr>
          <a:xfrm>
            <a:off x="1035440" y="2423868"/>
            <a:ext cx="951978" cy="1064712"/>
          </a:xfrm>
          <a:prstGeom prst="rect">
            <a:avLst/>
          </a:prstGeom>
          <a:noFill/>
          <a:ln w="28575">
            <a:solidFill>
              <a:schemeClr val="tx1"/>
            </a:solidFill>
          </a:ln>
        </p:spPr>
        <p:txBody>
          <a:bodyPr wrap="square" rtlCol="0">
            <a:spAutoFit/>
          </a:bodyPr>
          <a:lstStyle/>
          <a:p>
            <a:endParaRPr lang="en-GB"/>
          </a:p>
        </p:txBody>
      </p:sp>
      <p:sp>
        <p:nvSpPr>
          <p:cNvPr id="9" name="TextBox 8">
            <a:extLst>
              <a:ext uri="{FF2B5EF4-FFF2-40B4-BE49-F238E27FC236}">
                <a16:creationId xmlns:a16="http://schemas.microsoft.com/office/drawing/2014/main" id="{1A90E6DF-A1D0-4F96-A414-7A30F82AF25D}"/>
              </a:ext>
            </a:extLst>
          </p:cNvPr>
          <p:cNvSpPr txBox="1"/>
          <p:nvPr/>
        </p:nvSpPr>
        <p:spPr>
          <a:xfrm>
            <a:off x="1987418" y="2423868"/>
            <a:ext cx="951978" cy="1064712"/>
          </a:xfrm>
          <a:prstGeom prst="rect">
            <a:avLst/>
          </a:prstGeom>
          <a:noFill/>
          <a:ln w="28575">
            <a:solidFill>
              <a:schemeClr val="tx1"/>
            </a:solidFill>
          </a:ln>
        </p:spPr>
        <p:txBody>
          <a:bodyPr wrap="square" rtlCol="0">
            <a:spAutoFit/>
          </a:bodyPr>
          <a:lstStyle/>
          <a:p>
            <a:endParaRPr lang="en-GB"/>
          </a:p>
        </p:txBody>
      </p:sp>
      <p:sp>
        <p:nvSpPr>
          <p:cNvPr id="10" name="TextBox 9">
            <a:extLst>
              <a:ext uri="{FF2B5EF4-FFF2-40B4-BE49-F238E27FC236}">
                <a16:creationId xmlns:a16="http://schemas.microsoft.com/office/drawing/2014/main" id="{FF33DB6A-4607-4E35-8281-478184A8D049}"/>
              </a:ext>
            </a:extLst>
          </p:cNvPr>
          <p:cNvSpPr txBox="1"/>
          <p:nvPr/>
        </p:nvSpPr>
        <p:spPr>
          <a:xfrm>
            <a:off x="4444607" y="2423868"/>
            <a:ext cx="951978" cy="1064712"/>
          </a:xfrm>
          <a:prstGeom prst="rect">
            <a:avLst/>
          </a:prstGeom>
          <a:noFill/>
          <a:ln w="28575">
            <a:solidFill>
              <a:schemeClr val="tx1"/>
            </a:solidFill>
          </a:ln>
        </p:spPr>
        <p:txBody>
          <a:bodyPr wrap="square" rtlCol="0">
            <a:spAutoFit/>
          </a:bodyPr>
          <a:lstStyle/>
          <a:p>
            <a:endParaRPr lang="en-GB"/>
          </a:p>
        </p:txBody>
      </p:sp>
      <p:sp>
        <p:nvSpPr>
          <p:cNvPr id="11" name="TextBox 10">
            <a:extLst>
              <a:ext uri="{FF2B5EF4-FFF2-40B4-BE49-F238E27FC236}">
                <a16:creationId xmlns:a16="http://schemas.microsoft.com/office/drawing/2014/main" id="{EE1C3B1C-A75C-476A-A8FB-9931ACA1DF0D}"/>
              </a:ext>
            </a:extLst>
          </p:cNvPr>
          <p:cNvSpPr txBox="1"/>
          <p:nvPr/>
        </p:nvSpPr>
        <p:spPr>
          <a:xfrm>
            <a:off x="5396585" y="2423868"/>
            <a:ext cx="951978" cy="1064712"/>
          </a:xfrm>
          <a:prstGeom prst="rect">
            <a:avLst/>
          </a:prstGeom>
          <a:noFill/>
          <a:ln w="28575">
            <a:solidFill>
              <a:schemeClr val="tx1"/>
            </a:solidFill>
          </a:ln>
        </p:spPr>
        <p:txBody>
          <a:bodyPr wrap="square" rtlCol="0">
            <a:spAutoFit/>
          </a:bodyPr>
          <a:lstStyle/>
          <a:p>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05A80C-76E3-44ED-824F-8A1D028AD604}"/>
                  </a:ext>
                </a:extLst>
              </p:cNvPr>
              <p:cNvSpPr txBox="1"/>
              <p:nvPr/>
            </p:nvSpPr>
            <p:spPr>
              <a:xfrm>
                <a:off x="3365093" y="2548425"/>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m:t>
                      </m:r>
                    </m:oMath>
                  </m:oMathPara>
                </a14:m>
                <a:endParaRPr lang="en-GB" sz="4400"/>
              </a:p>
            </p:txBody>
          </p:sp>
        </mc:Choice>
        <mc:Fallback xmlns="">
          <p:sp>
            <p:nvSpPr>
              <p:cNvPr id="4" name="TextBox 3">
                <a:extLst>
                  <a:ext uri="{FF2B5EF4-FFF2-40B4-BE49-F238E27FC236}">
                    <a16:creationId xmlns:a16="http://schemas.microsoft.com/office/drawing/2014/main" id="{F005A80C-76E3-44ED-824F-8A1D028AD604}"/>
                  </a:ext>
                </a:extLst>
              </p:cNvPr>
              <p:cNvSpPr txBox="1">
                <a:spLocks noRot="1" noChangeAspect="1" noMove="1" noResize="1" noEditPoints="1" noAdjustHandles="1" noChangeArrowheads="1" noChangeShapeType="1" noTextEdit="1"/>
              </p:cNvSpPr>
              <p:nvPr/>
            </p:nvSpPr>
            <p:spPr>
              <a:xfrm>
                <a:off x="3365093" y="2548425"/>
                <a:ext cx="549830"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71C635-C8CE-4B69-938A-949D4ED24BB2}"/>
                  </a:ext>
                </a:extLst>
              </p:cNvPr>
              <p:cNvSpPr txBox="1"/>
              <p:nvPr/>
            </p:nvSpPr>
            <p:spPr>
              <a:xfrm>
                <a:off x="6969675" y="2567214"/>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m:t>
                      </m:r>
                    </m:oMath>
                  </m:oMathPara>
                </a14:m>
                <a:endParaRPr lang="en-GB" sz="4400"/>
              </a:p>
            </p:txBody>
          </p:sp>
        </mc:Choice>
        <mc:Fallback xmlns="">
          <p:sp>
            <p:nvSpPr>
              <p:cNvPr id="8" name="TextBox 7">
                <a:extLst>
                  <a:ext uri="{FF2B5EF4-FFF2-40B4-BE49-F238E27FC236}">
                    <a16:creationId xmlns:a16="http://schemas.microsoft.com/office/drawing/2014/main" id="{E771C635-C8CE-4B69-938A-949D4ED24BB2}"/>
                  </a:ext>
                </a:extLst>
              </p:cNvPr>
              <p:cNvSpPr txBox="1">
                <a:spLocks noRot="1" noChangeAspect="1" noMove="1" noResize="1" noEditPoints="1" noAdjustHandles="1" noChangeArrowheads="1" noChangeShapeType="1" noTextEdit="1"/>
              </p:cNvSpPr>
              <p:nvPr/>
            </p:nvSpPr>
            <p:spPr>
              <a:xfrm>
                <a:off x="6969675" y="2567214"/>
                <a:ext cx="549830" cy="677108"/>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0C17ACB-8F57-4553-8875-66C01BF32499}"/>
              </a:ext>
            </a:extLst>
          </p:cNvPr>
          <p:cNvSpPr txBox="1"/>
          <p:nvPr/>
        </p:nvSpPr>
        <p:spPr>
          <a:xfrm>
            <a:off x="824829" y="1755302"/>
            <a:ext cx="619432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Each player draws an addition grid like this: </a:t>
            </a:r>
          </a:p>
        </p:txBody>
      </p:sp>
      <p:sp>
        <p:nvSpPr>
          <p:cNvPr id="18" name="TextBox 17">
            <a:extLst>
              <a:ext uri="{FF2B5EF4-FFF2-40B4-BE49-F238E27FC236}">
                <a16:creationId xmlns:a16="http://schemas.microsoft.com/office/drawing/2014/main" id="{B87D429A-787B-4DFA-B19A-01A5FDDB4B3D}"/>
              </a:ext>
            </a:extLst>
          </p:cNvPr>
          <p:cNvSpPr txBox="1"/>
          <p:nvPr/>
        </p:nvSpPr>
        <p:spPr>
          <a:xfrm>
            <a:off x="824829" y="3695481"/>
            <a:ext cx="10699116"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Take it in turns to roll the die. After you have rolled the die, you decide which box to place that number in. Once all four numbers have been placed, add your two 2-digit numbers to get your total. Closest to 100 wins.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Adapting: You can change the target total, or try using subtraction. </a:t>
            </a:r>
          </a:p>
        </p:txBody>
      </p:sp>
      <p:sp>
        <p:nvSpPr>
          <p:cNvPr id="15" name="Rectangle 14">
            <a:extLst>
              <a:ext uri="{FF2B5EF4-FFF2-40B4-BE49-F238E27FC236}">
                <a16:creationId xmlns:a16="http://schemas.microsoft.com/office/drawing/2014/main" id="{7358E99D-80E6-480A-836D-2B549AABD1A7}"/>
              </a:ext>
            </a:extLst>
          </p:cNvPr>
          <p:cNvSpPr/>
          <p:nvPr/>
        </p:nvSpPr>
        <p:spPr>
          <a:xfrm>
            <a:off x="824829" y="1410841"/>
            <a:ext cx="7116692"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For this game, you need a die, a pencil and paper. </a:t>
            </a:r>
          </a:p>
        </p:txBody>
      </p:sp>
      <p:cxnSp>
        <p:nvCxnSpPr>
          <p:cNvPr id="19" name="Straight Connector 18">
            <a:extLst>
              <a:ext uri="{FF2B5EF4-FFF2-40B4-BE49-F238E27FC236}">
                <a16:creationId xmlns:a16="http://schemas.microsoft.com/office/drawing/2014/main" id="{C4A560E9-994F-438C-949E-01EA41DEF1FD}"/>
              </a:ext>
            </a:extLst>
          </p:cNvPr>
          <p:cNvCxnSpPr/>
          <p:nvPr/>
        </p:nvCxnSpPr>
        <p:spPr>
          <a:xfrm>
            <a:off x="8553265" y="3476054"/>
            <a:ext cx="250520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7" name="Rectangle 16">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384466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621230"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Zero the Hero </a:t>
            </a:r>
          </a:p>
        </p:txBody>
      </p:sp>
      <p:sp>
        <p:nvSpPr>
          <p:cNvPr id="7" name="Rectangle 6">
            <a:extLst>
              <a:ext uri="{FF2B5EF4-FFF2-40B4-BE49-F238E27FC236}">
                <a16:creationId xmlns:a16="http://schemas.microsoft.com/office/drawing/2014/main" id="{9E8112A9-D527-4525-AD67-088659125BF0}"/>
              </a:ext>
            </a:extLst>
          </p:cNvPr>
          <p:cNvSpPr/>
          <p:nvPr/>
        </p:nvSpPr>
        <p:spPr>
          <a:xfrm>
            <a:off x="1729258" y="5967457"/>
            <a:ext cx="807660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ones    tens     add     subtract   is equal to      If I know…then I know…</a:t>
            </a:r>
          </a:p>
        </p:txBody>
      </p:sp>
      <p:graphicFrame>
        <p:nvGraphicFramePr>
          <p:cNvPr id="12" name="Table 11">
            <a:extLst>
              <a:ext uri="{FF2B5EF4-FFF2-40B4-BE49-F238E27FC236}">
                <a16:creationId xmlns:a16="http://schemas.microsoft.com/office/drawing/2014/main" id="{27477893-3436-4200-BF5D-AB2F396ECB8F}"/>
              </a:ext>
            </a:extLst>
          </p:cNvPr>
          <p:cNvGraphicFramePr>
            <a:graphicFrameLocks noGrp="1"/>
          </p:cNvGraphicFramePr>
          <p:nvPr>
            <p:extLst>
              <p:ext uri="{D42A27DB-BD31-4B8C-83A1-F6EECF244321}">
                <p14:modId xmlns:p14="http://schemas.microsoft.com/office/powerpoint/2010/main" val="270307214"/>
              </p:ext>
            </p:extLst>
          </p:nvPr>
        </p:nvGraphicFramePr>
        <p:xfrm>
          <a:off x="615351" y="1379154"/>
          <a:ext cx="4710024" cy="4230952"/>
        </p:xfrm>
        <a:graphic>
          <a:graphicData uri="http://schemas.openxmlformats.org/drawingml/2006/table">
            <a:tbl>
              <a:tblPr firstRow="1" bandRow="1">
                <a:tableStyleId>{5940675A-B579-460E-94D1-54222C63F5DA}</a:tableStyleId>
              </a:tblPr>
              <a:tblGrid>
                <a:gridCol w="1177506">
                  <a:extLst>
                    <a:ext uri="{9D8B030D-6E8A-4147-A177-3AD203B41FA5}">
                      <a16:colId xmlns:a16="http://schemas.microsoft.com/office/drawing/2014/main" val="1222370549"/>
                    </a:ext>
                  </a:extLst>
                </a:gridCol>
                <a:gridCol w="1177506">
                  <a:extLst>
                    <a:ext uri="{9D8B030D-6E8A-4147-A177-3AD203B41FA5}">
                      <a16:colId xmlns:a16="http://schemas.microsoft.com/office/drawing/2014/main" val="757819304"/>
                    </a:ext>
                  </a:extLst>
                </a:gridCol>
                <a:gridCol w="1177506">
                  <a:extLst>
                    <a:ext uri="{9D8B030D-6E8A-4147-A177-3AD203B41FA5}">
                      <a16:colId xmlns:a16="http://schemas.microsoft.com/office/drawing/2014/main" val="3533388027"/>
                    </a:ext>
                  </a:extLst>
                </a:gridCol>
                <a:gridCol w="1177506">
                  <a:extLst>
                    <a:ext uri="{9D8B030D-6E8A-4147-A177-3AD203B41FA5}">
                      <a16:colId xmlns:a16="http://schemas.microsoft.com/office/drawing/2014/main" val="2304054011"/>
                    </a:ext>
                  </a:extLst>
                </a:gridCol>
              </a:tblGrid>
              <a:tr h="1057738">
                <a:tc>
                  <a:txBody>
                    <a:bodyPr/>
                    <a:lstStyle/>
                    <a:p>
                      <a:pPr algn="ctr"/>
                      <a:r>
                        <a:rPr lang="en-GB" sz="4400" dirty="0"/>
                        <a:t>4</a:t>
                      </a:r>
                    </a:p>
                  </a:txBody>
                  <a:tcPr/>
                </a:tc>
                <a:tc>
                  <a:txBody>
                    <a:bodyPr/>
                    <a:lstStyle/>
                    <a:p>
                      <a:pPr algn="ctr"/>
                      <a:r>
                        <a:rPr lang="en-GB" sz="4400" dirty="0"/>
                        <a:t>0</a:t>
                      </a:r>
                    </a:p>
                  </a:txBody>
                  <a:tcPr/>
                </a:tc>
                <a:tc>
                  <a:txBody>
                    <a:bodyPr/>
                    <a:lstStyle/>
                    <a:p>
                      <a:pPr algn="ctr"/>
                      <a:r>
                        <a:rPr lang="en-GB" sz="4400"/>
                        <a:t>3</a:t>
                      </a:r>
                    </a:p>
                  </a:txBody>
                  <a:tcPr/>
                </a:tc>
                <a:tc>
                  <a:txBody>
                    <a:bodyPr/>
                    <a:lstStyle/>
                    <a:p>
                      <a:pPr algn="ctr"/>
                      <a:r>
                        <a:rPr lang="en-GB" sz="4400"/>
                        <a:t>1</a:t>
                      </a:r>
                    </a:p>
                  </a:txBody>
                  <a:tcPr/>
                </a:tc>
                <a:extLst>
                  <a:ext uri="{0D108BD9-81ED-4DB2-BD59-A6C34878D82A}">
                    <a16:rowId xmlns:a16="http://schemas.microsoft.com/office/drawing/2014/main" val="1227029596"/>
                  </a:ext>
                </a:extLst>
              </a:tr>
              <a:tr h="1057738">
                <a:tc>
                  <a:txBody>
                    <a:bodyPr/>
                    <a:lstStyle/>
                    <a:p>
                      <a:pPr algn="ctr"/>
                      <a:r>
                        <a:rPr lang="en-GB" sz="4400"/>
                        <a:t>6</a:t>
                      </a:r>
                    </a:p>
                  </a:txBody>
                  <a:tcPr/>
                </a:tc>
                <a:tc>
                  <a:txBody>
                    <a:bodyPr/>
                    <a:lstStyle/>
                    <a:p>
                      <a:pPr algn="ctr"/>
                      <a:r>
                        <a:rPr lang="en-GB" sz="4400" dirty="0"/>
                        <a:t>3</a:t>
                      </a:r>
                    </a:p>
                  </a:txBody>
                  <a:tcPr/>
                </a:tc>
                <a:tc>
                  <a:txBody>
                    <a:bodyPr/>
                    <a:lstStyle/>
                    <a:p>
                      <a:pPr algn="ctr"/>
                      <a:r>
                        <a:rPr lang="en-GB" sz="4400" dirty="0"/>
                        <a:t>2</a:t>
                      </a:r>
                    </a:p>
                  </a:txBody>
                  <a:tcPr/>
                </a:tc>
                <a:tc>
                  <a:txBody>
                    <a:bodyPr/>
                    <a:lstStyle/>
                    <a:p>
                      <a:pPr algn="ctr"/>
                      <a:r>
                        <a:rPr lang="en-GB" sz="4400"/>
                        <a:t>2</a:t>
                      </a:r>
                    </a:p>
                  </a:txBody>
                  <a:tcPr/>
                </a:tc>
                <a:extLst>
                  <a:ext uri="{0D108BD9-81ED-4DB2-BD59-A6C34878D82A}">
                    <a16:rowId xmlns:a16="http://schemas.microsoft.com/office/drawing/2014/main" val="1082877412"/>
                  </a:ext>
                </a:extLst>
              </a:tr>
              <a:tr h="1057738">
                <a:tc>
                  <a:txBody>
                    <a:bodyPr/>
                    <a:lstStyle/>
                    <a:p>
                      <a:pPr algn="ctr"/>
                      <a:r>
                        <a:rPr lang="en-GB" sz="4400"/>
                        <a:t>7</a:t>
                      </a:r>
                    </a:p>
                  </a:txBody>
                  <a:tcPr/>
                </a:tc>
                <a:tc>
                  <a:txBody>
                    <a:bodyPr/>
                    <a:lstStyle/>
                    <a:p>
                      <a:pPr algn="ctr"/>
                      <a:r>
                        <a:rPr lang="en-GB" sz="4400" dirty="0"/>
                        <a:t>1</a:t>
                      </a:r>
                    </a:p>
                  </a:txBody>
                  <a:tcPr/>
                </a:tc>
                <a:tc>
                  <a:txBody>
                    <a:bodyPr/>
                    <a:lstStyle/>
                    <a:p>
                      <a:pPr algn="ctr"/>
                      <a:r>
                        <a:rPr lang="en-GB" sz="4400" dirty="0"/>
                        <a:t>7</a:t>
                      </a:r>
                    </a:p>
                  </a:txBody>
                  <a:tcPr/>
                </a:tc>
                <a:tc>
                  <a:txBody>
                    <a:bodyPr/>
                    <a:lstStyle/>
                    <a:p>
                      <a:pPr algn="ctr"/>
                      <a:r>
                        <a:rPr lang="en-GB" sz="4400" dirty="0"/>
                        <a:t>5</a:t>
                      </a:r>
                    </a:p>
                  </a:txBody>
                  <a:tcPr/>
                </a:tc>
                <a:extLst>
                  <a:ext uri="{0D108BD9-81ED-4DB2-BD59-A6C34878D82A}">
                    <a16:rowId xmlns:a16="http://schemas.microsoft.com/office/drawing/2014/main" val="2654627655"/>
                  </a:ext>
                </a:extLst>
              </a:tr>
              <a:tr h="1057738">
                <a:tc>
                  <a:txBody>
                    <a:bodyPr/>
                    <a:lstStyle/>
                    <a:p>
                      <a:pPr algn="ctr"/>
                      <a:r>
                        <a:rPr lang="en-GB" sz="4400"/>
                        <a:t>6</a:t>
                      </a:r>
                    </a:p>
                  </a:txBody>
                  <a:tcPr/>
                </a:tc>
                <a:tc>
                  <a:txBody>
                    <a:bodyPr/>
                    <a:lstStyle/>
                    <a:p>
                      <a:pPr algn="ctr"/>
                      <a:r>
                        <a:rPr lang="en-GB" sz="4400"/>
                        <a:t>4</a:t>
                      </a:r>
                    </a:p>
                  </a:txBody>
                  <a:tcPr/>
                </a:tc>
                <a:tc>
                  <a:txBody>
                    <a:bodyPr/>
                    <a:lstStyle/>
                    <a:p>
                      <a:pPr algn="ctr"/>
                      <a:r>
                        <a:rPr lang="en-GB" sz="4400"/>
                        <a:t>5</a:t>
                      </a:r>
                    </a:p>
                  </a:txBody>
                  <a:tcPr/>
                </a:tc>
                <a:tc>
                  <a:txBody>
                    <a:bodyPr/>
                    <a:lstStyle/>
                    <a:p>
                      <a:pPr algn="ctr"/>
                      <a:r>
                        <a:rPr lang="en-GB" sz="4400" dirty="0"/>
                        <a:t>8</a:t>
                      </a:r>
                    </a:p>
                  </a:txBody>
                  <a:tcPr/>
                </a:tc>
                <a:extLst>
                  <a:ext uri="{0D108BD9-81ED-4DB2-BD59-A6C34878D82A}">
                    <a16:rowId xmlns:a16="http://schemas.microsoft.com/office/drawing/2014/main" val="391825214"/>
                  </a:ext>
                </a:extLst>
              </a:tr>
            </a:tbl>
          </a:graphicData>
        </a:graphic>
      </p:graphicFrame>
      <p:sp>
        <p:nvSpPr>
          <p:cNvPr id="13" name="TextBox 12">
            <a:extLst>
              <a:ext uri="{FF2B5EF4-FFF2-40B4-BE49-F238E27FC236}">
                <a16:creationId xmlns:a16="http://schemas.microsoft.com/office/drawing/2014/main" id="{8803423A-4C99-4B92-8C89-3AAA8DCF6631}"/>
              </a:ext>
            </a:extLst>
          </p:cNvPr>
          <p:cNvSpPr txBox="1"/>
          <p:nvPr/>
        </p:nvSpPr>
        <p:spPr>
          <a:xfrm>
            <a:off x="5745192" y="1443142"/>
            <a:ext cx="6237258" cy="452431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For this game you need the number grid, (or make your own filled with numbers under 10) two cubes/counters, a plastic cup and pencil and paper.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Write 50 down as your starting score.</a:t>
            </a:r>
          </a:p>
          <a:p>
            <a:r>
              <a:rPr lang="en-GB" sz="2400" dirty="0">
                <a:latin typeface="Arial" panose="020B0604020202020204" pitchFamily="34" charset="0"/>
                <a:cs typeface="Arial" panose="020B0604020202020204" pitchFamily="34" charset="0"/>
              </a:rPr>
              <a:t>Put two cubes into the plastic cup and roll them onto the grid. Add the two numbers they land on together, then subtract from 50.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Take it in turns to do this. The first to reach zero is the winner. </a:t>
            </a:r>
          </a:p>
        </p:txBody>
      </p:sp>
      <p:sp>
        <p:nvSpPr>
          <p:cNvPr id="8" name="Rectangle 7">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Arial" panose="020B0604020202020204" pitchFamily="34" charset="0"/>
                <a:cs typeface="Arial" panose="020B0604020202020204" pitchFamily="34" charset="0"/>
              </a:rPr>
              <a:t>Year 2</a:t>
            </a:r>
          </a:p>
        </p:txBody>
      </p:sp>
      <p:sp>
        <p:nvSpPr>
          <p:cNvPr id="9" name="Rectangle 8">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45749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3714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Helping at home</a:t>
            </a:r>
          </a:p>
        </p:txBody>
      </p:sp>
      <p:pic>
        <p:nvPicPr>
          <p:cNvPr id="6" name="Graphic 5" descr="Man with kid">
            <a:extLst>
              <a:ext uri="{FF2B5EF4-FFF2-40B4-BE49-F238E27FC236}">
                <a16:creationId xmlns:a16="http://schemas.microsoft.com/office/drawing/2014/main"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id="{E98A5FEF-9BB4-4458-A110-734E1B9DDBDF}"/>
              </a:ext>
            </a:extLst>
          </p:cNvPr>
          <p:cNvSpPr/>
          <p:nvPr/>
        </p:nvSpPr>
        <p:spPr>
          <a:xfrm>
            <a:off x="418643" y="1543051"/>
            <a:ext cx="9572806" cy="42983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Games played today</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Exploring the Big Picture, vocabulary and activities in this term’s </a:t>
            </a:r>
            <a:r>
              <a:rPr lang="en-GB" sz="2800" b="1" dirty="0">
                <a:solidFill>
                  <a:srgbClr val="000000"/>
                </a:solidFill>
                <a:latin typeface="Arial" panose="020B0604020202020204" pitchFamily="34" charset="0"/>
                <a:cs typeface="Arial" panose="020B0604020202020204" pitchFamily="34" charset="0"/>
              </a:rPr>
              <a:t>Maths Pack</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Talking about maths during “everyday” routines e.g. shopping, cooking, daily routine, calendar. </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Board games </a:t>
            </a:r>
          </a:p>
          <a:p>
            <a:pPr marL="51435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Singing</a:t>
            </a:r>
          </a:p>
          <a:p>
            <a:pPr marL="51435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Experience of handling/discussing money </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Practising number bonds and times tables (2s, 5s, 10s)</a:t>
            </a:r>
          </a:p>
        </p:txBody>
      </p:sp>
      <p:sp>
        <p:nvSpPr>
          <p:cNvPr id="7" name="Rectangle 6">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8" name="Rectangle 7">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418030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2</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00308" y="316889"/>
            <a:ext cx="614944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What is Mathematics Mastery?</a:t>
            </a:r>
          </a:p>
        </p:txBody>
      </p:sp>
      <p:sp>
        <p:nvSpPr>
          <p:cNvPr id="42" name="Rectangle 41">
            <a:extLst>
              <a:ext uri="{FF2B5EF4-FFF2-40B4-BE49-F238E27FC236}">
                <a16:creationId xmlns:a16="http://schemas.microsoft.com/office/drawing/2014/main" id="{EB154216-1C65-48A9-9E87-7F43D60EA009}"/>
              </a:ext>
            </a:extLst>
          </p:cNvPr>
          <p:cNvSpPr/>
          <p:nvPr/>
        </p:nvSpPr>
        <p:spPr>
          <a:xfrm>
            <a:off x="591278" y="1974806"/>
            <a:ext cx="3600666"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Success for </a:t>
            </a:r>
            <a:r>
              <a:rPr lang="en-GB" sz="2800" b="1">
                <a:latin typeface="Arial" panose="020B0604020202020204" pitchFamily="34" charset="0"/>
                <a:cs typeface="Arial" panose="020B0604020202020204" pitchFamily="34" charset="0"/>
              </a:rPr>
              <a:t>all</a:t>
            </a:r>
            <a:r>
              <a:rPr lang="en-GB" sz="2800">
                <a:latin typeface="Arial" panose="020B0604020202020204" pitchFamily="34" charset="0"/>
                <a:cs typeface="Arial" panose="020B0604020202020204" pitchFamily="34" charset="0"/>
              </a:rPr>
              <a:t> pupils</a:t>
            </a:r>
          </a:p>
        </p:txBody>
      </p:sp>
      <p:sp>
        <p:nvSpPr>
          <p:cNvPr id="45" name="Rectangle 44">
            <a:extLst>
              <a:ext uri="{FF2B5EF4-FFF2-40B4-BE49-F238E27FC236}">
                <a16:creationId xmlns:a16="http://schemas.microsoft.com/office/drawing/2014/main" id="{E5ED4DDE-0D90-484A-A08D-8B260E794641}"/>
              </a:ext>
            </a:extLst>
          </p:cNvPr>
          <p:cNvSpPr/>
          <p:nvPr/>
        </p:nvSpPr>
        <p:spPr>
          <a:xfrm>
            <a:off x="296722" y="3864545"/>
            <a:ext cx="5763116"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Focus is on depth, not acceleration</a:t>
            </a:r>
          </a:p>
        </p:txBody>
      </p:sp>
      <p:sp>
        <p:nvSpPr>
          <p:cNvPr id="47" name="Rectangle 46">
            <a:extLst>
              <a:ext uri="{FF2B5EF4-FFF2-40B4-BE49-F238E27FC236}">
                <a16:creationId xmlns:a16="http://schemas.microsoft.com/office/drawing/2014/main" id="{B0E066FD-75F6-490F-A584-5A20716F26CF}"/>
              </a:ext>
            </a:extLst>
          </p:cNvPr>
          <p:cNvSpPr/>
          <p:nvPr/>
        </p:nvSpPr>
        <p:spPr>
          <a:xfrm>
            <a:off x="6375642" y="1892310"/>
            <a:ext cx="5445722"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Based on research and evidence</a:t>
            </a:r>
          </a:p>
        </p:txBody>
      </p:sp>
      <p:sp>
        <p:nvSpPr>
          <p:cNvPr id="48" name="Rectangle 47">
            <a:extLst>
              <a:ext uri="{FF2B5EF4-FFF2-40B4-BE49-F238E27FC236}">
                <a16:creationId xmlns:a16="http://schemas.microsoft.com/office/drawing/2014/main" id="{5B685930-B69A-4A4D-A854-5576B2B9F1D0}"/>
              </a:ext>
            </a:extLst>
          </p:cNvPr>
          <p:cNvSpPr/>
          <p:nvPr/>
        </p:nvSpPr>
        <p:spPr>
          <a:xfrm>
            <a:off x="6375642" y="4172362"/>
            <a:ext cx="5044971"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Aligned to National Curriculum</a:t>
            </a:r>
          </a:p>
        </p:txBody>
      </p:sp>
      <p:sp>
        <p:nvSpPr>
          <p:cNvPr id="49" name="Rectangle 48">
            <a:extLst>
              <a:ext uri="{FF2B5EF4-FFF2-40B4-BE49-F238E27FC236}">
                <a16:creationId xmlns:a16="http://schemas.microsoft.com/office/drawing/2014/main" id="{702613B5-6A78-4E3B-B978-2C241B88002A}"/>
              </a:ext>
            </a:extLst>
          </p:cNvPr>
          <p:cNvSpPr/>
          <p:nvPr/>
        </p:nvSpPr>
        <p:spPr>
          <a:xfrm>
            <a:off x="3616569" y="2905780"/>
            <a:ext cx="502252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Problem solving is at the heart</a:t>
            </a:r>
          </a:p>
        </p:txBody>
      </p:sp>
      <p:sp>
        <p:nvSpPr>
          <p:cNvPr id="50" name="Rectangle 49">
            <a:extLst>
              <a:ext uri="{FF2B5EF4-FFF2-40B4-BE49-F238E27FC236}">
                <a16:creationId xmlns:a16="http://schemas.microsoft.com/office/drawing/2014/main" id="{5CBEA4DB-4B17-4073-B73C-CB58AF048837}"/>
              </a:ext>
            </a:extLst>
          </p:cNvPr>
          <p:cNvSpPr/>
          <p:nvPr/>
        </p:nvSpPr>
        <p:spPr>
          <a:xfrm>
            <a:off x="2397122" y="5295322"/>
            <a:ext cx="7843814"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latin typeface="Arial" panose="020B0604020202020204" pitchFamily="34" charset="0"/>
                <a:cs typeface="Arial" panose="020B0604020202020204" pitchFamily="34" charset="0"/>
              </a:rPr>
              <a:t>Focus on talk and reasoning about mathematics</a:t>
            </a:r>
          </a:p>
        </p:txBody>
      </p:sp>
    </p:spTree>
    <p:extLst>
      <p:ext uri="{BB962C8B-B14F-4D97-AF65-F5344CB8AC3E}">
        <p14:creationId xmlns:p14="http://schemas.microsoft.com/office/powerpoint/2010/main" val="327525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5993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Depth not acceleration</a:t>
            </a:r>
          </a:p>
        </p:txBody>
      </p:sp>
      <p:sp>
        <p:nvSpPr>
          <p:cNvPr id="6" name="TextBox 5">
            <a:extLst>
              <a:ext uri="{FF2B5EF4-FFF2-40B4-BE49-F238E27FC236}">
                <a16:creationId xmlns:a16="http://schemas.microsoft.com/office/drawing/2014/main" id="{E933096B-30CD-4448-9DBC-C54262EEC2D8}"/>
              </a:ext>
            </a:extLst>
          </p:cNvPr>
          <p:cNvSpPr txBox="1"/>
          <p:nvPr/>
        </p:nvSpPr>
        <p:spPr>
          <a:xfrm>
            <a:off x="418643" y="2160307"/>
            <a:ext cx="6236003" cy="954107"/>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What do we mean by depth?</a:t>
            </a:r>
          </a:p>
          <a:p>
            <a:r>
              <a:rPr lang="en-GB" sz="2800" b="1">
                <a:latin typeface="Arial" panose="020B0604020202020204" pitchFamily="34" charset="0"/>
                <a:cs typeface="Arial" panose="020B0604020202020204" pitchFamily="34" charset="0"/>
              </a:rPr>
              <a:t>How do we deepen understanding?</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6870944" y="3998612"/>
            <a:ext cx="2798783" cy="2518166"/>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6870944" y="1879461"/>
            <a:ext cx="2798782" cy="2207347"/>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8270335" y="4009778"/>
            <a:ext cx="2604942" cy="2418803"/>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5665394" y="4170127"/>
            <a:ext cx="2518222" cy="2263331"/>
          </a:xfrm>
          <a:prstGeom prst="rect">
            <a:avLst/>
          </a:prstGeom>
        </p:spPr>
      </p:pic>
      <p:sp>
        <p:nvSpPr>
          <p:cNvPr id="11" name="Rectangle 10">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2" name="Rectangle 11">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485797"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Conceptual understanding </a:t>
            </a:r>
          </a:p>
        </p:txBody>
      </p:sp>
      <p:sp>
        <p:nvSpPr>
          <p:cNvPr id="2" name="TextBox 1">
            <a:extLst>
              <a:ext uri="{FF2B5EF4-FFF2-40B4-BE49-F238E27FC236}">
                <a16:creationId xmlns:a16="http://schemas.microsoft.com/office/drawing/2014/main" id="{1E4ABA72-53B1-4DEC-A9C5-88572B171ED7}"/>
              </a:ext>
            </a:extLst>
          </p:cNvPr>
          <p:cNvSpPr txBox="1"/>
          <p:nvPr/>
        </p:nvSpPr>
        <p:spPr>
          <a:xfrm>
            <a:off x="576243" y="1180115"/>
            <a:ext cx="10182596" cy="830997"/>
          </a:xfrm>
          <a:prstGeom prst="rect">
            <a:avLst/>
          </a:prstGeom>
          <a:noFill/>
        </p:spPr>
        <p:txBody>
          <a:bodyPr wrap="non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Representing a concept in different ways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Making connections between each way to deepen their understanding. </a:t>
            </a:r>
          </a:p>
        </p:txBody>
      </p:sp>
      <p:sp>
        <p:nvSpPr>
          <p:cNvPr id="24" name="Oval 23">
            <a:extLst>
              <a:ext uri="{FF2B5EF4-FFF2-40B4-BE49-F238E27FC236}">
                <a16:creationId xmlns:a16="http://schemas.microsoft.com/office/drawing/2014/main" id="{86BA259A-0B3A-4544-8588-5542D00407B1}"/>
              </a:ext>
            </a:extLst>
          </p:cNvPr>
          <p:cNvSpPr/>
          <p:nvPr/>
        </p:nvSpPr>
        <p:spPr>
          <a:xfrm>
            <a:off x="2260210" y="5115171"/>
            <a:ext cx="9127594" cy="1458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3375232-467F-4760-B503-7CFA6E6C1C66}"/>
              </a:ext>
            </a:extLst>
          </p:cNvPr>
          <p:cNvSpPr/>
          <p:nvPr/>
        </p:nvSpPr>
        <p:spPr>
          <a:xfrm>
            <a:off x="6983244" y="2372465"/>
            <a:ext cx="2840337" cy="25645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ED3444F-CA52-4D6A-ABAD-23CA04B87D6A}"/>
              </a:ext>
            </a:extLst>
          </p:cNvPr>
          <p:cNvSpPr/>
          <p:nvPr/>
        </p:nvSpPr>
        <p:spPr>
          <a:xfrm>
            <a:off x="4019414" y="2630800"/>
            <a:ext cx="2142015" cy="1883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B2038303-EA12-418C-BD72-FE01AC354FFF}"/>
              </a:ext>
            </a:extLst>
          </p:cNvPr>
          <p:cNvPicPr>
            <a:picLocks noChangeAspect="1"/>
          </p:cNvPicPr>
          <p:nvPr/>
        </p:nvPicPr>
        <p:blipFill rotWithShape="1">
          <a:blip r:embed="rId3"/>
          <a:srcRect r="70787" b="59477"/>
          <a:stretch/>
        </p:blipFill>
        <p:spPr>
          <a:xfrm>
            <a:off x="7463028" y="2833373"/>
            <a:ext cx="2017387" cy="1350658"/>
          </a:xfrm>
          <a:prstGeom prst="rect">
            <a:avLst/>
          </a:prstGeom>
        </p:spPr>
      </p:pic>
      <p:grpSp>
        <p:nvGrpSpPr>
          <p:cNvPr id="28" name="Group 27">
            <a:extLst>
              <a:ext uri="{FF2B5EF4-FFF2-40B4-BE49-F238E27FC236}">
                <a16:creationId xmlns:a16="http://schemas.microsoft.com/office/drawing/2014/main" id="{8D7CA167-434F-4DA5-9B40-800A3777CAA7}"/>
              </a:ext>
            </a:extLst>
          </p:cNvPr>
          <p:cNvGrpSpPr/>
          <p:nvPr/>
        </p:nvGrpSpPr>
        <p:grpSpPr>
          <a:xfrm>
            <a:off x="503137" y="2316072"/>
            <a:ext cx="3209986" cy="1646190"/>
            <a:chOff x="503137" y="2316072"/>
            <a:chExt cx="3209986" cy="1646190"/>
          </a:xfrm>
          <a:solidFill>
            <a:schemeClr val="bg1"/>
          </a:solidFill>
        </p:grpSpPr>
        <p:sp>
          <p:nvSpPr>
            <p:cNvPr id="29" name="Oval 28">
              <a:extLst>
                <a:ext uri="{FF2B5EF4-FFF2-40B4-BE49-F238E27FC236}">
                  <a16:creationId xmlns:a16="http://schemas.microsoft.com/office/drawing/2014/main" id="{E6963201-EFE3-459C-BA01-EB35951BEEE3}"/>
                </a:ext>
              </a:extLst>
            </p:cNvPr>
            <p:cNvSpPr/>
            <p:nvPr/>
          </p:nvSpPr>
          <p:spPr>
            <a:xfrm>
              <a:off x="503137" y="2316072"/>
              <a:ext cx="3209986" cy="1646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3A736EF9-F034-4284-89C4-11FC8240C766}"/>
                </a:ext>
              </a:extLst>
            </p:cNvPr>
            <p:cNvPicPr>
              <a:picLocks noChangeAspect="1"/>
            </p:cNvPicPr>
            <p:nvPr/>
          </p:nvPicPr>
          <p:blipFill rotWithShape="1">
            <a:blip r:embed="rId3"/>
            <a:srcRect l="62797" t="42807" b="29391"/>
            <a:stretch/>
          </p:blipFill>
          <p:spPr>
            <a:xfrm>
              <a:off x="870281" y="2666853"/>
              <a:ext cx="2511436" cy="905841"/>
            </a:xfrm>
            <a:prstGeom prst="rect">
              <a:avLst/>
            </a:prstGeom>
            <a:grpFill/>
          </p:spPr>
        </p:pic>
      </p:grpSp>
      <p:pic>
        <p:nvPicPr>
          <p:cNvPr id="31" name="Picture 30">
            <a:extLst>
              <a:ext uri="{FF2B5EF4-FFF2-40B4-BE49-F238E27FC236}">
                <a16:creationId xmlns:a16="http://schemas.microsoft.com/office/drawing/2014/main" id="{38DCB67A-0808-4C8A-8131-BF25B2F9B7E9}"/>
              </a:ext>
            </a:extLst>
          </p:cNvPr>
          <p:cNvPicPr>
            <a:picLocks noChangeAspect="1"/>
          </p:cNvPicPr>
          <p:nvPr/>
        </p:nvPicPr>
        <p:blipFill rotWithShape="1">
          <a:blip r:embed="rId3"/>
          <a:srcRect t="71475" b="8499"/>
          <a:stretch/>
        </p:blipFill>
        <p:spPr>
          <a:xfrm>
            <a:off x="2988684" y="5489386"/>
            <a:ext cx="7684397" cy="742722"/>
          </a:xfrm>
          <a:prstGeom prst="rect">
            <a:avLst/>
          </a:prstGeom>
        </p:spPr>
      </p:pic>
      <p:pic>
        <p:nvPicPr>
          <p:cNvPr id="32" name="Picture 31">
            <a:extLst>
              <a:ext uri="{FF2B5EF4-FFF2-40B4-BE49-F238E27FC236}">
                <a16:creationId xmlns:a16="http://schemas.microsoft.com/office/drawing/2014/main" id="{15BBABC1-2F87-4236-B24F-CDF3951DCA06}"/>
              </a:ext>
            </a:extLst>
          </p:cNvPr>
          <p:cNvPicPr>
            <a:picLocks noChangeAspect="1"/>
          </p:cNvPicPr>
          <p:nvPr/>
        </p:nvPicPr>
        <p:blipFill rotWithShape="1">
          <a:blip r:embed="rId3"/>
          <a:srcRect l="73372" t="4128" r="6173" b="83483"/>
          <a:stretch/>
        </p:blipFill>
        <p:spPr>
          <a:xfrm>
            <a:off x="4246884" y="3273641"/>
            <a:ext cx="1758724" cy="514085"/>
          </a:xfrm>
          <a:prstGeom prst="rect">
            <a:avLst/>
          </a:prstGeom>
        </p:spPr>
      </p:pic>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94EE1548-7E19-490B-90DF-1F4F363C8A93}"/>
                  </a:ext>
                </a:extLst>
              </p:cNvPr>
              <p:cNvSpPr/>
              <p:nvPr/>
            </p:nvSpPr>
            <p:spPr>
              <a:xfrm>
                <a:off x="83524" y="4845216"/>
                <a:ext cx="1296580" cy="1168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200" b="1" i="1" dirty="0" smtClean="0">
                          <a:solidFill>
                            <a:schemeClr val="tx1"/>
                          </a:solidFill>
                          <a:latin typeface="Cambria Math"/>
                        </a:rPr>
                        <m:t>𝟑𝟐</m:t>
                      </m:r>
                    </m:oMath>
                  </m:oMathPara>
                </a14:m>
                <a:endParaRPr lang="en-GB" sz="3200" b="1" dirty="0">
                  <a:solidFill>
                    <a:schemeClr val="tx1"/>
                  </a:solidFill>
                </a:endParaRPr>
              </a:p>
            </p:txBody>
          </p:sp>
        </mc:Choice>
        <mc:Fallback xmlns="">
          <p:sp>
            <p:nvSpPr>
              <p:cNvPr id="33" name="Oval 32">
                <a:extLst>
                  <a:ext uri="{FF2B5EF4-FFF2-40B4-BE49-F238E27FC236}">
                    <a16:creationId xmlns:a16="http://schemas.microsoft.com/office/drawing/2014/main" xmlns="" id="{94EE1548-7E19-490B-90DF-1F4F363C8A93}"/>
                  </a:ext>
                </a:extLst>
              </p:cNvPr>
              <p:cNvSpPr>
                <a:spLocks noRot="1" noChangeAspect="1" noMove="1" noResize="1" noEditPoints="1" noAdjustHandles="1" noChangeArrowheads="1" noChangeShapeType="1" noTextEdit="1"/>
              </p:cNvSpPr>
              <p:nvPr/>
            </p:nvSpPr>
            <p:spPr>
              <a:xfrm>
                <a:off x="83524" y="4845216"/>
                <a:ext cx="1296580" cy="1168296"/>
              </a:xfrm>
              <a:prstGeom prst="ellipse">
                <a:avLst/>
              </a:prstGeom>
              <a:blipFill rotWithShape="1">
                <a:blip r:embed="rId4"/>
                <a:stretch>
                  <a:fillRect/>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E34C1109-806F-40DF-8F60-2198EBF89719}"/>
              </a:ext>
            </a:extLst>
          </p:cNvPr>
          <p:cNvCxnSpPr>
            <a:stCxn id="33" idx="7"/>
            <a:endCxn id="29" idx="4"/>
          </p:cNvCxnSpPr>
          <p:nvPr/>
        </p:nvCxnSpPr>
        <p:spPr>
          <a:xfrm flipV="1">
            <a:off x="1190224" y="3962262"/>
            <a:ext cx="917906" cy="1054047"/>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5A4BE2-69EA-466C-9059-13A1B845126D}"/>
              </a:ext>
            </a:extLst>
          </p:cNvPr>
          <p:cNvCxnSpPr>
            <a:cxnSpLocks/>
            <a:stCxn id="26" idx="2"/>
            <a:endCxn id="29" idx="6"/>
          </p:cNvCxnSpPr>
          <p:nvPr/>
        </p:nvCxnSpPr>
        <p:spPr>
          <a:xfrm flipH="1" flipV="1">
            <a:off x="3713123" y="3139167"/>
            <a:ext cx="306291" cy="43352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13DC9DA-A1B0-4F5C-BDA8-8A4B9F6C8D30}"/>
              </a:ext>
            </a:extLst>
          </p:cNvPr>
          <p:cNvCxnSpPr>
            <a:cxnSpLocks/>
            <a:stCxn id="33" idx="7"/>
            <a:endCxn id="26" idx="4"/>
          </p:cNvCxnSpPr>
          <p:nvPr/>
        </p:nvCxnSpPr>
        <p:spPr>
          <a:xfrm flipV="1">
            <a:off x="1190224" y="4514587"/>
            <a:ext cx="3900198" cy="50172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5B4FA82-EBF7-49AE-8081-AD91A5F2111D}"/>
              </a:ext>
            </a:extLst>
          </p:cNvPr>
          <p:cNvCxnSpPr>
            <a:cxnSpLocks/>
            <a:stCxn id="25" idx="2"/>
          </p:cNvCxnSpPr>
          <p:nvPr/>
        </p:nvCxnSpPr>
        <p:spPr>
          <a:xfrm flipH="1" flipV="1">
            <a:off x="6161430" y="3535859"/>
            <a:ext cx="821814" cy="11890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7D54A92-DB79-4DDA-BC70-C1BD28E9F60C}"/>
              </a:ext>
            </a:extLst>
          </p:cNvPr>
          <p:cNvCxnSpPr>
            <a:cxnSpLocks/>
            <a:stCxn id="25" idx="3"/>
          </p:cNvCxnSpPr>
          <p:nvPr/>
        </p:nvCxnSpPr>
        <p:spPr>
          <a:xfrm flipH="1">
            <a:off x="1190224" y="4561485"/>
            <a:ext cx="6208978" cy="478159"/>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BC4FE1F-D485-4A27-8F01-07DF67DE3331}"/>
              </a:ext>
            </a:extLst>
          </p:cNvPr>
          <p:cNvCxnSpPr>
            <a:cxnSpLocks/>
            <a:stCxn id="24" idx="7"/>
          </p:cNvCxnSpPr>
          <p:nvPr/>
        </p:nvCxnSpPr>
        <p:spPr>
          <a:xfrm flipH="1" flipV="1">
            <a:off x="9572807" y="4348567"/>
            <a:ext cx="478292" cy="98015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39D1443-AF0C-415A-844C-45E426EB0523}"/>
              </a:ext>
            </a:extLst>
          </p:cNvPr>
          <p:cNvCxnSpPr>
            <a:cxnSpLocks/>
            <a:stCxn id="33" idx="7"/>
          </p:cNvCxnSpPr>
          <p:nvPr/>
        </p:nvCxnSpPr>
        <p:spPr>
          <a:xfrm>
            <a:off x="1190224" y="5016309"/>
            <a:ext cx="5553874" cy="996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FBCF745-B81E-4BA0-8EE7-D5F409947482}"/>
              </a:ext>
            </a:extLst>
          </p:cNvPr>
          <p:cNvCxnSpPr>
            <a:cxnSpLocks/>
            <a:stCxn id="29" idx="0"/>
            <a:endCxn id="25" idx="0"/>
          </p:cNvCxnSpPr>
          <p:nvPr/>
        </p:nvCxnSpPr>
        <p:spPr>
          <a:xfrm>
            <a:off x="2108130" y="2316072"/>
            <a:ext cx="6295283" cy="5639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C9AD597-31B0-4418-97B6-CD14F514104B}"/>
              </a:ext>
            </a:extLst>
          </p:cNvPr>
          <p:cNvCxnSpPr>
            <a:cxnSpLocks/>
            <a:stCxn id="26" idx="5"/>
            <a:endCxn id="24" idx="0"/>
          </p:cNvCxnSpPr>
          <p:nvPr/>
        </p:nvCxnSpPr>
        <p:spPr>
          <a:xfrm>
            <a:off x="5847738" y="4238713"/>
            <a:ext cx="976269" cy="876458"/>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41A2FE0-DDE3-42F3-8FC9-32B264D7D49C}"/>
              </a:ext>
            </a:extLst>
          </p:cNvPr>
          <p:cNvCxnSpPr>
            <a:cxnSpLocks/>
            <a:stCxn id="29" idx="5"/>
            <a:endCxn id="24" idx="1"/>
          </p:cNvCxnSpPr>
          <p:nvPr/>
        </p:nvCxnSpPr>
        <p:spPr>
          <a:xfrm>
            <a:off x="3243031" y="3721183"/>
            <a:ext cx="353884" cy="1607538"/>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2EA055C-AE8E-40B8-AB8D-D3AD90330F06}"/>
              </a:ext>
            </a:extLst>
          </p:cNvPr>
          <p:cNvCxnSpPr>
            <a:cxnSpLocks/>
            <a:stCxn id="33" idx="6"/>
            <a:endCxn id="24" idx="2"/>
          </p:cNvCxnSpPr>
          <p:nvPr/>
        </p:nvCxnSpPr>
        <p:spPr>
          <a:xfrm>
            <a:off x="1380104" y="5429364"/>
            <a:ext cx="880106" cy="414914"/>
          </a:xfrm>
          <a:prstGeom prst="line">
            <a:avLst/>
          </a:prstGeom>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46" name="Rectangle 45">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41883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267981" cy="584775"/>
          </a:xfrm>
          <a:prstGeom prst="rect">
            <a:avLst/>
          </a:prstGeom>
          <a:noFill/>
        </p:spPr>
        <p:txBody>
          <a:bodyPr wrap="none" rtlCol="0">
            <a:spAutoFit/>
          </a:bodyPr>
          <a:lstStyle/>
          <a:p>
            <a:r>
              <a:rPr lang="en-GB" sz="3200" b="1">
                <a:solidFill>
                  <a:schemeClr val="bg1"/>
                </a:solidFill>
              </a:rPr>
              <a:t>Language and communication</a:t>
            </a:r>
          </a:p>
        </p:txBody>
      </p:sp>
      <p:pic>
        <p:nvPicPr>
          <p:cNvPr id="7" name="Picture 6">
            <a:extLst>
              <a:ext uri="{FF2B5EF4-FFF2-40B4-BE49-F238E27FC236}">
                <a16:creationId xmlns:a16="http://schemas.microsoft.com/office/drawing/2014/main" id="{874D7C28-317E-499C-930E-1CA86D911C76}"/>
              </a:ext>
            </a:extLst>
          </p:cNvPr>
          <p:cNvPicPr>
            <a:picLocks noChangeAspect="1"/>
          </p:cNvPicPr>
          <p:nvPr/>
        </p:nvPicPr>
        <p:blipFill>
          <a:blip r:embed="rId3"/>
          <a:stretch>
            <a:fillRect/>
          </a:stretch>
        </p:blipFill>
        <p:spPr>
          <a:xfrm>
            <a:off x="782083" y="1835452"/>
            <a:ext cx="3377918" cy="2092205"/>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grpSp>
        <p:nvGrpSpPr>
          <p:cNvPr id="9" name="Group 8">
            <a:extLst>
              <a:ext uri="{FF2B5EF4-FFF2-40B4-BE49-F238E27FC236}">
                <a16:creationId xmlns:a16="http://schemas.microsoft.com/office/drawing/2014/main" id="{068F8D57-D074-42B3-B93E-A764854A673A}"/>
              </a:ext>
            </a:extLst>
          </p:cNvPr>
          <p:cNvGrpSpPr/>
          <p:nvPr/>
        </p:nvGrpSpPr>
        <p:grpSpPr>
          <a:xfrm>
            <a:off x="5561704" y="1576153"/>
            <a:ext cx="2097741" cy="1807568"/>
            <a:chOff x="4819426" y="1882672"/>
            <a:chExt cx="2097741" cy="1807568"/>
          </a:xfrm>
        </p:grpSpPr>
        <p:sp>
          <p:nvSpPr>
            <p:cNvPr id="13" name="Rectangle: Rounded Corners 12">
              <a:extLst>
                <a:ext uri="{FF2B5EF4-FFF2-40B4-BE49-F238E27FC236}">
                  <a16:creationId xmlns:a16="http://schemas.microsoft.com/office/drawing/2014/main" id="{7D460B4A-2BC1-4F76-A5FC-D754D2DA64B8}"/>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A1045B0A-9E61-412A-840C-053B2D36C81F}"/>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grpSp>
      <p:pic>
        <p:nvPicPr>
          <p:cNvPr id="14" name="Picture 2" descr="Image result for talking">
            <a:extLst>
              <a:ext uri="{FF2B5EF4-FFF2-40B4-BE49-F238E27FC236}">
                <a16:creationId xmlns:a16="http://schemas.microsoft.com/office/drawing/2014/main" id="{222711E7-3966-4862-8289-DF4C24EC64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451" y="4591802"/>
            <a:ext cx="3668195" cy="1935992"/>
          </a:xfrm>
          <a:prstGeom prst="rect">
            <a:avLst/>
          </a:prstGeom>
          <a:noFill/>
          <a:extLst>
            <a:ext uri="{909E8E84-426E-40DD-AFC4-6F175D3DCCD1}">
              <a14:hiddenFill xmlns:a14="http://schemas.microsoft.com/office/drawing/2010/main">
                <a:solidFill>
                  <a:srgbClr val="FFFFFF"/>
                </a:solidFill>
              </a14:hiddenFill>
            </a:ext>
          </a:extLst>
        </p:spPr>
      </p:pic>
      <p:sp>
        <p:nvSpPr>
          <p:cNvPr id="23" name="Oval Callout 7">
            <a:extLst>
              <a:ext uri="{FF2B5EF4-FFF2-40B4-BE49-F238E27FC236}">
                <a16:creationId xmlns:a16="http://schemas.microsoft.com/office/drawing/2014/main" id="{D36BB1D3-524F-4AF7-90FE-C061B43505A0}"/>
              </a:ext>
            </a:extLst>
          </p:cNvPr>
          <p:cNvSpPr/>
          <p:nvPr/>
        </p:nvSpPr>
        <p:spPr>
          <a:xfrm>
            <a:off x="5561704" y="1968464"/>
            <a:ext cx="4585906" cy="1652047"/>
          </a:xfrm>
          <a:prstGeom prst="wedgeEllipseCallout">
            <a:avLst>
              <a:gd name="adj1" fmla="val 17463"/>
              <a:gd name="adj2" fmla="val 90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elvetica" panose="020B0604020202020204" pitchFamily="34" charset="0"/>
              <a:cs typeface="Helvetica" panose="020B0604020202020204" pitchFamily="34" charset="0"/>
            </a:endParaRPr>
          </a:p>
        </p:txBody>
      </p:sp>
      <p:sp>
        <p:nvSpPr>
          <p:cNvPr id="24" name="TextBox 23">
            <a:extLst>
              <a:ext uri="{FF2B5EF4-FFF2-40B4-BE49-F238E27FC236}">
                <a16:creationId xmlns:a16="http://schemas.microsoft.com/office/drawing/2014/main" id="{1672D11D-1920-4A64-B0A9-D123B6D85CF6}"/>
              </a:ext>
            </a:extLst>
          </p:cNvPr>
          <p:cNvSpPr txBox="1"/>
          <p:nvPr/>
        </p:nvSpPr>
        <p:spPr>
          <a:xfrm>
            <a:off x="6184325" y="2388742"/>
            <a:ext cx="321446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Can you say that in a full sentence, please?</a:t>
            </a:r>
          </a:p>
        </p:txBody>
      </p:sp>
      <p:sp>
        <p:nvSpPr>
          <p:cNvPr id="12" name="Rectangle 11">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5" name="Rectangle 14">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13542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4855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Mathematical thinking</a:t>
            </a:r>
          </a:p>
        </p:txBody>
      </p:sp>
      <p:grpSp>
        <p:nvGrpSpPr>
          <p:cNvPr id="14" name="Group 13">
            <a:extLst>
              <a:ext uri="{FF2B5EF4-FFF2-40B4-BE49-F238E27FC236}">
                <a16:creationId xmlns:a16="http://schemas.microsoft.com/office/drawing/2014/main" id="{C6ED0188-3527-4867-8647-5C1991ADECB4}"/>
              </a:ext>
            </a:extLst>
          </p:cNvPr>
          <p:cNvGrpSpPr/>
          <p:nvPr/>
        </p:nvGrpSpPr>
        <p:grpSpPr>
          <a:xfrm>
            <a:off x="5561704" y="1576153"/>
            <a:ext cx="2097741" cy="1807568"/>
            <a:chOff x="4819426" y="1882672"/>
            <a:chExt cx="2097741" cy="1807568"/>
          </a:xfrm>
        </p:grpSpPr>
        <p:sp>
          <p:nvSpPr>
            <p:cNvPr id="20" name="Rectangle: Rounded Corners 19">
              <a:extLst>
                <a:ext uri="{FF2B5EF4-FFF2-40B4-BE49-F238E27FC236}">
                  <a16:creationId xmlns:a16="http://schemas.microsoft.com/office/drawing/2014/main" id="{F9044295-240C-4AEE-931E-015BA9EC5038}"/>
                </a:ext>
              </a:extLst>
            </p:cNvPr>
            <p:cNvSpPr/>
            <p:nvPr/>
          </p:nvSpPr>
          <p:spPr>
            <a:xfrm>
              <a:off x="6024282" y="3377901"/>
              <a:ext cx="892885" cy="312339"/>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3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E983A074-9B13-40E8-AA43-A37441B317CE}"/>
                </a:ext>
              </a:extLst>
            </p:cNvPr>
            <p:cNvSpPr/>
            <p:nvPr/>
          </p:nvSpPr>
          <p:spPr>
            <a:xfrm>
              <a:off x="4819426" y="1882672"/>
              <a:ext cx="484094" cy="436481"/>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3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2" name="Thought Bubble: Cloud 21">
            <a:extLst>
              <a:ext uri="{FF2B5EF4-FFF2-40B4-BE49-F238E27FC236}">
                <a16:creationId xmlns:a16="http://schemas.microsoft.com/office/drawing/2014/main" id="{AFB9F4C3-345A-4568-BB38-579B6E7D4F05}"/>
              </a:ext>
            </a:extLst>
          </p:cNvPr>
          <p:cNvSpPr/>
          <p:nvPr/>
        </p:nvSpPr>
        <p:spPr>
          <a:xfrm>
            <a:off x="69451" y="4320167"/>
            <a:ext cx="3569439" cy="2104289"/>
          </a:xfrm>
          <a:prstGeom prst="cloudCallout">
            <a:avLst/>
          </a:prstGeom>
          <a:solidFill>
            <a:srgbClr val="E6E6E6"/>
          </a:solidFill>
          <a:ln w="28575" cap="flat" cmpd="sng" algn="ctr">
            <a:solidFill>
              <a:srgbClr val="0074A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Can you see a pattern? What would come next?</a:t>
            </a:r>
          </a:p>
        </p:txBody>
      </p:sp>
      <p:sp>
        <p:nvSpPr>
          <p:cNvPr id="23" name="Thought Bubble: Cloud 22">
            <a:extLst>
              <a:ext uri="{FF2B5EF4-FFF2-40B4-BE49-F238E27FC236}">
                <a16:creationId xmlns:a16="http://schemas.microsoft.com/office/drawing/2014/main" id="{FE45054D-C9FC-4987-87CA-429E31809EAA}"/>
              </a:ext>
            </a:extLst>
          </p:cNvPr>
          <p:cNvSpPr/>
          <p:nvPr/>
        </p:nvSpPr>
        <p:spPr>
          <a:xfrm>
            <a:off x="7710306" y="1530280"/>
            <a:ext cx="3549017" cy="2104289"/>
          </a:xfrm>
          <a:prstGeom prst="cloudCallout">
            <a:avLst/>
          </a:prstGeom>
          <a:solidFill>
            <a:srgbClr val="E6E6E6"/>
          </a:solidFill>
          <a:ln w="28575" cap="flat" cmpd="sng" algn="ctr">
            <a:solidFill>
              <a:srgbClr val="00CC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What’s the same? What’s different?</a:t>
            </a:r>
          </a:p>
        </p:txBody>
      </p:sp>
      <p:sp>
        <p:nvSpPr>
          <p:cNvPr id="24" name="Thought Bubble: Cloud 23">
            <a:extLst>
              <a:ext uri="{FF2B5EF4-FFF2-40B4-BE49-F238E27FC236}">
                <a16:creationId xmlns:a16="http://schemas.microsoft.com/office/drawing/2014/main" id="{9B27DE17-9848-4F5A-98EB-9327AD0E33D4}"/>
              </a:ext>
            </a:extLst>
          </p:cNvPr>
          <p:cNvSpPr/>
          <p:nvPr/>
        </p:nvSpPr>
        <p:spPr>
          <a:xfrm>
            <a:off x="69451" y="1794393"/>
            <a:ext cx="3549017" cy="2104289"/>
          </a:xfrm>
          <a:prstGeom prst="cloudCallout">
            <a:avLst/>
          </a:prstGeom>
          <a:solidFill>
            <a:srgbClr val="E6E6E6"/>
          </a:solidFill>
          <a:ln w="28575" cap="flat" cmpd="sng" algn="ctr">
            <a:solidFill>
              <a:srgbClr val="FFC90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What do you think would happen if…?</a:t>
            </a:r>
          </a:p>
        </p:txBody>
      </p:sp>
      <p:sp>
        <p:nvSpPr>
          <p:cNvPr id="25" name="Thought Bubble: Cloud 24">
            <a:extLst>
              <a:ext uri="{FF2B5EF4-FFF2-40B4-BE49-F238E27FC236}">
                <a16:creationId xmlns:a16="http://schemas.microsoft.com/office/drawing/2014/main" id="{FEC40785-EBEE-42B9-AB3C-1A154B0DB29F}"/>
              </a:ext>
            </a:extLst>
          </p:cNvPr>
          <p:cNvSpPr/>
          <p:nvPr/>
        </p:nvSpPr>
        <p:spPr>
          <a:xfrm>
            <a:off x="3808373" y="1270525"/>
            <a:ext cx="3769886" cy="2104289"/>
          </a:xfrm>
          <a:prstGeom prst="cloudCallout">
            <a:avLst/>
          </a:prstGeom>
          <a:solidFill>
            <a:srgbClr val="E6E6E6"/>
          </a:solidFill>
          <a:ln w="28575" cap="flat" cmpd="sng" algn="ctr">
            <a:solidFill>
              <a:srgbClr val="E400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Do you think … would always happen?</a:t>
            </a:r>
          </a:p>
        </p:txBody>
      </p:sp>
      <p:sp>
        <p:nvSpPr>
          <p:cNvPr id="26" name="Thought Bubble: Cloud 25">
            <a:extLst>
              <a:ext uri="{FF2B5EF4-FFF2-40B4-BE49-F238E27FC236}">
                <a16:creationId xmlns:a16="http://schemas.microsoft.com/office/drawing/2014/main" id="{04988AC4-1E43-4DEB-AB04-514D7F45D575}"/>
              </a:ext>
            </a:extLst>
          </p:cNvPr>
          <p:cNvSpPr/>
          <p:nvPr/>
        </p:nvSpPr>
        <p:spPr>
          <a:xfrm>
            <a:off x="7968611" y="4045170"/>
            <a:ext cx="3549017" cy="2104289"/>
          </a:xfrm>
          <a:prstGeom prst="cloudCallout">
            <a:avLst/>
          </a:prstGeom>
          <a:solidFill>
            <a:srgbClr val="E6E6E6"/>
          </a:solidFill>
          <a:ln w="28575"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What else could  go in this set? What couldn’t?</a:t>
            </a:r>
          </a:p>
        </p:txBody>
      </p:sp>
      <p:sp>
        <p:nvSpPr>
          <p:cNvPr id="27" name="Thought Bubble: Cloud 26">
            <a:extLst>
              <a:ext uri="{FF2B5EF4-FFF2-40B4-BE49-F238E27FC236}">
                <a16:creationId xmlns:a16="http://schemas.microsoft.com/office/drawing/2014/main" id="{CAC88278-C025-464B-B441-24FF2E5BC03D}"/>
              </a:ext>
            </a:extLst>
          </p:cNvPr>
          <p:cNvSpPr/>
          <p:nvPr/>
        </p:nvSpPr>
        <p:spPr>
          <a:xfrm>
            <a:off x="4029242" y="3951649"/>
            <a:ext cx="3549017" cy="2104289"/>
          </a:xfrm>
          <a:prstGeom prst="cloudCallout">
            <a:avLst/>
          </a:prstGeom>
          <a:solidFill>
            <a:srgbClr val="E6E6E6"/>
          </a:solidFill>
          <a:ln w="28575" cap="flat" cmpd="sng" algn="ctr">
            <a:solidFill>
              <a:srgbClr val="8C0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How do you know that? </a:t>
            </a:r>
          </a:p>
        </p:txBody>
      </p:sp>
      <p:sp>
        <p:nvSpPr>
          <p:cNvPr id="15" name="Rectangle 14">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6" name="Rectangle 15">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37942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a:latin typeface="Arial" panose="020B0604020202020204" pitchFamily="34" charset="0"/>
                <a:cs typeface="Arial" panose="020B0604020202020204" pitchFamily="34" charset="0"/>
              </a:rPr>
              <a:t>Avoid saying things like “I’m useless at maths”</a:t>
            </a:r>
          </a:p>
        </p:txBody>
      </p:sp>
      <p:sp>
        <p:nvSpPr>
          <p:cNvPr id="6" name="Rectangle 5">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8" name="Rectangle 7">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a:solidFill>
                  <a:schemeClr val="bg1"/>
                </a:solidFill>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403347" y="2378267"/>
            <a:ext cx="4217153" cy="1063963"/>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dirty="0">
                <a:solidFill>
                  <a:srgbClr val="000000"/>
                </a:solidFill>
                <a:latin typeface="Arial" panose="020B0604020202020204" pitchFamily="34" charset="0"/>
                <a:cs typeface="Arial" panose="020B0604020202020204" pitchFamily="34" charset="0"/>
              </a:rPr>
              <a:t>What maths can you see?</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832529" y="3540941"/>
            <a:ext cx="1121761" cy="1329043"/>
          </a:xfrm>
          <a:prstGeom prst="rect">
            <a:avLst/>
          </a:prstGeom>
        </p:spPr>
      </p:pic>
      <p:pic>
        <p:nvPicPr>
          <p:cNvPr id="4" name="Picture 3">
            <a:extLst>
              <a:ext uri="{FF2B5EF4-FFF2-40B4-BE49-F238E27FC236}">
                <a16:creationId xmlns:a16="http://schemas.microsoft.com/office/drawing/2014/main" id="{1FD8D4AF-082B-4406-B2F8-8F29A4EDA29D}"/>
              </a:ext>
            </a:extLst>
          </p:cNvPr>
          <p:cNvPicPr>
            <a:picLocks noChangeAspect="1"/>
          </p:cNvPicPr>
          <p:nvPr/>
        </p:nvPicPr>
        <p:blipFill>
          <a:blip r:embed="rId4"/>
          <a:stretch>
            <a:fillRect/>
          </a:stretch>
        </p:blipFill>
        <p:spPr>
          <a:xfrm>
            <a:off x="179908" y="1482522"/>
            <a:ext cx="7049029" cy="4892170"/>
          </a:xfrm>
          <a:prstGeom prst="rect">
            <a:avLst/>
          </a:prstGeom>
        </p:spPr>
      </p:pic>
      <p:pic>
        <p:nvPicPr>
          <p:cNvPr id="10" name="Picture 9">
            <a:extLst>
              <a:ext uri="{FF2B5EF4-FFF2-40B4-BE49-F238E27FC236}">
                <a16:creationId xmlns:a16="http://schemas.microsoft.com/office/drawing/2014/main" id="{3FD8D936-96A6-4042-BCBE-1DB68A100E30}"/>
              </a:ext>
            </a:extLst>
          </p:cNvPr>
          <p:cNvPicPr/>
          <p:nvPr/>
        </p:nvPicPr>
        <p:blipFill rotWithShape="1">
          <a:blip r:embed="rId5">
            <a:extLst>
              <a:ext uri="{28A0092B-C50C-407E-A947-70E740481C1C}">
                <a14:useLocalDpi xmlns:a14="http://schemas.microsoft.com/office/drawing/2010/main" val="0"/>
              </a:ext>
            </a:extLst>
          </a:blip>
          <a:srcRect l="2415" t="2397" r="2728" b="6044"/>
          <a:stretch/>
        </p:blipFill>
        <p:spPr bwMode="auto">
          <a:xfrm>
            <a:off x="9572806" y="5243879"/>
            <a:ext cx="1648867" cy="1038335"/>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521576"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Year 2 Autumn Curriculum Map</a:t>
            </a:r>
          </a:p>
        </p:txBody>
      </p:sp>
      <p:graphicFrame>
        <p:nvGraphicFramePr>
          <p:cNvPr id="7" name="Table 6">
            <a:extLst>
              <a:ext uri="{FF2B5EF4-FFF2-40B4-BE49-F238E27FC236}">
                <a16:creationId xmlns:a16="http://schemas.microsoft.com/office/drawing/2014/main" id="{3C35F7AF-E397-4C6B-ACA1-7A84423A9B0F}"/>
              </a:ext>
            </a:extLst>
          </p:cNvPr>
          <p:cNvGraphicFramePr>
            <a:graphicFrameLocks noGrp="1"/>
          </p:cNvGraphicFramePr>
          <p:nvPr>
            <p:extLst>
              <p:ext uri="{D42A27DB-BD31-4B8C-83A1-F6EECF244321}">
                <p14:modId xmlns:p14="http://schemas.microsoft.com/office/powerpoint/2010/main" val="2186056387"/>
              </p:ext>
            </p:extLst>
          </p:nvPr>
        </p:nvGraphicFramePr>
        <p:xfrm>
          <a:off x="999545" y="1603690"/>
          <a:ext cx="9673536" cy="2227167"/>
        </p:xfrm>
        <a:graphic>
          <a:graphicData uri="http://schemas.openxmlformats.org/drawingml/2006/table">
            <a:tbl>
              <a:tblPr firstRow="1" bandRow="1">
                <a:tableStyleId>{5940675A-B579-460E-94D1-54222C63F5DA}</a:tableStyleId>
              </a:tblPr>
              <a:tblGrid>
                <a:gridCol w="3224512">
                  <a:extLst>
                    <a:ext uri="{9D8B030D-6E8A-4147-A177-3AD203B41FA5}">
                      <a16:colId xmlns:a16="http://schemas.microsoft.com/office/drawing/2014/main" val="2930844339"/>
                    </a:ext>
                  </a:extLst>
                </a:gridCol>
                <a:gridCol w="3224512">
                  <a:extLst>
                    <a:ext uri="{9D8B030D-6E8A-4147-A177-3AD203B41FA5}">
                      <a16:colId xmlns:a16="http://schemas.microsoft.com/office/drawing/2014/main" val="588203538"/>
                    </a:ext>
                  </a:extLst>
                </a:gridCol>
                <a:gridCol w="3224512">
                  <a:extLst>
                    <a:ext uri="{9D8B030D-6E8A-4147-A177-3AD203B41FA5}">
                      <a16:colId xmlns:a16="http://schemas.microsoft.com/office/drawing/2014/main" val="1755218418"/>
                    </a:ext>
                  </a:extLst>
                </a:gridCol>
              </a:tblGrid>
              <a:tr h="537059">
                <a:tc>
                  <a:txBody>
                    <a:bodyPr/>
                    <a:lstStyle/>
                    <a:p>
                      <a:pPr algn="ctr"/>
                      <a:r>
                        <a:rPr lang="en-GB" sz="1600" b="1">
                          <a:solidFill>
                            <a:srgbClr val="E40045"/>
                          </a:solidFill>
                          <a:latin typeface="Arial" panose="020B0604020202020204" pitchFamily="34" charset="0"/>
                          <a:cs typeface="Arial" panose="020B0604020202020204" pitchFamily="34" charset="0"/>
                        </a:rPr>
                        <a:t>Numbers within 100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Addition and subtraction of 2-digit numbers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Addition and subtraction word problems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Read, write, represent, partition, compare and order numbers to 100</a:t>
                      </a:r>
                    </a:p>
                    <a:p>
                      <a:pPr marL="0" indent="0">
                        <a:buFont typeface="Arial" panose="020B0604020202020204" pitchFamily="34" charset="0"/>
                        <a:buChar char="•"/>
                      </a:pPr>
                      <a:r>
                        <a:rPr lang="en-GB" sz="1400">
                          <a:latin typeface="Arial"/>
                          <a:cs typeface="Arial"/>
                        </a:rPr>
                        <a:t> Explore patterns including odds and evens, tens and ones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Apply number bonds to add and subtract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Represent and explain addition and subtraction of two 2-digit numbers.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Add three 1-digit numbers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Introduction to bar models as a representation</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Create, label and sketch bar models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8" name="Table 7">
            <a:extLst>
              <a:ext uri="{FF2B5EF4-FFF2-40B4-BE49-F238E27FC236}">
                <a16:creationId xmlns:a16="http://schemas.microsoft.com/office/drawing/2014/main" id="{D7FDD383-9CCA-42D6-9CB0-644FA57C3617}"/>
              </a:ext>
            </a:extLst>
          </p:cNvPr>
          <p:cNvGraphicFramePr>
            <a:graphicFrameLocks noGrp="1"/>
          </p:cNvGraphicFramePr>
          <p:nvPr>
            <p:extLst>
              <p:ext uri="{D42A27DB-BD31-4B8C-83A1-F6EECF244321}">
                <p14:modId xmlns:p14="http://schemas.microsoft.com/office/powerpoint/2010/main" val="3696078740"/>
              </p:ext>
            </p:extLst>
          </p:nvPr>
        </p:nvGraphicFramePr>
        <p:xfrm>
          <a:off x="999545" y="4158379"/>
          <a:ext cx="9673536" cy="2185106"/>
        </p:xfrm>
        <a:graphic>
          <a:graphicData uri="http://schemas.openxmlformats.org/drawingml/2006/table">
            <a:tbl>
              <a:tblPr firstRow="1" bandRow="1">
                <a:tableStyleId>{5940675A-B579-460E-94D1-54222C63F5DA}</a:tableStyleId>
              </a:tblPr>
              <a:tblGrid>
                <a:gridCol w="3231268">
                  <a:extLst>
                    <a:ext uri="{9D8B030D-6E8A-4147-A177-3AD203B41FA5}">
                      <a16:colId xmlns:a16="http://schemas.microsoft.com/office/drawing/2014/main" val="2930844339"/>
                    </a:ext>
                  </a:extLst>
                </a:gridCol>
                <a:gridCol w="1984075">
                  <a:extLst>
                    <a:ext uri="{9D8B030D-6E8A-4147-A177-3AD203B41FA5}">
                      <a16:colId xmlns:a16="http://schemas.microsoft.com/office/drawing/2014/main" val="588203538"/>
                    </a:ext>
                  </a:extLst>
                </a:gridCol>
                <a:gridCol w="4458193">
                  <a:extLst>
                    <a:ext uri="{9D8B030D-6E8A-4147-A177-3AD203B41FA5}">
                      <a16:colId xmlns:a16="http://schemas.microsoft.com/office/drawing/2014/main" val="1755218418"/>
                    </a:ext>
                  </a:extLst>
                </a:gridCol>
              </a:tblGrid>
              <a:tr h="537059">
                <a:tc>
                  <a:txBody>
                    <a:bodyPr/>
                    <a:lstStyle/>
                    <a:p>
                      <a:pPr algn="ctr"/>
                      <a:r>
                        <a:rPr lang="en-GB" sz="1600" b="1">
                          <a:solidFill>
                            <a:srgbClr val="E40045"/>
                          </a:solidFill>
                          <a:latin typeface="Arial" panose="020B0604020202020204" pitchFamily="34" charset="0"/>
                          <a:cs typeface="Arial" panose="020B0604020202020204" pitchFamily="34" charset="0"/>
                        </a:rPr>
                        <a:t>Measures: Length</a:t>
                      </a:r>
                      <a:endParaRPr lang="en-GB" sz="600" b="1">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Graphs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Multiplication and division: 2, 5, and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Draw and measure lengths in centimetres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Use &lt;, &gt; and = to compare and order lengths in metres and centimetres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Represent and interpret: pictograms, block diagrams, tables and tally charts.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Calculate the times tables of 2, 5, and 10 by skip counting</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Relate the 2 times table to doubling</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Explore representations of multiplication and division</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Commutativity</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9" name="Rectangle 8">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Arial" panose="020B0604020202020204" pitchFamily="34" charset="0"/>
                <a:cs typeface="Arial" panose="020B0604020202020204" pitchFamily="34" charset="0"/>
              </a:rPr>
              <a:t>Year 2</a:t>
            </a:r>
          </a:p>
        </p:txBody>
      </p:sp>
      <p:sp>
        <p:nvSpPr>
          <p:cNvPr id="10" name="Rectangle 9">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60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162364748"/>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2" ma:contentTypeDescription="Create a new document." ma:contentTypeScope="" ma:versionID="0978a5fd7f8f14682886f0cde072d3aa">
  <xsd:schema xmlns:xsd="http://www.w3.org/2001/XMLSchema" xmlns:xs="http://www.w3.org/2001/XMLSchema" xmlns:p="http://schemas.microsoft.com/office/2006/metadata/properties" xmlns:ns2="9c6500c0-19b7-4dc1-a957-fb6bf8f5f217" xmlns:ns3="b64db6f3-d8b6-4520-ae13-60ac2c110106" xmlns:ns4="0c671e8b-c96d-4981-8e96-03675fda49b2" targetNamespace="http://schemas.microsoft.com/office/2006/metadata/properties" ma:root="true" ma:fieldsID="e01cd573a52fb2f3264a2665e4e5b700" ns2:_="" ns3:_="" ns4:_="">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C6B459-CCC6-4AC5-AFA8-511137D0D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21494-17EC-4CBA-8F3F-F78CEDDC7B8F}">
  <ds:schemaRefs>
    <ds:schemaRef ds:uri="http://schemas.microsoft.com/sharepoint/v3/contenttype/forms"/>
  </ds:schemaRefs>
</ds:datastoreItem>
</file>

<file path=customXml/itemProps3.xml><?xml version="1.0" encoding="utf-8"?>
<ds:datastoreItem xmlns:ds="http://schemas.openxmlformats.org/officeDocument/2006/customXml" ds:itemID="{97B90FCB-FF41-48F8-882A-6D5F03071D82}">
  <ds:schemaRefs>
    <ds:schemaRef ds:uri="http://purl.org/dc/elements/1.1/"/>
    <ds:schemaRef ds:uri="http://schemas.microsoft.com/office/2006/metadata/properties"/>
    <ds:schemaRef ds:uri="http://purl.org/dc/terms/"/>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9c6500c0-19b7-4dc1-a957-fb6bf8f5f2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TotalTime>
  <Words>3465</Words>
  <Application>Microsoft Office PowerPoint</Application>
  <PresentationFormat>Widescreen</PresentationFormat>
  <Paragraphs>308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6</cp:revision>
  <dcterms:created xsi:type="dcterms:W3CDTF">2019-05-09T13:58:51Z</dcterms:created>
  <dcterms:modified xsi:type="dcterms:W3CDTF">2019-09-16T10:09:11Z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