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56" r:id="rId5"/>
    <p:sldId id="258" r:id="rId6"/>
    <p:sldId id="259" r:id="rId7"/>
    <p:sldId id="260" r:id="rId8"/>
    <p:sldId id="261" r:id="rId9"/>
    <p:sldId id="257" r:id="rId10"/>
  </p:sldIdLst>
  <p:sldSz cx="6858000" cy="9906000" type="A4"/>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kah Goh" initials="RG" lastIdx="3" clrIdx="0">
    <p:extLst>
      <p:ext uri="{19B8F6BF-5375-455C-9EA6-DF929625EA0E}">
        <p15:presenceInfo xmlns:p15="http://schemas.microsoft.com/office/powerpoint/2012/main" userId="S::rebekah.goh@mathematicsmastery.org::557a5cbb-287d-40da-825e-f4e4c0111d57" providerId="AD"/>
      </p:ext>
    </p:extLst>
  </p:cmAuthor>
  <p:cmAuthor id="2" name="Kate Jones" initials="KJ" lastIdx="3" clrIdx="1">
    <p:extLst>
      <p:ext uri="{19B8F6BF-5375-455C-9EA6-DF929625EA0E}">
        <p15:presenceInfo xmlns:p15="http://schemas.microsoft.com/office/powerpoint/2012/main" userId="S::kate.jones@mathematicsmastery.org::4a9fd575-894c-4f1c-886c-99f53615ea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A6ECA-68A5-4F4D-AC9F-E98423CDF0DB}" v="1" dt="2019-09-16T10:17:19.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3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ones" userId="4a9fd575-894c-4f1c-886c-99f53615ea7e" providerId="ADAL" clId="{2466C0B7-9A0B-4572-BD9C-E1D5A6D5C230}"/>
    <pc:docChg chg="undo custSel addSld delSld modSld">
      <pc:chgData name="Kate Jones" userId="4a9fd575-894c-4f1c-886c-99f53615ea7e" providerId="ADAL" clId="{2466C0B7-9A0B-4572-BD9C-E1D5A6D5C230}" dt="2019-08-30T08:26:11.469" v="4505" actId="1076"/>
      <pc:docMkLst>
        <pc:docMk/>
      </pc:docMkLst>
      <pc:sldChg chg="modSp">
        <pc:chgData name="Kate Jones" userId="4a9fd575-894c-4f1c-886c-99f53615ea7e" providerId="ADAL" clId="{2466C0B7-9A0B-4572-BD9C-E1D5A6D5C230}" dt="2019-08-27T09:26:42.332" v="41" actId="20577"/>
        <pc:sldMkLst>
          <pc:docMk/>
          <pc:sldMk cId="3525544073" sldId="256"/>
        </pc:sldMkLst>
        <pc:spChg chg="mod">
          <ac:chgData name="Kate Jones" userId="4a9fd575-894c-4f1c-886c-99f53615ea7e" providerId="ADAL" clId="{2466C0B7-9A0B-4572-BD9C-E1D5A6D5C230}" dt="2019-08-27T09:26:08.158" v="1" actId="20577"/>
          <ac:spMkLst>
            <pc:docMk/>
            <pc:sldMk cId="3525544073" sldId="256"/>
            <ac:spMk id="9" creationId="{9AD95D34-A276-453F-A985-A1FD85663E82}"/>
          </ac:spMkLst>
        </pc:spChg>
        <pc:spChg chg="mod">
          <ac:chgData name="Kate Jones" userId="4a9fd575-894c-4f1c-886c-99f53615ea7e" providerId="ADAL" clId="{2466C0B7-9A0B-4572-BD9C-E1D5A6D5C230}" dt="2019-08-27T09:26:42.332" v="41" actId="20577"/>
          <ac:spMkLst>
            <pc:docMk/>
            <pc:sldMk cId="3525544073" sldId="256"/>
            <ac:spMk id="11" creationId="{3F6A7C65-B36D-4AA9-A8CB-F69C6867C970}"/>
          </ac:spMkLst>
        </pc:spChg>
      </pc:sldChg>
      <pc:sldChg chg="addSp delSp modSp">
        <pc:chgData name="Kate Jones" userId="4a9fd575-894c-4f1c-886c-99f53615ea7e" providerId="ADAL" clId="{2466C0B7-9A0B-4572-BD9C-E1D5A6D5C230}" dt="2019-08-30T08:25:05.907" v="4503" actId="20577"/>
        <pc:sldMkLst>
          <pc:docMk/>
          <pc:sldMk cId="419421475" sldId="257"/>
        </pc:sldMkLst>
        <pc:spChg chg="del">
          <ac:chgData name="Kate Jones" userId="4a9fd575-894c-4f1c-886c-99f53615ea7e" providerId="ADAL" clId="{2466C0B7-9A0B-4572-BD9C-E1D5A6D5C230}" dt="2019-08-29T15:15:44.267" v="2471" actId="478"/>
          <ac:spMkLst>
            <pc:docMk/>
            <pc:sldMk cId="419421475" sldId="257"/>
            <ac:spMk id="6" creationId="{D0B09917-F8BC-4A7B-9890-727C0D8926B6}"/>
          </ac:spMkLst>
        </pc:spChg>
        <pc:spChg chg="add del mod">
          <ac:chgData name="Kate Jones" userId="4a9fd575-894c-4f1c-886c-99f53615ea7e" providerId="ADAL" clId="{2466C0B7-9A0B-4572-BD9C-E1D5A6D5C230}" dt="2019-08-29T15:42:37.232" v="3748" actId="478"/>
          <ac:spMkLst>
            <pc:docMk/>
            <pc:sldMk cId="419421475" sldId="257"/>
            <ac:spMk id="17" creationId="{AA7017B0-E61E-48BD-9CE4-1ABEA0FF4795}"/>
          </ac:spMkLst>
        </pc:spChg>
        <pc:spChg chg="del">
          <ac:chgData name="Kate Jones" userId="4a9fd575-894c-4f1c-886c-99f53615ea7e" providerId="ADAL" clId="{2466C0B7-9A0B-4572-BD9C-E1D5A6D5C230}" dt="2019-08-29T15:15:44.267" v="2471" actId="478"/>
          <ac:spMkLst>
            <pc:docMk/>
            <pc:sldMk cId="419421475" sldId="257"/>
            <ac:spMk id="29" creationId="{22D59ECA-FC6B-4434-BDFB-9B2B5815FD01}"/>
          </ac:spMkLst>
        </pc:spChg>
        <pc:spChg chg="del">
          <ac:chgData name="Kate Jones" userId="4a9fd575-894c-4f1c-886c-99f53615ea7e" providerId="ADAL" clId="{2466C0B7-9A0B-4572-BD9C-E1D5A6D5C230}" dt="2019-08-29T15:15:44.267" v="2471" actId="478"/>
          <ac:spMkLst>
            <pc:docMk/>
            <pc:sldMk cId="419421475" sldId="257"/>
            <ac:spMk id="30" creationId="{D7BBEE23-EF14-445A-A4FE-ED11255C9806}"/>
          </ac:spMkLst>
        </pc:spChg>
        <pc:spChg chg="mod">
          <ac:chgData name="Kate Jones" userId="4a9fd575-894c-4f1c-886c-99f53615ea7e" providerId="ADAL" clId="{2466C0B7-9A0B-4572-BD9C-E1D5A6D5C230}" dt="2019-08-30T08:25:02.181" v="4502" actId="14100"/>
          <ac:spMkLst>
            <pc:docMk/>
            <pc:sldMk cId="419421475" sldId="257"/>
            <ac:spMk id="31" creationId="{362D5608-2670-4BD7-8240-61AA3B9ADBBC}"/>
          </ac:spMkLst>
        </pc:spChg>
        <pc:spChg chg="del">
          <ac:chgData name="Kate Jones" userId="4a9fd575-894c-4f1c-886c-99f53615ea7e" providerId="ADAL" clId="{2466C0B7-9A0B-4572-BD9C-E1D5A6D5C230}" dt="2019-08-29T15:15:44.267" v="2471" actId="478"/>
          <ac:spMkLst>
            <pc:docMk/>
            <pc:sldMk cId="419421475" sldId="257"/>
            <ac:spMk id="34" creationId="{B793DE04-9606-420B-AB87-B75132A037CE}"/>
          </ac:spMkLst>
        </pc:spChg>
        <pc:spChg chg="del">
          <ac:chgData name="Kate Jones" userId="4a9fd575-894c-4f1c-886c-99f53615ea7e" providerId="ADAL" clId="{2466C0B7-9A0B-4572-BD9C-E1D5A6D5C230}" dt="2019-08-29T15:15:44.267" v="2471" actId="478"/>
          <ac:spMkLst>
            <pc:docMk/>
            <pc:sldMk cId="419421475" sldId="257"/>
            <ac:spMk id="35" creationId="{0C6449FE-A8C2-4840-AF95-F071CC1F5D7B}"/>
          </ac:spMkLst>
        </pc:spChg>
        <pc:spChg chg="del">
          <ac:chgData name="Kate Jones" userId="4a9fd575-894c-4f1c-886c-99f53615ea7e" providerId="ADAL" clId="{2466C0B7-9A0B-4572-BD9C-E1D5A6D5C230}" dt="2019-08-29T15:15:44.267" v="2471" actId="478"/>
          <ac:spMkLst>
            <pc:docMk/>
            <pc:sldMk cId="419421475" sldId="257"/>
            <ac:spMk id="36" creationId="{C21631CC-BA7E-427A-963D-E446B027E1F6}"/>
          </ac:spMkLst>
        </pc:spChg>
        <pc:spChg chg="mod">
          <ac:chgData name="Kate Jones" userId="4a9fd575-894c-4f1c-886c-99f53615ea7e" providerId="ADAL" clId="{2466C0B7-9A0B-4572-BD9C-E1D5A6D5C230}" dt="2019-08-30T08:25:05.907" v="4503" actId="20577"/>
          <ac:spMkLst>
            <pc:docMk/>
            <pc:sldMk cId="419421475" sldId="257"/>
            <ac:spMk id="43" creationId="{8F50DDFC-7EF9-4B44-836D-1AA2A9573276}"/>
          </ac:spMkLst>
        </pc:spChg>
        <pc:spChg chg="del mod">
          <ac:chgData name="Kate Jones" userId="4a9fd575-894c-4f1c-886c-99f53615ea7e" providerId="ADAL" clId="{2466C0B7-9A0B-4572-BD9C-E1D5A6D5C230}" dt="2019-08-29T15:30:33.524" v="3376" actId="478"/>
          <ac:spMkLst>
            <pc:docMk/>
            <pc:sldMk cId="419421475" sldId="257"/>
            <ac:spMk id="45" creationId="{50BBD93A-D480-4C28-A6AB-8671EE03012C}"/>
          </ac:spMkLst>
        </pc:spChg>
        <pc:spChg chg="mod">
          <ac:chgData name="Kate Jones" userId="4a9fd575-894c-4f1c-886c-99f53615ea7e" providerId="ADAL" clId="{2466C0B7-9A0B-4572-BD9C-E1D5A6D5C230}" dt="2019-08-30T08:24:54.176" v="4499" actId="20577"/>
          <ac:spMkLst>
            <pc:docMk/>
            <pc:sldMk cId="419421475" sldId="257"/>
            <ac:spMk id="46" creationId="{D50A9501-526B-4467-928E-EA9F6B14DD25}"/>
          </ac:spMkLst>
        </pc:spChg>
        <pc:spChg chg="mod">
          <ac:chgData name="Kate Jones" userId="4a9fd575-894c-4f1c-886c-99f53615ea7e" providerId="ADAL" clId="{2466C0B7-9A0B-4572-BD9C-E1D5A6D5C230}" dt="2019-08-30T08:24:57.812" v="4500" actId="1076"/>
          <ac:spMkLst>
            <pc:docMk/>
            <pc:sldMk cId="419421475" sldId="257"/>
            <ac:spMk id="47" creationId="{F46B9907-806F-4A49-B90D-CF507AFC3D5A}"/>
          </ac:spMkLst>
        </pc:spChg>
        <pc:spChg chg="mod">
          <ac:chgData name="Kate Jones" userId="4a9fd575-894c-4f1c-886c-99f53615ea7e" providerId="ADAL" clId="{2466C0B7-9A0B-4572-BD9C-E1D5A6D5C230}" dt="2019-08-30T08:04:16.925" v="4275" actId="1076"/>
          <ac:spMkLst>
            <pc:docMk/>
            <pc:sldMk cId="419421475" sldId="257"/>
            <ac:spMk id="48" creationId="{752BDBD2-8344-48E7-A28B-776AA4248A61}"/>
          </ac:spMkLst>
        </pc:spChg>
        <pc:picChg chg="del">
          <ac:chgData name="Kate Jones" userId="4a9fd575-894c-4f1c-886c-99f53615ea7e" providerId="ADAL" clId="{2466C0B7-9A0B-4572-BD9C-E1D5A6D5C230}" dt="2019-08-29T15:15:44.267" v="2471" actId="478"/>
          <ac:picMkLst>
            <pc:docMk/>
            <pc:sldMk cId="419421475" sldId="257"/>
            <ac:picMk id="5" creationId="{3F54BF44-98E1-4A1E-A777-891F7BEE4349}"/>
          </ac:picMkLst>
        </pc:picChg>
        <pc:picChg chg="del">
          <ac:chgData name="Kate Jones" userId="4a9fd575-894c-4f1c-886c-99f53615ea7e" providerId="ADAL" clId="{2466C0B7-9A0B-4572-BD9C-E1D5A6D5C230}" dt="2019-08-29T15:15:46.144" v="2472" actId="478"/>
          <ac:picMkLst>
            <pc:docMk/>
            <pc:sldMk cId="419421475" sldId="257"/>
            <ac:picMk id="33" creationId="{C987D51D-2639-42F8-9672-2FF56899E070}"/>
          </ac:picMkLst>
        </pc:picChg>
      </pc:sldChg>
      <pc:sldChg chg="addSp delSp modSp">
        <pc:chgData name="Kate Jones" userId="4a9fd575-894c-4f1c-886c-99f53615ea7e" providerId="ADAL" clId="{2466C0B7-9A0B-4572-BD9C-E1D5A6D5C230}" dt="2019-08-27T14:38:08.574" v="2312" actId="20577"/>
        <pc:sldMkLst>
          <pc:docMk/>
          <pc:sldMk cId="1905770559" sldId="259"/>
        </pc:sldMkLst>
        <pc:spChg chg="mod">
          <ac:chgData name="Kate Jones" userId="4a9fd575-894c-4f1c-886c-99f53615ea7e" providerId="ADAL" clId="{2466C0B7-9A0B-4572-BD9C-E1D5A6D5C230}" dt="2019-08-27T14:31:30.285" v="2150" actId="1076"/>
          <ac:spMkLst>
            <pc:docMk/>
            <pc:sldMk cId="1905770559" sldId="259"/>
            <ac:spMk id="8" creationId="{1754C992-1827-46CA-BB29-1C6CC0229C01}"/>
          </ac:spMkLst>
        </pc:spChg>
        <pc:spChg chg="del">
          <ac:chgData name="Kate Jones" userId="4a9fd575-894c-4f1c-886c-99f53615ea7e" providerId="ADAL" clId="{2466C0B7-9A0B-4572-BD9C-E1D5A6D5C230}" dt="2019-08-27T09:28:04.076" v="102" actId="478"/>
          <ac:spMkLst>
            <pc:docMk/>
            <pc:sldMk cId="1905770559" sldId="259"/>
            <ac:spMk id="17" creationId="{E9D36215-0EA0-494C-8916-6ACB5155C4D1}"/>
          </ac:spMkLst>
        </pc:spChg>
        <pc:spChg chg="del">
          <ac:chgData name="Kate Jones" userId="4a9fd575-894c-4f1c-886c-99f53615ea7e" providerId="ADAL" clId="{2466C0B7-9A0B-4572-BD9C-E1D5A6D5C230}" dt="2019-08-27T09:28:04.076" v="102" actId="478"/>
          <ac:spMkLst>
            <pc:docMk/>
            <pc:sldMk cId="1905770559" sldId="259"/>
            <ac:spMk id="19" creationId="{9797028F-63F2-44DA-BEA9-4F0379A07149}"/>
          </ac:spMkLst>
        </pc:spChg>
        <pc:spChg chg="mod">
          <ac:chgData name="Kate Jones" userId="4a9fd575-894c-4f1c-886c-99f53615ea7e" providerId="ADAL" clId="{2466C0B7-9A0B-4572-BD9C-E1D5A6D5C230}" dt="2019-08-27T14:31:47.367" v="2153" actId="1076"/>
          <ac:spMkLst>
            <pc:docMk/>
            <pc:sldMk cId="1905770559" sldId="259"/>
            <ac:spMk id="22" creationId="{ABE07CE3-7692-4ADE-BC42-781792357EDC}"/>
          </ac:spMkLst>
        </pc:spChg>
        <pc:spChg chg="mod">
          <ac:chgData name="Kate Jones" userId="4a9fd575-894c-4f1c-886c-99f53615ea7e" providerId="ADAL" clId="{2466C0B7-9A0B-4572-BD9C-E1D5A6D5C230}" dt="2019-08-27T14:31:52.397" v="2154" actId="1076"/>
          <ac:spMkLst>
            <pc:docMk/>
            <pc:sldMk cId="1905770559" sldId="259"/>
            <ac:spMk id="23" creationId="{F38BC400-B4B5-47A9-BDFD-EF2A09103C76}"/>
          </ac:spMkLst>
        </pc:spChg>
        <pc:spChg chg="del">
          <ac:chgData name="Kate Jones" userId="4a9fd575-894c-4f1c-886c-99f53615ea7e" providerId="ADAL" clId="{2466C0B7-9A0B-4572-BD9C-E1D5A6D5C230}" dt="2019-08-27T09:28:04.076" v="102" actId="478"/>
          <ac:spMkLst>
            <pc:docMk/>
            <pc:sldMk cId="1905770559" sldId="259"/>
            <ac:spMk id="24" creationId="{89D0CF29-432D-4049-83BA-5870F1A59F44}"/>
          </ac:spMkLst>
        </pc:spChg>
        <pc:spChg chg="mod">
          <ac:chgData name="Kate Jones" userId="4a9fd575-894c-4f1c-886c-99f53615ea7e" providerId="ADAL" clId="{2466C0B7-9A0B-4572-BD9C-E1D5A6D5C230}" dt="2019-08-27T14:38:08.574" v="2312" actId="20577"/>
          <ac:spMkLst>
            <pc:docMk/>
            <pc:sldMk cId="1905770559" sldId="259"/>
            <ac:spMk id="31" creationId="{466FC625-8E93-4C21-BD2E-879CBEFCADA1}"/>
          </ac:spMkLst>
        </pc:spChg>
        <pc:spChg chg="mod">
          <ac:chgData name="Kate Jones" userId="4a9fd575-894c-4f1c-886c-99f53615ea7e" providerId="ADAL" clId="{2466C0B7-9A0B-4572-BD9C-E1D5A6D5C230}" dt="2019-08-27T09:28:56.756" v="147" actId="20577"/>
          <ac:spMkLst>
            <pc:docMk/>
            <pc:sldMk cId="1905770559" sldId="259"/>
            <ac:spMk id="37" creationId="{BAF0DE17-0A6B-458F-B8B9-C9FD4C67AEBC}"/>
          </ac:spMkLst>
        </pc:spChg>
        <pc:spChg chg="del">
          <ac:chgData name="Kate Jones" userId="4a9fd575-894c-4f1c-886c-99f53615ea7e" providerId="ADAL" clId="{2466C0B7-9A0B-4572-BD9C-E1D5A6D5C230}" dt="2019-08-27T09:28:04.076" v="102" actId="478"/>
          <ac:spMkLst>
            <pc:docMk/>
            <pc:sldMk cId="1905770559" sldId="259"/>
            <ac:spMk id="43" creationId="{7BAA0A5C-2089-43AB-B664-712D30D096A5}"/>
          </ac:spMkLst>
        </pc:spChg>
        <pc:spChg chg="del">
          <ac:chgData name="Kate Jones" userId="4a9fd575-894c-4f1c-886c-99f53615ea7e" providerId="ADAL" clId="{2466C0B7-9A0B-4572-BD9C-E1D5A6D5C230}" dt="2019-08-27T09:28:04.076" v="102" actId="478"/>
          <ac:spMkLst>
            <pc:docMk/>
            <pc:sldMk cId="1905770559" sldId="259"/>
            <ac:spMk id="44" creationId="{7677E04F-175E-4FFA-95C0-E0ED07A2FA57}"/>
          </ac:spMkLst>
        </pc:spChg>
        <pc:spChg chg="del">
          <ac:chgData name="Kate Jones" userId="4a9fd575-894c-4f1c-886c-99f53615ea7e" providerId="ADAL" clId="{2466C0B7-9A0B-4572-BD9C-E1D5A6D5C230}" dt="2019-08-27T09:28:04.076" v="102" actId="478"/>
          <ac:spMkLst>
            <pc:docMk/>
            <pc:sldMk cId="1905770559" sldId="259"/>
            <ac:spMk id="46" creationId="{626FB95D-E645-443C-89BD-F3552DF1C4BB}"/>
          </ac:spMkLst>
        </pc:spChg>
        <pc:spChg chg="mod">
          <ac:chgData name="Kate Jones" userId="4a9fd575-894c-4f1c-886c-99f53615ea7e" providerId="ADAL" clId="{2466C0B7-9A0B-4572-BD9C-E1D5A6D5C230}" dt="2019-08-27T14:37:45.608" v="2306" actId="948"/>
          <ac:spMkLst>
            <pc:docMk/>
            <pc:sldMk cId="1905770559" sldId="259"/>
            <ac:spMk id="47" creationId="{A9A473A1-ACD6-46F2-A090-B168CD71B69B}"/>
          </ac:spMkLst>
        </pc:spChg>
        <pc:spChg chg="add mod">
          <ac:chgData name="Kate Jones" userId="4a9fd575-894c-4f1c-886c-99f53615ea7e" providerId="ADAL" clId="{2466C0B7-9A0B-4572-BD9C-E1D5A6D5C230}" dt="2019-08-27T14:34:38.871" v="2186" actId="1076"/>
          <ac:spMkLst>
            <pc:docMk/>
            <pc:sldMk cId="1905770559" sldId="259"/>
            <ac:spMk id="375" creationId="{5FA51B42-36E6-4731-B363-4EB2CCE6BEB8}"/>
          </ac:spMkLst>
        </pc:spChg>
        <pc:spChg chg="add mod">
          <ac:chgData name="Kate Jones" userId="4a9fd575-894c-4f1c-886c-99f53615ea7e" providerId="ADAL" clId="{2466C0B7-9A0B-4572-BD9C-E1D5A6D5C230}" dt="2019-08-27T14:24:29.018" v="1497" actId="1076"/>
          <ac:spMkLst>
            <pc:docMk/>
            <pc:sldMk cId="1905770559" sldId="259"/>
            <ac:spMk id="376" creationId="{0DA3B72C-C281-4DD7-8FDB-C64C5CFB3B2E}"/>
          </ac:spMkLst>
        </pc:spChg>
        <pc:spChg chg="add del mod">
          <ac:chgData name="Kate Jones" userId="4a9fd575-894c-4f1c-886c-99f53615ea7e" providerId="ADAL" clId="{2466C0B7-9A0B-4572-BD9C-E1D5A6D5C230}" dt="2019-08-27T14:22:21.886" v="1466" actId="478"/>
          <ac:spMkLst>
            <pc:docMk/>
            <pc:sldMk cId="1905770559" sldId="259"/>
            <ac:spMk id="377" creationId="{D95061A5-3A7C-4F56-ACFC-33AF624FDBB1}"/>
          </ac:spMkLst>
        </pc:spChg>
        <pc:spChg chg="add del mod">
          <ac:chgData name="Kate Jones" userId="4a9fd575-894c-4f1c-886c-99f53615ea7e" providerId="ADAL" clId="{2466C0B7-9A0B-4572-BD9C-E1D5A6D5C230}" dt="2019-08-27T14:22:21.208" v="1465" actId="478"/>
          <ac:spMkLst>
            <pc:docMk/>
            <pc:sldMk cId="1905770559" sldId="259"/>
            <ac:spMk id="378" creationId="{8B30A4A6-79BB-40BB-93E7-6CEB366B8274}"/>
          </ac:spMkLst>
        </pc:spChg>
        <pc:spChg chg="add mod">
          <ac:chgData name="Kate Jones" userId="4a9fd575-894c-4f1c-886c-99f53615ea7e" providerId="ADAL" clId="{2466C0B7-9A0B-4572-BD9C-E1D5A6D5C230}" dt="2019-08-27T14:24:47.300" v="1503" actId="1076"/>
          <ac:spMkLst>
            <pc:docMk/>
            <pc:sldMk cId="1905770559" sldId="259"/>
            <ac:spMk id="822" creationId="{BBF0B61A-A865-412B-A055-6C291125DD72}"/>
          </ac:spMkLst>
        </pc:spChg>
        <pc:spChg chg="add mod">
          <ac:chgData name="Kate Jones" userId="4a9fd575-894c-4f1c-886c-99f53615ea7e" providerId="ADAL" clId="{2466C0B7-9A0B-4572-BD9C-E1D5A6D5C230}" dt="2019-08-27T14:24:49.653" v="1504" actId="1076"/>
          <ac:spMkLst>
            <pc:docMk/>
            <pc:sldMk cId="1905770559" sldId="259"/>
            <ac:spMk id="823" creationId="{8789F768-8442-4898-92D4-74EF84AFE714}"/>
          </ac:spMkLst>
        </pc:spChg>
        <pc:spChg chg="add mod">
          <ac:chgData name="Kate Jones" userId="4a9fd575-894c-4f1c-886c-99f53615ea7e" providerId="ADAL" clId="{2466C0B7-9A0B-4572-BD9C-E1D5A6D5C230}" dt="2019-08-27T14:24:31.974" v="1499" actId="1076"/>
          <ac:spMkLst>
            <pc:docMk/>
            <pc:sldMk cId="1905770559" sldId="259"/>
            <ac:spMk id="824" creationId="{5D345DF3-6C34-4DE6-A73A-41C87A4591A8}"/>
          </ac:spMkLst>
        </pc:spChg>
        <pc:spChg chg="add mod">
          <ac:chgData name="Kate Jones" userId="4a9fd575-894c-4f1c-886c-99f53615ea7e" providerId="ADAL" clId="{2466C0B7-9A0B-4572-BD9C-E1D5A6D5C230}" dt="2019-08-27T14:24:30.426" v="1498" actId="1076"/>
          <ac:spMkLst>
            <pc:docMk/>
            <pc:sldMk cId="1905770559" sldId="259"/>
            <ac:spMk id="825" creationId="{96F34C6A-A750-417F-8393-0247BA0B8E50}"/>
          </ac:spMkLst>
        </pc:spChg>
        <pc:spChg chg="add mod">
          <ac:chgData name="Kate Jones" userId="4a9fd575-894c-4f1c-886c-99f53615ea7e" providerId="ADAL" clId="{2466C0B7-9A0B-4572-BD9C-E1D5A6D5C230}" dt="2019-08-27T14:34:08.668" v="2179" actId="1076"/>
          <ac:spMkLst>
            <pc:docMk/>
            <pc:sldMk cId="1905770559" sldId="259"/>
            <ac:spMk id="829" creationId="{F34A5A41-5F48-4277-BEE2-FBFE46796E6E}"/>
          </ac:spMkLst>
        </pc:spChg>
        <pc:spChg chg="add mod">
          <ac:chgData name="Kate Jones" userId="4a9fd575-894c-4f1c-886c-99f53615ea7e" providerId="ADAL" clId="{2466C0B7-9A0B-4572-BD9C-E1D5A6D5C230}" dt="2019-08-27T14:34:16.200" v="2180" actId="1076"/>
          <ac:spMkLst>
            <pc:docMk/>
            <pc:sldMk cId="1905770559" sldId="259"/>
            <ac:spMk id="830" creationId="{331392BB-468A-4BAC-A935-FA7B22F9C10A}"/>
          </ac:spMkLst>
        </pc:spChg>
        <pc:spChg chg="add mod">
          <ac:chgData name="Kate Jones" userId="4a9fd575-894c-4f1c-886c-99f53615ea7e" providerId="ADAL" clId="{2466C0B7-9A0B-4572-BD9C-E1D5A6D5C230}" dt="2019-08-27T14:34:03.026" v="2178" actId="1076"/>
          <ac:spMkLst>
            <pc:docMk/>
            <pc:sldMk cId="1905770559" sldId="259"/>
            <ac:spMk id="831" creationId="{D1ACB472-AC72-4DD8-9583-478470BB25E3}"/>
          </ac:spMkLst>
        </pc:spChg>
        <pc:grpChg chg="add mod">
          <ac:chgData name="Kate Jones" userId="4a9fd575-894c-4f1c-886c-99f53615ea7e" providerId="ADAL" clId="{2466C0B7-9A0B-4572-BD9C-E1D5A6D5C230}" dt="2019-08-27T10:41:58.510" v="735" actId="164"/>
          <ac:grpSpMkLst>
            <pc:docMk/>
            <pc:sldMk cId="1905770559" sldId="259"/>
            <ac:grpSpMk id="2" creationId="{DBB8EB20-11F6-466B-876D-78A2AC92EDA0}"/>
          </ac:grpSpMkLst>
        </pc:grpChg>
        <pc:grpChg chg="add mod">
          <ac:chgData name="Kate Jones" userId="4a9fd575-894c-4f1c-886c-99f53615ea7e" providerId="ADAL" clId="{2466C0B7-9A0B-4572-BD9C-E1D5A6D5C230}" dt="2019-08-27T14:32:23.096" v="2161" actId="1076"/>
          <ac:grpSpMkLst>
            <pc:docMk/>
            <pc:sldMk cId="1905770559" sldId="259"/>
            <ac:grpSpMk id="3" creationId="{0B3D86DF-8073-4A3E-BF33-CE8FC97014E4}"/>
          </ac:grpSpMkLst>
        </pc:grpChg>
        <pc:grpChg chg="add mod">
          <ac:chgData name="Kate Jones" userId="4a9fd575-894c-4f1c-886c-99f53615ea7e" providerId="ADAL" clId="{2466C0B7-9A0B-4572-BD9C-E1D5A6D5C230}" dt="2019-08-27T14:32:29.758" v="2165" actId="1076"/>
          <ac:grpSpMkLst>
            <pc:docMk/>
            <pc:sldMk cId="1905770559" sldId="259"/>
            <ac:grpSpMk id="6" creationId="{2C25DFD9-82E8-4E78-B8D8-ED5E5E23EDC4}"/>
          </ac:grpSpMkLst>
        </pc:grpChg>
        <pc:grpChg chg="add mod">
          <ac:chgData name="Kate Jones" userId="4a9fd575-894c-4f1c-886c-99f53615ea7e" providerId="ADAL" clId="{2466C0B7-9A0B-4572-BD9C-E1D5A6D5C230}" dt="2019-08-27T14:32:11.820" v="2158" actId="1076"/>
          <ac:grpSpMkLst>
            <pc:docMk/>
            <pc:sldMk cId="1905770559" sldId="259"/>
            <ac:grpSpMk id="28" creationId="{285987AD-77F8-4738-BB61-1F72B55D50FF}"/>
          </ac:grpSpMkLst>
        </pc:grpChg>
        <pc:grpChg chg="add del mod">
          <ac:chgData name="Kate Jones" userId="4a9fd575-894c-4f1c-886c-99f53615ea7e" providerId="ADAL" clId="{2466C0B7-9A0B-4572-BD9C-E1D5A6D5C230}" dt="2019-08-27T14:19:02.301" v="1418" actId="478"/>
          <ac:grpSpMkLst>
            <pc:docMk/>
            <pc:sldMk cId="1905770559" sldId="259"/>
            <ac:grpSpMk id="153" creationId="{1C9B30DD-1CEB-4249-8036-9C116BC25D6D}"/>
          </ac:grpSpMkLst>
        </pc:grpChg>
        <pc:grpChg chg="mod">
          <ac:chgData name="Kate Jones" userId="4a9fd575-894c-4f1c-886c-99f53615ea7e" providerId="ADAL" clId="{2466C0B7-9A0B-4572-BD9C-E1D5A6D5C230}" dt="2019-08-27T10:46:52.421" v="789"/>
          <ac:grpSpMkLst>
            <pc:docMk/>
            <pc:sldMk cId="1905770559" sldId="259"/>
            <ac:grpSpMk id="154" creationId="{3A0D417C-55DF-4C28-BDDF-B8EE22DDCD0D}"/>
          </ac:grpSpMkLst>
        </pc:grpChg>
        <pc:grpChg chg="mod">
          <ac:chgData name="Kate Jones" userId="4a9fd575-894c-4f1c-886c-99f53615ea7e" providerId="ADAL" clId="{2466C0B7-9A0B-4572-BD9C-E1D5A6D5C230}" dt="2019-08-27T10:46:52.421" v="789"/>
          <ac:grpSpMkLst>
            <pc:docMk/>
            <pc:sldMk cId="1905770559" sldId="259"/>
            <ac:grpSpMk id="155" creationId="{7EB70478-AF5F-4100-AA1D-6134CE1903AE}"/>
          </ac:grpSpMkLst>
        </pc:grpChg>
        <pc:grpChg chg="mod">
          <ac:chgData name="Kate Jones" userId="4a9fd575-894c-4f1c-886c-99f53615ea7e" providerId="ADAL" clId="{2466C0B7-9A0B-4572-BD9C-E1D5A6D5C230}" dt="2019-08-27T10:46:52.421" v="789"/>
          <ac:grpSpMkLst>
            <pc:docMk/>
            <pc:sldMk cId="1905770559" sldId="259"/>
            <ac:grpSpMk id="156" creationId="{73F6CABD-DDD7-40CF-B4D2-F37A30D0B062}"/>
          </ac:grpSpMkLst>
        </pc:grpChg>
        <pc:grpChg chg="mod">
          <ac:chgData name="Kate Jones" userId="4a9fd575-894c-4f1c-886c-99f53615ea7e" providerId="ADAL" clId="{2466C0B7-9A0B-4572-BD9C-E1D5A6D5C230}" dt="2019-08-27T10:46:52.421" v="789"/>
          <ac:grpSpMkLst>
            <pc:docMk/>
            <pc:sldMk cId="1905770559" sldId="259"/>
            <ac:grpSpMk id="157" creationId="{BF674C57-76BF-48CA-9771-F7D6583FC0B1}"/>
          </ac:grpSpMkLst>
        </pc:grpChg>
        <pc:grpChg chg="mod">
          <ac:chgData name="Kate Jones" userId="4a9fd575-894c-4f1c-886c-99f53615ea7e" providerId="ADAL" clId="{2466C0B7-9A0B-4572-BD9C-E1D5A6D5C230}" dt="2019-08-27T10:46:52.421" v="789"/>
          <ac:grpSpMkLst>
            <pc:docMk/>
            <pc:sldMk cId="1905770559" sldId="259"/>
            <ac:grpSpMk id="158" creationId="{F9810E37-550B-4AA5-BEF2-E6544D35EEAB}"/>
          </ac:grpSpMkLst>
        </pc:grpChg>
        <pc:grpChg chg="mod">
          <ac:chgData name="Kate Jones" userId="4a9fd575-894c-4f1c-886c-99f53615ea7e" providerId="ADAL" clId="{2466C0B7-9A0B-4572-BD9C-E1D5A6D5C230}" dt="2019-08-27T10:46:52.421" v="789"/>
          <ac:grpSpMkLst>
            <pc:docMk/>
            <pc:sldMk cId="1905770559" sldId="259"/>
            <ac:grpSpMk id="159" creationId="{0B84FD6C-10E5-4AA2-9074-C5F825C0E673}"/>
          </ac:grpSpMkLst>
        </pc:grpChg>
        <pc:grpChg chg="mod">
          <ac:chgData name="Kate Jones" userId="4a9fd575-894c-4f1c-886c-99f53615ea7e" providerId="ADAL" clId="{2466C0B7-9A0B-4572-BD9C-E1D5A6D5C230}" dt="2019-08-27T10:46:52.421" v="789"/>
          <ac:grpSpMkLst>
            <pc:docMk/>
            <pc:sldMk cId="1905770559" sldId="259"/>
            <ac:grpSpMk id="160" creationId="{7C868622-17DE-41E8-BA6D-0FEDA83281EE}"/>
          </ac:grpSpMkLst>
        </pc:grpChg>
        <pc:grpChg chg="mod">
          <ac:chgData name="Kate Jones" userId="4a9fd575-894c-4f1c-886c-99f53615ea7e" providerId="ADAL" clId="{2466C0B7-9A0B-4572-BD9C-E1D5A6D5C230}" dt="2019-08-27T10:46:52.421" v="789"/>
          <ac:grpSpMkLst>
            <pc:docMk/>
            <pc:sldMk cId="1905770559" sldId="259"/>
            <ac:grpSpMk id="161" creationId="{4628144B-99CB-4B43-B958-B7B6BDED19EE}"/>
          </ac:grpSpMkLst>
        </pc:grpChg>
        <pc:grpChg chg="mod">
          <ac:chgData name="Kate Jones" userId="4a9fd575-894c-4f1c-886c-99f53615ea7e" providerId="ADAL" clId="{2466C0B7-9A0B-4572-BD9C-E1D5A6D5C230}" dt="2019-08-27T10:46:52.421" v="789"/>
          <ac:grpSpMkLst>
            <pc:docMk/>
            <pc:sldMk cId="1905770559" sldId="259"/>
            <ac:grpSpMk id="162" creationId="{8413DCD5-132C-4BC2-BBF5-1FE2198D9EDF}"/>
          </ac:grpSpMkLst>
        </pc:grpChg>
        <pc:grpChg chg="mod">
          <ac:chgData name="Kate Jones" userId="4a9fd575-894c-4f1c-886c-99f53615ea7e" providerId="ADAL" clId="{2466C0B7-9A0B-4572-BD9C-E1D5A6D5C230}" dt="2019-08-27T10:46:52.421" v="789"/>
          <ac:grpSpMkLst>
            <pc:docMk/>
            <pc:sldMk cId="1905770559" sldId="259"/>
            <ac:grpSpMk id="163" creationId="{3DF891CE-3FEB-4935-B40B-3807871F915C}"/>
          </ac:grpSpMkLst>
        </pc:grpChg>
        <pc:grpChg chg="add mod">
          <ac:chgData name="Kate Jones" userId="4a9fd575-894c-4f1c-886c-99f53615ea7e" providerId="ADAL" clId="{2466C0B7-9A0B-4572-BD9C-E1D5A6D5C230}" dt="2019-08-27T14:32:09.746" v="2157" actId="1076"/>
          <ac:grpSpMkLst>
            <pc:docMk/>
            <pc:sldMk cId="1905770559" sldId="259"/>
            <ac:grpSpMk id="264" creationId="{11518A63-A544-4ED0-81AF-AD9A3E0DB174}"/>
          </ac:grpSpMkLst>
        </pc:grpChg>
        <pc:grpChg chg="mod">
          <ac:chgData name="Kate Jones" userId="4a9fd575-894c-4f1c-886c-99f53615ea7e" providerId="ADAL" clId="{2466C0B7-9A0B-4572-BD9C-E1D5A6D5C230}" dt="2019-08-27T14:19:06.881" v="1419"/>
          <ac:grpSpMkLst>
            <pc:docMk/>
            <pc:sldMk cId="1905770559" sldId="259"/>
            <ac:grpSpMk id="265" creationId="{026C57E9-BADE-4113-ADAF-681B4A72BAF9}"/>
          </ac:grpSpMkLst>
        </pc:grpChg>
        <pc:grpChg chg="mod">
          <ac:chgData name="Kate Jones" userId="4a9fd575-894c-4f1c-886c-99f53615ea7e" providerId="ADAL" clId="{2466C0B7-9A0B-4572-BD9C-E1D5A6D5C230}" dt="2019-08-27T14:19:06.881" v="1419"/>
          <ac:grpSpMkLst>
            <pc:docMk/>
            <pc:sldMk cId="1905770559" sldId="259"/>
            <ac:grpSpMk id="266" creationId="{7B5BA626-A599-4CC2-8446-295121E7D2D6}"/>
          </ac:grpSpMkLst>
        </pc:grpChg>
        <pc:grpChg chg="mod">
          <ac:chgData name="Kate Jones" userId="4a9fd575-894c-4f1c-886c-99f53615ea7e" providerId="ADAL" clId="{2466C0B7-9A0B-4572-BD9C-E1D5A6D5C230}" dt="2019-08-27T14:19:06.881" v="1419"/>
          <ac:grpSpMkLst>
            <pc:docMk/>
            <pc:sldMk cId="1905770559" sldId="259"/>
            <ac:grpSpMk id="267" creationId="{D2FE1966-F966-4448-BC4D-AC03BD4D4B3F}"/>
          </ac:grpSpMkLst>
        </pc:grpChg>
        <pc:grpChg chg="mod">
          <ac:chgData name="Kate Jones" userId="4a9fd575-894c-4f1c-886c-99f53615ea7e" providerId="ADAL" clId="{2466C0B7-9A0B-4572-BD9C-E1D5A6D5C230}" dt="2019-08-27T14:19:06.881" v="1419"/>
          <ac:grpSpMkLst>
            <pc:docMk/>
            <pc:sldMk cId="1905770559" sldId="259"/>
            <ac:grpSpMk id="268" creationId="{BF53507F-264B-44C0-8AD0-B9DEACF737AF}"/>
          </ac:grpSpMkLst>
        </pc:grpChg>
        <pc:grpChg chg="mod">
          <ac:chgData name="Kate Jones" userId="4a9fd575-894c-4f1c-886c-99f53615ea7e" providerId="ADAL" clId="{2466C0B7-9A0B-4572-BD9C-E1D5A6D5C230}" dt="2019-08-27T14:19:06.881" v="1419"/>
          <ac:grpSpMkLst>
            <pc:docMk/>
            <pc:sldMk cId="1905770559" sldId="259"/>
            <ac:grpSpMk id="269" creationId="{54B51072-9111-48F1-9B59-436D64AD2384}"/>
          </ac:grpSpMkLst>
        </pc:grpChg>
        <pc:grpChg chg="mod">
          <ac:chgData name="Kate Jones" userId="4a9fd575-894c-4f1c-886c-99f53615ea7e" providerId="ADAL" clId="{2466C0B7-9A0B-4572-BD9C-E1D5A6D5C230}" dt="2019-08-27T14:19:06.881" v="1419"/>
          <ac:grpSpMkLst>
            <pc:docMk/>
            <pc:sldMk cId="1905770559" sldId="259"/>
            <ac:grpSpMk id="270" creationId="{3C5AD077-9020-4F98-B6DB-174EA4D67D9C}"/>
          </ac:grpSpMkLst>
        </pc:grpChg>
        <pc:grpChg chg="mod">
          <ac:chgData name="Kate Jones" userId="4a9fd575-894c-4f1c-886c-99f53615ea7e" providerId="ADAL" clId="{2466C0B7-9A0B-4572-BD9C-E1D5A6D5C230}" dt="2019-08-27T14:19:06.881" v="1419"/>
          <ac:grpSpMkLst>
            <pc:docMk/>
            <pc:sldMk cId="1905770559" sldId="259"/>
            <ac:grpSpMk id="271" creationId="{212A167B-A8E7-45E1-80CB-527B8823F00E}"/>
          </ac:grpSpMkLst>
        </pc:grpChg>
        <pc:grpChg chg="mod">
          <ac:chgData name="Kate Jones" userId="4a9fd575-894c-4f1c-886c-99f53615ea7e" providerId="ADAL" clId="{2466C0B7-9A0B-4572-BD9C-E1D5A6D5C230}" dt="2019-08-27T14:19:06.881" v="1419"/>
          <ac:grpSpMkLst>
            <pc:docMk/>
            <pc:sldMk cId="1905770559" sldId="259"/>
            <ac:grpSpMk id="272" creationId="{AA404AA0-AEFE-4D99-9239-1174B4999D35}"/>
          </ac:grpSpMkLst>
        </pc:grpChg>
        <pc:grpChg chg="mod">
          <ac:chgData name="Kate Jones" userId="4a9fd575-894c-4f1c-886c-99f53615ea7e" providerId="ADAL" clId="{2466C0B7-9A0B-4572-BD9C-E1D5A6D5C230}" dt="2019-08-27T14:19:06.881" v="1419"/>
          <ac:grpSpMkLst>
            <pc:docMk/>
            <pc:sldMk cId="1905770559" sldId="259"/>
            <ac:grpSpMk id="273" creationId="{75301EA4-183D-4EF3-B2FD-5001D55AC196}"/>
          </ac:grpSpMkLst>
        </pc:grpChg>
        <pc:grpChg chg="mod">
          <ac:chgData name="Kate Jones" userId="4a9fd575-894c-4f1c-886c-99f53615ea7e" providerId="ADAL" clId="{2466C0B7-9A0B-4572-BD9C-E1D5A6D5C230}" dt="2019-08-27T14:19:06.881" v="1419"/>
          <ac:grpSpMkLst>
            <pc:docMk/>
            <pc:sldMk cId="1905770559" sldId="259"/>
            <ac:grpSpMk id="274" creationId="{BDDDDE3E-BA50-45D3-A91B-92E11B1287AA}"/>
          </ac:grpSpMkLst>
        </pc:grpChg>
        <pc:grpChg chg="add del">
          <ac:chgData name="Kate Jones" userId="4a9fd575-894c-4f1c-886c-99f53615ea7e" providerId="ADAL" clId="{2466C0B7-9A0B-4572-BD9C-E1D5A6D5C230}" dt="2019-08-27T14:21:18.418" v="1444" actId="478"/>
          <ac:grpSpMkLst>
            <pc:docMk/>
            <pc:sldMk cId="1905770559" sldId="259"/>
            <ac:grpSpMk id="379" creationId="{C838EDC8-3409-4489-A7E7-4F8E1F1D0C15}"/>
          </ac:grpSpMkLst>
        </pc:grpChg>
        <pc:grpChg chg="add del">
          <ac:chgData name="Kate Jones" userId="4a9fd575-894c-4f1c-886c-99f53615ea7e" providerId="ADAL" clId="{2466C0B7-9A0B-4572-BD9C-E1D5A6D5C230}" dt="2019-08-27T14:21:19.545" v="1445" actId="478"/>
          <ac:grpSpMkLst>
            <pc:docMk/>
            <pc:sldMk cId="1905770559" sldId="259"/>
            <ac:grpSpMk id="390" creationId="{CFF92205-F8F0-4AE3-9F23-0169CCE6BB8E}"/>
          </ac:grpSpMkLst>
        </pc:grpChg>
        <pc:grpChg chg="add del">
          <ac:chgData name="Kate Jones" userId="4a9fd575-894c-4f1c-886c-99f53615ea7e" providerId="ADAL" clId="{2466C0B7-9A0B-4572-BD9C-E1D5A6D5C230}" dt="2019-08-27T14:21:16.746" v="1443" actId="478"/>
          <ac:grpSpMkLst>
            <pc:docMk/>
            <pc:sldMk cId="1905770559" sldId="259"/>
            <ac:grpSpMk id="401" creationId="{DBE306C0-E757-4CF7-9ECB-FB01DCBA69EA}"/>
          </ac:grpSpMkLst>
        </pc:grpChg>
        <pc:grpChg chg="add mod">
          <ac:chgData name="Kate Jones" userId="4a9fd575-894c-4f1c-886c-99f53615ea7e" providerId="ADAL" clId="{2466C0B7-9A0B-4572-BD9C-E1D5A6D5C230}" dt="2019-08-27T14:24:22.331" v="1495" actId="1076"/>
          <ac:grpSpMkLst>
            <pc:docMk/>
            <pc:sldMk cId="1905770559" sldId="259"/>
            <ac:grpSpMk id="412" creationId="{3DB8D9AA-E678-46EA-97FA-2672F4032967}"/>
          </ac:grpSpMkLst>
        </pc:grpChg>
        <pc:grpChg chg="add del">
          <ac:chgData name="Kate Jones" userId="4a9fd575-894c-4f1c-886c-99f53615ea7e" providerId="ADAL" clId="{2466C0B7-9A0B-4572-BD9C-E1D5A6D5C230}" dt="2019-08-27T14:20:41.573" v="1436" actId="478"/>
          <ac:grpSpMkLst>
            <pc:docMk/>
            <pc:sldMk cId="1905770559" sldId="259"/>
            <ac:grpSpMk id="423" creationId="{9F35C696-6BB1-4680-97E5-CEAFBDBF1E3F}"/>
          </ac:grpSpMkLst>
        </pc:grpChg>
        <pc:grpChg chg="add mod">
          <ac:chgData name="Kate Jones" userId="4a9fd575-894c-4f1c-886c-99f53615ea7e" providerId="ADAL" clId="{2466C0B7-9A0B-4572-BD9C-E1D5A6D5C230}" dt="2019-08-27T14:34:34.678" v="2185" actId="1076"/>
          <ac:grpSpMkLst>
            <pc:docMk/>
            <pc:sldMk cId="1905770559" sldId="259"/>
            <ac:grpSpMk id="534" creationId="{3B783A17-C940-44DE-A2DB-F22BEDA59DEF}"/>
          </ac:grpSpMkLst>
        </pc:grpChg>
        <pc:grpChg chg="add mod">
          <ac:chgData name="Kate Jones" userId="4a9fd575-894c-4f1c-886c-99f53615ea7e" providerId="ADAL" clId="{2466C0B7-9A0B-4572-BD9C-E1D5A6D5C230}" dt="2019-08-27T14:34:32.077" v="2184" actId="1076"/>
          <ac:grpSpMkLst>
            <pc:docMk/>
            <pc:sldMk cId="1905770559" sldId="259"/>
            <ac:grpSpMk id="645" creationId="{F5568B04-C09B-49C2-8762-6646C7945DE1}"/>
          </ac:grpSpMkLst>
        </pc:grpChg>
        <pc:grpChg chg="mod">
          <ac:chgData name="Kate Jones" userId="4a9fd575-894c-4f1c-886c-99f53615ea7e" providerId="ADAL" clId="{2466C0B7-9A0B-4572-BD9C-E1D5A6D5C230}" dt="2019-08-27T14:20:43.982" v="1437"/>
          <ac:grpSpMkLst>
            <pc:docMk/>
            <pc:sldMk cId="1905770559" sldId="259"/>
            <ac:grpSpMk id="646" creationId="{6890A161-FAF1-43A9-B369-9294FC08AC9B}"/>
          </ac:grpSpMkLst>
        </pc:grpChg>
        <pc:grpChg chg="mod">
          <ac:chgData name="Kate Jones" userId="4a9fd575-894c-4f1c-886c-99f53615ea7e" providerId="ADAL" clId="{2466C0B7-9A0B-4572-BD9C-E1D5A6D5C230}" dt="2019-08-27T14:20:43.982" v="1437"/>
          <ac:grpSpMkLst>
            <pc:docMk/>
            <pc:sldMk cId="1905770559" sldId="259"/>
            <ac:grpSpMk id="647" creationId="{4FE889AD-1AFB-4B33-88DA-CBCD8666C27C}"/>
          </ac:grpSpMkLst>
        </pc:grpChg>
        <pc:grpChg chg="mod">
          <ac:chgData name="Kate Jones" userId="4a9fd575-894c-4f1c-886c-99f53615ea7e" providerId="ADAL" clId="{2466C0B7-9A0B-4572-BD9C-E1D5A6D5C230}" dt="2019-08-27T14:20:43.982" v="1437"/>
          <ac:grpSpMkLst>
            <pc:docMk/>
            <pc:sldMk cId="1905770559" sldId="259"/>
            <ac:grpSpMk id="648" creationId="{EC367273-A123-4241-AD78-99BBDDFDB910}"/>
          </ac:grpSpMkLst>
        </pc:grpChg>
        <pc:grpChg chg="mod">
          <ac:chgData name="Kate Jones" userId="4a9fd575-894c-4f1c-886c-99f53615ea7e" providerId="ADAL" clId="{2466C0B7-9A0B-4572-BD9C-E1D5A6D5C230}" dt="2019-08-27T14:20:43.982" v="1437"/>
          <ac:grpSpMkLst>
            <pc:docMk/>
            <pc:sldMk cId="1905770559" sldId="259"/>
            <ac:grpSpMk id="649" creationId="{32069544-5E76-426C-AF8E-E2E972C86877}"/>
          </ac:grpSpMkLst>
        </pc:grpChg>
        <pc:grpChg chg="mod">
          <ac:chgData name="Kate Jones" userId="4a9fd575-894c-4f1c-886c-99f53615ea7e" providerId="ADAL" clId="{2466C0B7-9A0B-4572-BD9C-E1D5A6D5C230}" dt="2019-08-27T14:20:43.982" v="1437"/>
          <ac:grpSpMkLst>
            <pc:docMk/>
            <pc:sldMk cId="1905770559" sldId="259"/>
            <ac:grpSpMk id="650" creationId="{6984FF10-BD2A-4587-BBCB-60242EC18D2B}"/>
          </ac:grpSpMkLst>
        </pc:grpChg>
        <pc:grpChg chg="mod">
          <ac:chgData name="Kate Jones" userId="4a9fd575-894c-4f1c-886c-99f53615ea7e" providerId="ADAL" clId="{2466C0B7-9A0B-4572-BD9C-E1D5A6D5C230}" dt="2019-08-27T14:20:43.982" v="1437"/>
          <ac:grpSpMkLst>
            <pc:docMk/>
            <pc:sldMk cId="1905770559" sldId="259"/>
            <ac:grpSpMk id="651" creationId="{B0E525B0-18A1-4FA2-921E-5F0347B103E7}"/>
          </ac:grpSpMkLst>
        </pc:grpChg>
        <pc:grpChg chg="mod">
          <ac:chgData name="Kate Jones" userId="4a9fd575-894c-4f1c-886c-99f53615ea7e" providerId="ADAL" clId="{2466C0B7-9A0B-4572-BD9C-E1D5A6D5C230}" dt="2019-08-27T14:20:43.982" v="1437"/>
          <ac:grpSpMkLst>
            <pc:docMk/>
            <pc:sldMk cId="1905770559" sldId="259"/>
            <ac:grpSpMk id="652" creationId="{13D415A6-D40E-4F01-9F4C-FB8CA657595E}"/>
          </ac:grpSpMkLst>
        </pc:grpChg>
        <pc:grpChg chg="mod">
          <ac:chgData name="Kate Jones" userId="4a9fd575-894c-4f1c-886c-99f53615ea7e" providerId="ADAL" clId="{2466C0B7-9A0B-4572-BD9C-E1D5A6D5C230}" dt="2019-08-27T14:20:43.982" v="1437"/>
          <ac:grpSpMkLst>
            <pc:docMk/>
            <pc:sldMk cId="1905770559" sldId="259"/>
            <ac:grpSpMk id="653" creationId="{65311DF6-DBF9-49A7-8A31-113EF75A6CBE}"/>
          </ac:grpSpMkLst>
        </pc:grpChg>
        <pc:grpChg chg="mod">
          <ac:chgData name="Kate Jones" userId="4a9fd575-894c-4f1c-886c-99f53615ea7e" providerId="ADAL" clId="{2466C0B7-9A0B-4572-BD9C-E1D5A6D5C230}" dt="2019-08-27T14:20:43.982" v="1437"/>
          <ac:grpSpMkLst>
            <pc:docMk/>
            <pc:sldMk cId="1905770559" sldId="259"/>
            <ac:grpSpMk id="654" creationId="{011200F4-0326-478C-8C2D-F6053062A099}"/>
          </ac:grpSpMkLst>
        </pc:grpChg>
        <pc:grpChg chg="mod">
          <ac:chgData name="Kate Jones" userId="4a9fd575-894c-4f1c-886c-99f53615ea7e" providerId="ADAL" clId="{2466C0B7-9A0B-4572-BD9C-E1D5A6D5C230}" dt="2019-08-27T14:20:43.982" v="1437"/>
          <ac:grpSpMkLst>
            <pc:docMk/>
            <pc:sldMk cId="1905770559" sldId="259"/>
            <ac:grpSpMk id="655" creationId="{952029E7-67F3-4F0F-A6B8-65A532F7D2C2}"/>
          </ac:grpSpMkLst>
        </pc:grpChg>
        <pc:grpChg chg="add del mod">
          <ac:chgData name="Kate Jones" userId="4a9fd575-894c-4f1c-886c-99f53615ea7e" providerId="ADAL" clId="{2466C0B7-9A0B-4572-BD9C-E1D5A6D5C230}" dt="2019-08-27T14:22:05.150" v="1458" actId="478"/>
          <ac:grpSpMkLst>
            <pc:docMk/>
            <pc:sldMk cId="1905770559" sldId="259"/>
            <ac:grpSpMk id="756" creationId="{5419CBEA-E9B3-4925-9FA4-7B4EA46A857C}"/>
          </ac:grpSpMkLst>
        </pc:grpChg>
        <pc:grpChg chg="add del mod">
          <ac:chgData name="Kate Jones" userId="4a9fd575-894c-4f1c-886c-99f53615ea7e" providerId="ADAL" clId="{2466C0B7-9A0B-4572-BD9C-E1D5A6D5C230}" dt="2019-08-27T14:22:05.697" v="1459" actId="478"/>
          <ac:grpSpMkLst>
            <pc:docMk/>
            <pc:sldMk cId="1905770559" sldId="259"/>
            <ac:grpSpMk id="767" creationId="{D0606F0D-7D1C-42C1-BE06-CF97DBCCC6F0}"/>
          </ac:grpSpMkLst>
        </pc:grpChg>
        <pc:grpChg chg="add del mod">
          <ac:chgData name="Kate Jones" userId="4a9fd575-894c-4f1c-886c-99f53615ea7e" providerId="ADAL" clId="{2466C0B7-9A0B-4572-BD9C-E1D5A6D5C230}" dt="2019-08-27T14:22:06.296" v="1460" actId="478"/>
          <ac:grpSpMkLst>
            <pc:docMk/>
            <pc:sldMk cId="1905770559" sldId="259"/>
            <ac:grpSpMk id="778" creationId="{B749B51E-7575-44D7-B793-C95E59C098AE}"/>
          </ac:grpSpMkLst>
        </pc:grpChg>
        <pc:grpChg chg="add mod">
          <ac:chgData name="Kate Jones" userId="4a9fd575-894c-4f1c-886c-99f53615ea7e" providerId="ADAL" clId="{2466C0B7-9A0B-4572-BD9C-E1D5A6D5C230}" dt="2019-08-27T14:34:21.479" v="2181" actId="1076"/>
          <ac:grpSpMkLst>
            <pc:docMk/>
            <pc:sldMk cId="1905770559" sldId="259"/>
            <ac:grpSpMk id="789" creationId="{C81DF806-392C-4B2C-8685-A4AEE09EA718}"/>
          </ac:grpSpMkLst>
        </pc:grpChg>
        <pc:grpChg chg="add mod">
          <ac:chgData name="Kate Jones" userId="4a9fd575-894c-4f1c-886c-99f53615ea7e" providerId="ADAL" clId="{2466C0B7-9A0B-4572-BD9C-E1D5A6D5C230}" dt="2019-08-27T14:34:29.585" v="2183" actId="1076"/>
          <ac:grpSpMkLst>
            <pc:docMk/>
            <pc:sldMk cId="1905770559" sldId="259"/>
            <ac:grpSpMk id="800" creationId="{059AE129-A242-4C91-B23D-876365153524}"/>
          </ac:grpSpMkLst>
        </pc:grpChg>
        <pc:grpChg chg="add mod">
          <ac:chgData name="Kate Jones" userId="4a9fd575-894c-4f1c-886c-99f53615ea7e" providerId="ADAL" clId="{2466C0B7-9A0B-4572-BD9C-E1D5A6D5C230}" dt="2019-08-27T14:34:27.194" v="2182" actId="1076"/>
          <ac:grpSpMkLst>
            <pc:docMk/>
            <pc:sldMk cId="1905770559" sldId="259"/>
            <ac:grpSpMk id="811" creationId="{16058C09-E825-4350-9EF8-081242F20422}"/>
          </ac:grpSpMkLst>
        </pc:grpChg>
        <pc:graphicFrameChg chg="del modGraphic">
          <ac:chgData name="Kate Jones" userId="4a9fd575-894c-4f1c-886c-99f53615ea7e" providerId="ADAL" clId="{2466C0B7-9A0B-4572-BD9C-E1D5A6D5C230}" dt="2019-08-27T09:28:00.904" v="101" actId="478"/>
          <ac:graphicFrameMkLst>
            <pc:docMk/>
            <pc:sldMk cId="1905770559" sldId="259"/>
            <ac:graphicFrameMk id="9" creationId="{A8452087-07E3-43B7-A4E6-5F0EB006B6EF}"/>
          </ac:graphicFrameMkLst>
        </pc:graphicFrameChg>
        <pc:graphicFrameChg chg="mod modGraphic">
          <ac:chgData name="Kate Jones" userId="4a9fd575-894c-4f1c-886c-99f53615ea7e" providerId="ADAL" clId="{2466C0B7-9A0B-4572-BD9C-E1D5A6D5C230}" dt="2019-08-27T14:31:37.062" v="2151" actId="1076"/>
          <ac:graphicFrameMkLst>
            <pc:docMk/>
            <pc:sldMk cId="1905770559" sldId="259"/>
            <ac:graphicFrameMk id="48" creationId="{8B7702AE-B7E7-4711-A582-2CB6D3DCE6AC}"/>
          </ac:graphicFrameMkLst>
        </pc:graphicFrameChg>
        <pc:graphicFrameChg chg="mod modGraphic">
          <ac:chgData name="Kate Jones" userId="4a9fd575-894c-4f1c-886c-99f53615ea7e" providerId="ADAL" clId="{2466C0B7-9A0B-4572-BD9C-E1D5A6D5C230}" dt="2019-08-27T14:31:41.163" v="2152" actId="1076"/>
          <ac:graphicFrameMkLst>
            <pc:docMk/>
            <pc:sldMk cId="1905770559" sldId="259"/>
            <ac:graphicFrameMk id="49" creationId="{62143FD7-00DA-4370-8DE4-3DDC50DB4C9B}"/>
          </ac:graphicFrameMkLst>
        </pc:graphicFrameChg>
        <pc:picChg chg="del">
          <ac:chgData name="Kate Jones" userId="4a9fd575-894c-4f1c-886c-99f53615ea7e" providerId="ADAL" clId="{2466C0B7-9A0B-4572-BD9C-E1D5A6D5C230}" dt="2019-08-27T09:27:59.107" v="99" actId="478"/>
          <ac:picMkLst>
            <pc:docMk/>
            <pc:sldMk cId="1905770559" sldId="259"/>
            <ac:picMk id="4" creationId="{8FD3DF66-9F0F-40F2-8B65-EC6D975A9896}"/>
          </ac:picMkLst>
        </pc:picChg>
        <pc:picChg chg="del">
          <ac:chgData name="Kate Jones" userId="4a9fd575-894c-4f1c-886c-99f53615ea7e" providerId="ADAL" clId="{2466C0B7-9A0B-4572-BD9C-E1D5A6D5C230}" dt="2019-08-27T09:28:06.727" v="103" actId="478"/>
          <ac:picMkLst>
            <pc:docMk/>
            <pc:sldMk cId="1905770559" sldId="259"/>
            <ac:picMk id="5" creationId="{8A1ADBE9-0AB7-4CD8-A3FA-C44310A26A14}"/>
          </ac:picMkLst>
        </pc:picChg>
        <pc:picChg chg="mod">
          <ac:chgData name="Kate Jones" userId="4a9fd575-894c-4f1c-886c-99f53615ea7e" providerId="ADAL" clId="{2466C0B7-9A0B-4572-BD9C-E1D5A6D5C230}" dt="2019-08-27T10:42:58.576" v="737" actId="164"/>
          <ac:picMkLst>
            <pc:docMk/>
            <pc:sldMk cId="1905770559" sldId="259"/>
            <ac:picMk id="35" creationId="{EE7E30BB-C439-4F4A-B00B-EA8684794B60}"/>
          </ac:picMkLst>
        </pc:picChg>
        <pc:picChg chg="mod">
          <ac:chgData name="Kate Jones" userId="4a9fd575-894c-4f1c-886c-99f53615ea7e" providerId="ADAL" clId="{2466C0B7-9A0B-4572-BD9C-E1D5A6D5C230}" dt="2019-08-27T10:41:58.510" v="735" actId="164"/>
          <ac:picMkLst>
            <pc:docMk/>
            <pc:sldMk cId="1905770559" sldId="259"/>
            <ac:picMk id="36" creationId="{19B37D93-A901-4664-B3DC-695EB3976CEC}"/>
          </ac:picMkLst>
        </pc:picChg>
        <pc:picChg chg="mod">
          <ac:chgData name="Kate Jones" userId="4a9fd575-894c-4f1c-886c-99f53615ea7e" providerId="ADAL" clId="{2466C0B7-9A0B-4572-BD9C-E1D5A6D5C230}" dt="2019-08-27T10:39:37.715" v="732" actId="164"/>
          <ac:picMkLst>
            <pc:docMk/>
            <pc:sldMk cId="1905770559" sldId="259"/>
            <ac:picMk id="38" creationId="{6409E13D-5030-4DB1-A773-4ED2E482A4D6}"/>
          </ac:picMkLst>
        </pc:picChg>
        <pc:picChg chg="mod">
          <ac:chgData name="Kate Jones" userId="4a9fd575-894c-4f1c-886c-99f53615ea7e" providerId="ADAL" clId="{2466C0B7-9A0B-4572-BD9C-E1D5A6D5C230}" dt="2019-08-27T10:39:37.715" v="732" actId="164"/>
          <ac:picMkLst>
            <pc:docMk/>
            <pc:sldMk cId="1905770559" sldId="259"/>
            <ac:picMk id="39" creationId="{4CD9BF73-AA57-495F-B2CD-36C7E589F3DD}"/>
          </ac:picMkLst>
        </pc:picChg>
        <pc:picChg chg="mod">
          <ac:chgData name="Kate Jones" userId="4a9fd575-894c-4f1c-886c-99f53615ea7e" providerId="ADAL" clId="{2466C0B7-9A0B-4572-BD9C-E1D5A6D5C230}" dt="2019-08-27T10:42:58.576" v="737" actId="164"/>
          <ac:picMkLst>
            <pc:docMk/>
            <pc:sldMk cId="1905770559" sldId="259"/>
            <ac:picMk id="45" creationId="{6EFFC942-5AF7-4BF0-A5E3-49404731D1FC}"/>
          </ac:picMkLst>
        </pc:picChg>
        <pc:picChg chg="mod">
          <ac:chgData name="Kate Jones" userId="4a9fd575-894c-4f1c-886c-99f53615ea7e" providerId="ADAL" clId="{2466C0B7-9A0B-4572-BD9C-E1D5A6D5C230}" dt="2019-08-27T10:42:58.576" v="737" actId="164"/>
          <ac:picMkLst>
            <pc:docMk/>
            <pc:sldMk cId="1905770559" sldId="259"/>
            <ac:picMk id="50" creationId="{2376E134-C0DE-47D8-9A85-C605BF620E41}"/>
          </ac:picMkLst>
        </pc:picChg>
        <pc:cxnChg chg="add mod">
          <ac:chgData name="Kate Jones" userId="4a9fd575-894c-4f1c-886c-99f53615ea7e" providerId="ADAL" clId="{2466C0B7-9A0B-4572-BD9C-E1D5A6D5C230}" dt="2019-08-27T14:33:53.431" v="2176" actId="14100"/>
          <ac:cxnSpMkLst>
            <pc:docMk/>
            <pc:sldMk cId="1905770559" sldId="259"/>
            <ac:cxnSpMk id="826" creationId="{0B836377-6FA5-401C-9479-5C596FAE290D}"/>
          </ac:cxnSpMkLst>
        </pc:cxnChg>
        <pc:cxnChg chg="add mod">
          <ac:chgData name="Kate Jones" userId="4a9fd575-894c-4f1c-886c-99f53615ea7e" providerId="ADAL" clId="{2466C0B7-9A0B-4572-BD9C-E1D5A6D5C230}" dt="2019-08-27T14:33:47.073" v="2175" actId="1076"/>
          <ac:cxnSpMkLst>
            <pc:docMk/>
            <pc:sldMk cId="1905770559" sldId="259"/>
            <ac:cxnSpMk id="827" creationId="{279C8879-7626-4BFD-8D8A-5F0D077255B0}"/>
          </ac:cxnSpMkLst>
        </pc:cxnChg>
        <pc:cxnChg chg="add mod">
          <ac:chgData name="Kate Jones" userId="4a9fd575-894c-4f1c-886c-99f53615ea7e" providerId="ADAL" clId="{2466C0B7-9A0B-4572-BD9C-E1D5A6D5C230}" dt="2019-08-27T14:33:40.318" v="2174" actId="1076"/>
          <ac:cxnSpMkLst>
            <pc:docMk/>
            <pc:sldMk cId="1905770559" sldId="259"/>
            <ac:cxnSpMk id="828" creationId="{5697A51D-6EA7-4961-B19E-8A4CC2FA0B8F}"/>
          </ac:cxnSpMkLst>
        </pc:cxnChg>
      </pc:sldChg>
      <pc:sldChg chg="addSp delSp modSp">
        <pc:chgData name="Kate Jones" userId="4a9fd575-894c-4f1c-886c-99f53615ea7e" providerId="ADAL" clId="{2466C0B7-9A0B-4572-BD9C-E1D5A6D5C230}" dt="2019-08-27T14:46:56.415" v="2331" actId="14100"/>
        <pc:sldMkLst>
          <pc:docMk/>
          <pc:sldMk cId="800448885" sldId="260"/>
        </pc:sldMkLst>
        <pc:picChg chg="add mod">
          <ac:chgData name="Kate Jones" userId="4a9fd575-894c-4f1c-886c-99f53615ea7e" providerId="ADAL" clId="{2466C0B7-9A0B-4572-BD9C-E1D5A6D5C230}" dt="2019-08-27T14:39:08.374" v="2317" actId="14100"/>
          <ac:picMkLst>
            <pc:docMk/>
            <pc:sldMk cId="800448885" sldId="260"/>
            <ac:picMk id="2" creationId="{0C3386F0-EBDC-4B19-A6EB-519082CA8D3C}"/>
          </ac:picMkLst>
        </pc:picChg>
        <pc:picChg chg="del">
          <ac:chgData name="Kate Jones" userId="4a9fd575-894c-4f1c-886c-99f53615ea7e" providerId="ADAL" clId="{2466C0B7-9A0B-4572-BD9C-E1D5A6D5C230}" dt="2019-08-27T14:38:19.616" v="2313" actId="478"/>
          <ac:picMkLst>
            <pc:docMk/>
            <pc:sldMk cId="800448885" sldId="260"/>
            <ac:picMk id="3" creationId="{BF08BD57-2A8C-4D4D-AE19-73F33D2333BE}"/>
          </ac:picMkLst>
        </pc:picChg>
        <pc:picChg chg="add del">
          <ac:chgData name="Kate Jones" userId="4a9fd575-894c-4f1c-886c-99f53615ea7e" providerId="ADAL" clId="{2466C0B7-9A0B-4572-BD9C-E1D5A6D5C230}" dt="2019-08-27T14:46:19.073" v="2320"/>
          <ac:picMkLst>
            <pc:docMk/>
            <pc:sldMk cId="800448885" sldId="260"/>
            <ac:picMk id="4" creationId="{2CB06210-9D98-4130-A7DD-A197782CC149}"/>
          </ac:picMkLst>
        </pc:picChg>
        <pc:picChg chg="del">
          <ac:chgData name="Kate Jones" userId="4a9fd575-894c-4f1c-886c-99f53615ea7e" providerId="ADAL" clId="{2466C0B7-9A0B-4572-BD9C-E1D5A6D5C230}" dt="2019-08-27T14:39:15.247" v="2318" actId="478"/>
          <ac:picMkLst>
            <pc:docMk/>
            <pc:sldMk cId="800448885" sldId="260"/>
            <ac:picMk id="5" creationId="{48F3805F-19F6-47D5-AE72-8EF56E09ABB2}"/>
          </ac:picMkLst>
        </pc:picChg>
        <pc:picChg chg="add mod modCrop">
          <ac:chgData name="Kate Jones" userId="4a9fd575-894c-4f1c-886c-99f53615ea7e" providerId="ADAL" clId="{2466C0B7-9A0B-4572-BD9C-E1D5A6D5C230}" dt="2019-08-27T14:46:56.415" v="2331" actId="14100"/>
          <ac:picMkLst>
            <pc:docMk/>
            <pc:sldMk cId="800448885" sldId="260"/>
            <ac:picMk id="7" creationId="{ECBE8DF0-320F-4D34-B6D8-5AA2773A94D2}"/>
          </ac:picMkLst>
        </pc:picChg>
      </pc:sldChg>
      <pc:sldChg chg="addSp delSp modSp">
        <pc:chgData name="Kate Jones" userId="4a9fd575-894c-4f1c-886c-99f53615ea7e" providerId="ADAL" clId="{2466C0B7-9A0B-4572-BD9C-E1D5A6D5C230}" dt="2019-08-30T08:26:11.469" v="4505" actId="1076"/>
        <pc:sldMkLst>
          <pc:docMk/>
          <pc:sldMk cId="1767397705" sldId="261"/>
        </pc:sldMkLst>
        <pc:spChg chg="add mod">
          <ac:chgData name="Kate Jones" userId="4a9fd575-894c-4f1c-886c-99f53615ea7e" providerId="ADAL" clId="{2466C0B7-9A0B-4572-BD9C-E1D5A6D5C230}" dt="2019-08-29T15:13:31.856" v="2439" actId="1076"/>
          <ac:spMkLst>
            <pc:docMk/>
            <pc:sldMk cId="1767397705" sldId="261"/>
            <ac:spMk id="2" creationId="{CEB39FD1-73CA-4672-80BC-C8F9A9EC9057}"/>
          </ac:spMkLst>
        </pc:spChg>
        <pc:spChg chg="del mod">
          <ac:chgData name="Kate Jones" userId="4a9fd575-894c-4f1c-886c-99f53615ea7e" providerId="ADAL" clId="{2466C0B7-9A0B-4572-BD9C-E1D5A6D5C230}" dt="2019-08-28T14:56:55.682" v="2344" actId="478"/>
          <ac:spMkLst>
            <pc:docMk/>
            <pc:sldMk cId="1767397705" sldId="261"/>
            <ac:spMk id="7" creationId="{949AAD3A-907A-4FB4-B423-B1C2D5BDB196}"/>
          </ac:spMkLst>
        </pc:spChg>
        <pc:spChg chg="del">
          <ac:chgData name="Kate Jones" userId="4a9fd575-894c-4f1c-886c-99f53615ea7e" providerId="ADAL" clId="{2466C0B7-9A0B-4572-BD9C-E1D5A6D5C230}" dt="2019-08-28T14:57:05.681" v="2347" actId="478"/>
          <ac:spMkLst>
            <pc:docMk/>
            <pc:sldMk cId="1767397705" sldId="261"/>
            <ac:spMk id="10" creationId="{629E8CBE-7D4D-45EC-8371-8C86F7F9AA2E}"/>
          </ac:spMkLst>
        </pc:spChg>
        <pc:spChg chg="mod">
          <ac:chgData name="Kate Jones" userId="4a9fd575-894c-4f1c-886c-99f53615ea7e" providerId="ADAL" clId="{2466C0B7-9A0B-4572-BD9C-E1D5A6D5C230}" dt="2019-08-29T15:11:59.611" v="2409" actId="20577"/>
          <ac:spMkLst>
            <pc:docMk/>
            <pc:sldMk cId="1767397705" sldId="261"/>
            <ac:spMk id="11" creationId="{BEBE67F4-D73C-4821-9945-464F7E256448}"/>
          </ac:spMkLst>
        </pc:spChg>
        <pc:spChg chg="del">
          <ac:chgData name="Kate Jones" userId="4a9fd575-894c-4f1c-886c-99f53615ea7e" providerId="ADAL" clId="{2466C0B7-9A0B-4572-BD9C-E1D5A6D5C230}" dt="2019-08-28T14:56:52.139" v="2341" actId="478"/>
          <ac:spMkLst>
            <pc:docMk/>
            <pc:sldMk cId="1767397705" sldId="261"/>
            <ac:spMk id="20" creationId="{93B080CA-396F-4848-A3E0-39029B7A2772}"/>
          </ac:spMkLst>
        </pc:spChg>
        <pc:spChg chg="add mod">
          <ac:chgData name="Kate Jones" userId="4a9fd575-894c-4f1c-886c-99f53615ea7e" providerId="ADAL" clId="{2466C0B7-9A0B-4572-BD9C-E1D5A6D5C230}" dt="2019-08-29T15:10:18.723" v="2393" actId="1076"/>
          <ac:spMkLst>
            <pc:docMk/>
            <pc:sldMk cId="1767397705" sldId="261"/>
            <ac:spMk id="23" creationId="{E7CB791B-082C-43EA-AA21-2FD64017941F}"/>
          </ac:spMkLst>
        </pc:spChg>
        <pc:spChg chg="add mod">
          <ac:chgData name="Kate Jones" userId="4a9fd575-894c-4f1c-886c-99f53615ea7e" providerId="ADAL" clId="{2466C0B7-9A0B-4572-BD9C-E1D5A6D5C230}" dt="2019-08-29T15:14:05.718" v="2465" actId="1076"/>
          <ac:spMkLst>
            <pc:docMk/>
            <pc:sldMk cId="1767397705" sldId="261"/>
            <ac:spMk id="24" creationId="{C1848F52-A212-4350-BF7C-16A8E76ACED5}"/>
          </ac:spMkLst>
        </pc:spChg>
        <pc:spChg chg="mod">
          <ac:chgData name="Kate Jones" userId="4a9fd575-894c-4f1c-886c-99f53615ea7e" providerId="ADAL" clId="{2466C0B7-9A0B-4572-BD9C-E1D5A6D5C230}" dt="2019-08-28T14:56:35.206" v="2337" actId="20577"/>
          <ac:spMkLst>
            <pc:docMk/>
            <pc:sldMk cId="1767397705" sldId="261"/>
            <ac:spMk id="29" creationId="{69C5213E-E05A-4CC2-A734-8AE2ACECD330}"/>
          </ac:spMkLst>
        </pc:spChg>
        <pc:spChg chg="mod">
          <ac:chgData name="Kate Jones" userId="4a9fd575-894c-4f1c-886c-99f53615ea7e" providerId="ADAL" clId="{2466C0B7-9A0B-4572-BD9C-E1D5A6D5C230}" dt="2019-08-28T14:56:30.605" v="2336" actId="20577"/>
          <ac:spMkLst>
            <pc:docMk/>
            <pc:sldMk cId="1767397705" sldId="261"/>
            <ac:spMk id="30" creationId="{0D7CF17B-9A0C-469A-85CE-A880ACCA538C}"/>
          </ac:spMkLst>
        </pc:spChg>
        <pc:spChg chg="mod">
          <ac:chgData name="Kate Jones" userId="4a9fd575-894c-4f1c-886c-99f53615ea7e" providerId="ADAL" clId="{2466C0B7-9A0B-4572-BD9C-E1D5A6D5C230}" dt="2019-08-28T14:56:37.862" v="2338" actId="20577"/>
          <ac:spMkLst>
            <pc:docMk/>
            <pc:sldMk cId="1767397705" sldId="261"/>
            <ac:spMk id="31" creationId="{D0BF2067-1F3C-48AB-B52C-7648FE1DF44D}"/>
          </ac:spMkLst>
        </pc:spChg>
        <pc:spChg chg="del">
          <ac:chgData name="Kate Jones" userId="4a9fd575-894c-4f1c-886c-99f53615ea7e" providerId="ADAL" clId="{2466C0B7-9A0B-4572-BD9C-E1D5A6D5C230}" dt="2019-08-28T14:57:09.642" v="2348" actId="478"/>
          <ac:spMkLst>
            <pc:docMk/>
            <pc:sldMk cId="1767397705" sldId="261"/>
            <ac:spMk id="33" creationId="{BFF59123-B003-422B-B21C-924E8D5EBE7F}"/>
          </ac:spMkLst>
        </pc:spChg>
        <pc:spChg chg="del">
          <ac:chgData name="Kate Jones" userId="4a9fd575-894c-4f1c-886c-99f53615ea7e" providerId="ADAL" clId="{2466C0B7-9A0B-4572-BD9C-E1D5A6D5C230}" dt="2019-08-28T14:57:03.749" v="2346" actId="478"/>
          <ac:spMkLst>
            <pc:docMk/>
            <pc:sldMk cId="1767397705" sldId="261"/>
            <ac:spMk id="35" creationId="{F2439458-ED8C-4476-8FED-F5372EB8B071}"/>
          </ac:spMkLst>
        </pc:spChg>
        <pc:spChg chg="add mod">
          <ac:chgData name="Kate Jones" userId="4a9fd575-894c-4f1c-886c-99f53615ea7e" providerId="ADAL" clId="{2466C0B7-9A0B-4572-BD9C-E1D5A6D5C230}" dt="2019-08-29T15:10:55.121" v="2400" actId="1076"/>
          <ac:spMkLst>
            <pc:docMk/>
            <pc:sldMk cId="1767397705" sldId="261"/>
            <ac:spMk id="44" creationId="{AA31D2A2-4F46-4124-823C-F980E05CB974}"/>
          </ac:spMkLst>
        </pc:spChg>
        <pc:spChg chg="add mod">
          <ac:chgData name="Kate Jones" userId="4a9fd575-894c-4f1c-886c-99f53615ea7e" providerId="ADAL" clId="{2466C0B7-9A0B-4572-BD9C-E1D5A6D5C230}" dt="2019-08-29T15:13:35.671" v="2440" actId="1076"/>
          <ac:spMkLst>
            <pc:docMk/>
            <pc:sldMk cId="1767397705" sldId="261"/>
            <ac:spMk id="46" creationId="{0B9460D7-DCE6-4BF0-828F-50FF6FACB42F}"/>
          </ac:spMkLst>
        </pc:spChg>
        <pc:grpChg chg="add del mod">
          <ac:chgData name="Kate Jones" userId="4a9fd575-894c-4f1c-886c-99f53615ea7e" providerId="ADAL" clId="{2466C0B7-9A0B-4572-BD9C-E1D5A6D5C230}" dt="2019-08-28T14:56:57.308" v="2345" actId="478"/>
          <ac:grpSpMkLst>
            <pc:docMk/>
            <pc:sldMk cId="1767397705" sldId="261"/>
            <ac:grpSpMk id="8" creationId="{44627255-F75A-4A21-9B48-0DEAD5101C5B}"/>
          </ac:grpSpMkLst>
        </pc:grpChg>
        <pc:grpChg chg="add mod">
          <ac:chgData name="Kate Jones" userId="4a9fd575-894c-4f1c-886c-99f53615ea7e" providerId="ADAL" clId="{2466C0B7-9A0B-4572-BD9C-E1D5A6D5C230}" dt="2019-08-29T15:14:09.497" v="2466" actId="1076"/>
          <ac:grpSpMkLst>
            <pc:docMk/>
            <pc:sldMk cId="1767397705" sldId="261"/>
            <ac:grpSpMk id="25" creationId="{5D155FDB-A93B-477C-B457-B4AA53A59ECC}"/>
          </ac:grpSpMkLst>
        </pc:grpChg>
        <pc:grpChg chg="add mod">
          <ac:chgData name="Kate Jones" userId="4a9fd575-894c-4f1c-886c-99f53615ea7e" providerId="ADAL" clId="{2466C0B7-9A0B-4572-BD9C-E1D5A6D5C230}" dt="2019-08-29T15:14:12.312" v="2467" actId="1076"/>
          <ac:grpSpMkLst>
            <pc:docMk/>
            <pc:sldMk cId="1767397705" sldId="261"/>
            <ac:grpSpMk id="39" creationId="{7D39C542-9ECE-49E7-A265-1659E583B1DD}"/>
          </ac:grpSpMkLst>
        </pc:grpChg>
        <pc:graphicFrameChg chg="del">
          <ac:chgData name="Kate Jones" userId="4a9fd575-894c-4f1c-886c-99f53615ea7e" providerId="ADAL" clId="{2466C0B7-9A0B-4572-BD9C-E1D5A6D5C230}" dt="2019-08-28T14:57:12.461" v="2349" actId="478"/>
          <ac:graphicFrameMkLst>
            <pc:docMk/>
            <pc:sldMk cId="1767397705" sldId="261"/>
            <ac:graphicFrameMk id="34" creationId="{1327E6B0-A47A-4947-A5B1-62AF4B813FA4}"/>
          </ac:graphicFrameMkLst>
        </pc:graphicFrameChg>
        <pc:graphicFrameChg chg="add mod modGraphic">
          <ac:chgData name="Kate Jones" userId="4a9fd575-894c-4f1c-886c-99f53615ea7e" providerId="ADAL" clId="{2466C0B7-9A0B-4572-BD9C-E1D5A6D5C230}" dt="2019-08-29T15:11:29.046" v="2404" actId="1076"/>
          <ac:graphicFrameMkLst>
            <pc:docMk/>
            <pc:sldMk cId="1767397705" sldId="261"/>
            <ac:graphicFrameMk id="45" creationId="{DDF378AD-6D2F-4A57-AEAA-CFCD616A51E8}"/>
          </ac:graphicFrameMkLst>
        </pc:graphicFrameChg>
        <pc:picChg chg="add mod">
          <ac:chgData name="Kate Jones" userId="4a9fd575-894c-4f1c-886c-99f53615ea7e" providerId="ADAL" clId="{2466C0B7-9A0B-4572-BD9C-E1D5A6D5C230}" dt="2019-08-30T08:26:11.469" v="4505" actId="1076"/>
          <ac:picMkLst>
            <pc:docMk/>
            <pc:sldMk cId="1767397705" sldId="261"/>
            <ac:picMk id="4" creationId="{FD0E2854-AF45-4983-80F2-0784845BEA83}"/>
          </ac:picMkLst>
        </pc:picChg>
        <pc:picChg chg="add mod modCrop">
          <ac:chgData name="Kate Jones" userId="4a9fd575-894c-4f1c-886c-99f53615ea7e" providerId="ADAL" clId="{2466C0B7-9A0B-4572-BD9C-E1D5A6D5C230}" dt="2019-08-29T15:14:27.934" v="2470" actId="1076"/>
          <ac:picMkLst>
            <pc:docMk/>
            <pc:sldMk cId="1767397705" sldId="261"/>
            <ac:picMk id="43" creationId="{B403F3D7-CFEC-4CFA-A077-83ACB75323F2}"/>
          </ac:picMkLst>
        </pc:picChg>
        <pc:cxnChg chg="add mod">
          <ac:chgData name="Kate Jones" userId="4a9fd575-894c-4f1c-886c-99f53615ea7e" providerId="ADAL" clId="{2466C0B7-9A0B-4572-BD9C-E1D5A6D5C230}" dt="2019-08-29T15:09:18.779" v="2376"/>
          <ac:cxnSpMkLst>
            <pc:docMk/>
            <pc:sldMk cId="1767397705" sldId="261"/>
            <ac:cxnSpMk id="38" creationId="{34F7B53A-853E-4108-9893-CEAB7DEE67A2}"/>
          </ac:cxnSpMkLst>
        </pc:cxnChg>
      </pc:sldChg>
    </pc:docChg>
  </pc:docChgLst>
  <pc:docChgLst>
    <pc:chgData name="Kate Jones" userId="4a9fd575-894c-4f1c-886c-99f53615ea7e" providerId="ADAL" clId="{2D0A6ECA-68A5-4F4D-AC9F-E98423CDF0DB}"/>
    <pc:docChg chg="undo modSld">
      <pc:chgData name="Kate Jones" userId="4a9fd575-894c-4f1c-886c-99f53615ea7e" providerId="ADAL" clId="{2D0A6ECA-68A5-4F4D-AC9F-E98423CDF0DB}" dt="2019-09-16T10:18:45.507" v="11" actId="1076"/>
      <pc:docMkLst>
        <pc:docMk/>
      </pc:docMkLst>
      <pc:sldChg chg="modSp">
        <pc:chgData name="Kate Jones" userId="4a9fd575-894c-4f1c-886c-99f53615ea7e" providerId="ADAL" clId="{2D0A6ECA-68A5-4F4D-AC9F-E98423CDF0DB}" dt="2019-09-16T10:17:23.919" v="0" actId="1076"/>
        <pc:sldMkLst>
          <pc:docMk/>
          <pc:sldMk cId="3525544073" sldId="256"/>
        </pc:sldMkLst>
        <pc:spChg chg="mod">
          <ac:chgData name="Kate Jones" userId="4a9fd575-894c-4f1c-886c-99f53615ea7e" providerId="ADAL" clId="{2D0A6ECA-68A5-4F4D-AC9F-E98423CDF0DB}" dt="2019-09-16T10:17:23.919" v="0" actId="1076"/>
          <ac:spMkLst>
            <pc:docMk/>
            <pc:sldMk cId="3525544073" sldId="256"/>
            <ac:spMk id="2" creationId="{C1665BBB-3AE1-48F5-88AF-6DEE8C94D44A}"/>
          </ac:spMkLst>
        </pc:spChg>
      </pc:sldChg>
      <pc:sldChg chg="modSp">
        <pc:chgData name="Kate Jones" userId="4a9fd575-894c-4f1c-886c-99f53615ea7e" providerId="ADAL" clId="{2D0A6ECA-68A5-4F4D-AC9F-E98423CDF0DB}" dt="2019-09-16T10:18:45.507" v="11" actId="1076"/>
        <pc:sldMkLst>
          <pc:docMk/>
          <pc:sldMk cId="419421475" sldId="257"/>
        </pc:sldMkLst>
        <pc:spChg chg="mod">
          <ac:chgData name="Kate Jones" userId="4a9fd575-894c-4f1c-886c-99f53615ea7e" providerId="ADAL" clId="{2D0A6ECA-68A5-4F4D-AC9F-E98423CDF0DB}" dt="2019-09-16T10:18:45.507" v="11" actId="1076"/>
          <ac:spMkLst>
            <pc:docMk/>
            <pc:sldMk cId="419421475" sldId="257"/>
            <ac:spMk id="2" creationId="{C7227C04-7D5D-42AB-928A-AFC60B6B2501}"/>
          </ac:spMkLst>
        </pc:spChg>
      </pc:sldChg>
      <pc:sldChg chg="modSp">
        <pc:chgData name="Kate Jones" userId="4a9fd575-894c-4f1c-886c-99f53615ea7e" providerId="ADAL" clId="{2D0A6ECA-68A5-4F4D-AC9F-E98423CDF0DB}" dt="2019-09-16T10:17:31.975" v="2" actId="14100"/>
        <pc:sldMkLst>
          <pc:docMk/>
          <pc:sldMk cId="964281157" sldId="258"/>
        </pc:sldMkLst>
        <pc:spChg chg="mod">
          <ac:chgData name="Kate Jones" userId="4a9fd575-894c-4f1c-886c-99f53615ea7e" providerId="ADAL" clId="{2D0A6ECA-68A5-4F4D-AC9F-E98423CDF0DB}" dt="2019-09-16T10:17:29.551" v="1" actId="1076"/>
          <ac:spMkLst>
            <pc:docMk/>
            <pc:sldMk cId="964281157" sldId="258"/>
            <ac:spMk id="2" creationId="{DC2E8223-CFAF-40C4-A91D-20252465EF03}"/>
          </ac:spMkLst>
        </pc:spChg>
        <pc:spChg chg="mod">
          <ac:chgData name="Kate Jones" userId="4a9fd575-894c-4f1c-886c-99f53615ea7e" providerId="ADAL" clId="{2D0A6ECA-68A5-4F4D-AC9F-E98423CDF0DB}" dt="2019-09-16T10:17:31.975" v="2" actId="14100"/>
          <ac:spMkLst>
            <pc:docMk/>
            <pc:sldMk cId="964281157" sldId="258"/>
            <ac:spMk id="38" creationId="{D236C40A-5D30-4E81-8C83-729154ECD4BC}"/>
          </ac:spMkLst>
        </pc:spChg>
      </pc:sldChg>
      <pc:sldChg chg="modSp">
        <pc:chgData name="Kate Jones" userId="4a9fd575-894c-4f1c-886c-99f53615ea7e" providerId="ADAL" clId="{2D0A6ECA-68A5-4F4D-AC9F-E98423CDF0DB}" dt="2019-09-16T10:17:56.502" v="7" actId="1076"/>
        <pc:sldMkLst>
          <pc:docMk/>
          <pc:sldMk cId="1905770559" sldId="259"/>
        </pc:sldMkLst>
        <pc:spChg chg="mod">
          <ac:chgData name="Kate Jones" userId="4a9fd575-894c-4f1c-886c-99f53615ea7e" providerId="ADAL" clId="{2D0A6ECA-68A5-4F4D-AC9F-E98423CDF0DB}" dt="2019-09-16T10:17:56.502" v="7" actId="1076"/>
          <ac:spMkLst>
            <pc:docMk/>
            <pc:sldMk cId="1905770559" sldId="259"/>
            <ac:spMk id="4" creationId="{39201B7C-E5DE-4CFB-A4F8-7CE8ABF0255D}"/>
          </ac:spMkLst>
        </pc:spChg>
      </pc:sldChg>
      <pc:sldChg chg="modSp">
        <pc:chgData name="Kate Jones" userId="4a9fd575-894c-4f1c-886c-99f53615ea7e" providerId="ADAL" clId="{2D0A6ECA-68A5-4F4D-AC9F-E98423CDF0DB}" dt="2019-09-16T10:18:11.612" v="8" actId="1076"/>
        <pc:sldMkLst>
          <pc:docMk/>
          <pc:sldMk cId="800448885" sldId="260"/>
        </pc:sldMkLst>
        <pc:spChg chg="mod">
          <ac:chgData name="Kate Jones" userId="4a9fd575-894c-4f1c-886c-99f53615ea7e" providerId="ADAL" clId="{2D0A6ECA-68A5-4F4D-AC9F-E98423CDF0DB}" dt="2019-09-16T10:18:11.612" v="8" actId="1076"/>
          <ac:spMkLst>
            <pc:docMk/>
            <pc:sldMk cId="800448885" sldId="260"/>
            <ac:spMk id="3" creationId="{8150AB2D-A3CD-441A-BFC4-BA77940EE706}"/>
          </ac:spMkLst>
        </pc:spChg>
      </pc:sldChg>
      <pc:sldChg chg="modSp">
        <pc:chgData name="Kate Jones" userId="4a9fd575-894c-4f1c-886c-99f53615ea7e" providerId="ADAL" clId="{2D0A6ECA-68A5-4F4D-AC9F-E98423CDF0DB}" dt="2019-09-16T10:18:34.124" v="10" actId="1076"/>
        <pc:sldMkLst>
          <pc:docMk/>
          <pc:sldMk cId="1767397705" sldId="261"/>
        </pc:sldMkLst>
        <pc:spChg chg="mod">
          <ac:chgData name="Kate Jones" userId="4a9fd575-894c-4f1c-886c-99f53615ea7e" providerId="ADAL" clId="{2D0A6ECA-68A5-4F4D-AC9F-E98423CDF0DB}" dt="2019-09-16T10:18:30.488" v="9" actId="1076"/>
          <ac:spMkLst>
            <pc:docMk/>
            <pc:sldMk cId="1767397705" sldId="261"/>
            <ac:spMk id="3" creationId="{AD881B58-9CC4-4403-B318-7574B4B1EC2F}"/>
          </ac:spMkLst>
        </pc:spChg>
        <pc:spChg chg="mod">
          <ac:chgData name="Kate Jones" userId="4a9fd575-894c-4f1c-886c-99f53615ea7e" providerId="ADAL" clId="{2D0A6ECA-68A5-4F4D-AC9F-E98423CDF0DB}" dt="2019-09-16T10:18:34.124" v="10" actId="1076"/>
          <ac:spMkLst>
            <pc:docMk/>
            <pc:sldMk cId="1767397705" sldId="261"/>
            <ac:spMk id="11" creationId="{BEBE67F4-D73C-4821-9945-464F7E256448}"/>
          </ac:spMkLst>
        </pc:spChg>
      </pc:sldChg>
    </pc:docChg>
  </pc:docChgLst>
  <pc:docChgLst>
    <pc:chgData name="Kate Jones" userId="4a9fd575-894c-4f1c-886c-99f53615ea7e" providerId="ADAL" clId="{7B459423-F4B4-44CC-8FE9-DF4994449586}"/>
    <pc:docChg chg="custSel modSld">
      <pc:chgData name="Kate Jones" userId="4a9fd575-894c-4f1c-886c-99f53615ea7e" providerId="ADAL" clId="{7B459423-F4B4-44CC-8FE9-DF4994449586}" dt="2019-09-09T14:52:04.781" v="16" actId="20577"/>
      <pc:docMkLst>
        <pc:docMk/>
      </pc:docMkLst>
      <pc:sldChg chg="modSp">
        <pc:chgData name="Kate Jones" userId="4a9fd575-894c-4f1c-886c-99f53615ea7e" providerId="ADAL" clId="{7B459423-F4B4-44CC-8FE9-DF4994449586}" dt="2019-09-09T14:52:04.781" v="16" actId="20577"/>
        <pc:sldMkLst>
          <pc:docMk/>
          <pc:sldMk cId="419421475" sldId="257"/>
        </pc:sldMkLst>
        <pc:spChg chg="mod">
          <ac:chgData name="Kate Jones" userId="4a9fd575-894c-4f1c-886c-99f53615ea7e" providerId="ADAL" clId="{7B459423-F4B4-44CC-8FE9-DF4994449586}" dt="2019-09-09T14:52:04.781" v="16" actId="20577"/>
          <ac:spMkLst>
            <pc:docMk/>
            <pc:sldMk cId="419421475" sldId="257"/>
            <ac:spMk id="43" creationId="{8F50DDFC-7EF9-4B44-836D-1AA2A9573276}"/>
          </ac:spMkLst>
        </pc:spChg>
        <pc:spChg chg="mod">
          <ac:chgData name="Kate Jones" userId="4a9fd575-894c-4f1c-886c-99f53615ea7e" providerId="ADAL" clId="{7B459423-F4B4-44CC-8FE9-DF4994449586}" dt="2019-09-09T14:51:41.852" v="13" actId="313"/>
          <ac:spMkLst>
            <pc:docMk/>
            <pc:sldMk cId="419421475" sldId="257"/>
            <ac:spMk id="46" creationId="{D50A9501-526B-4467-928E-EA9F6B14DD25}"/>
          </ac:spMkLst>
        </pc:spChg>
      </pc:sldChg>
      <pc:sldChg chg="modSp">
        <pc:chgData name="Kate Jones" userId="4a9fd575-894c-4f1c-886c-99f53615ea7e" providerId="ADAL" clId="{7B459423-F4B4-44CC-8FE9-DF4994449586}" dt="2019-09-09T14:50:04.391" v="9" actId="1076"/>
        <pc:sldMkLst>
          <pc:docMk/>
          <pc:sldMk cId="1905770559" sldId="259"/>
        </pc:sldMkLst>
        <pc:spChg chg="mod">
          <ac:chgData name="Kate Jones" userId="4a9fd575-894c-4f1c-886c-99f53615ea7e" providerId="ADAL" clId="{7B459423-F4B4-44CC-8FE9-DF4994449586}" dt="2019-09-09T14:49:33.410" v="3" actId="1076"/>
          <ac:spMkLst>
            <pc:docMk/>
            <pc:sldMk cId="1905770559" sldId="259"/>
            <ac:spMk id="31" creationId="{466FC625-8E93-4C21-BD2E-879CBEFCADA1}"/>
          </ac:spMkLst>
        </pc:spChg>
        <pc:spChg chg="mod">
          <ac:chgData name="Kate Jones" userId="4a9fd575-894c-4f1c-886c-99f53615ea7e" providerId="ADAL" clId="{7B459423-F4B4-44CC-8FE9-DF4994449586}" dt="2019-09-09T14:49:23.546" v="2" actId="1076"/>
          <ac:spMkLst>
            <pc:docMk/>
            <pc:sldMk cId="1905770559" sldId="259"/>
            <ac:spMk id="47" creationId="{A9A473A1-ACD6-46F2-A090-B168CD71B69B}"/>
          </ac:spMkLst>
        </pc:spChg>
        <pc:spChg chg="mod">
          <ac:chgData name="Kate Jones" userId="4a9fd575-894c-4f1c-886c-99f53615ea7e" providerId="ADAL" clId="{7B459423-F4B4-44CC-8FE9-DF4994449586}" dt="2019-09-09T14:49:37.283" v="5" actId="1076"/>
          <ac:spMkLst>
            <pc:docMk/>
            <pc:sldMk cId="1905770559" sldId="259"/>
            <ac:spMk id="375" creationId="{5FA51B42-36E6-4731-B363-4EB2CCE6BEB8}"/>
          </ac:spMkLst>
        </pc:spChg>
        <pc:spChg chg="mod">
          <ac:chgData name="Kate Jones" userId="4a9fd575-894c-4f1c-886c-99f53615ea7e" providerId="ADAL" clId="{7B459423-F4B4-44CC-8FE9-DF4994449586}" dt="2019-09-09T14:49:44.304" v="6" actId="1076"/>
          <ac:spMkLst>
            <pc:docMk/>
            <pc:sldMk cId="1905770559" sldId="259"/>
            <ac:spMk id="376" creationId="{0DA3B72C-C281-4DD7-8FDB-C64C5CFB3B2E}"/>
          </ac:spMkLst>
        </pc:spChg>
        <pc:spChg chg="mod">
          <ac:chgData name="Kate Jones" userId="4a9fd575-894c-4f1c-886c-99f53615ea7e" providerId="ADAL" clId="{7B459423-F4B4-44CC-8FE9-DF4994449586}" dt="2019-09-09T14:49:44.304" v="6" actId="1076"/>
          <ac:spMkLst>
            <pc:docMk/>
            <pc:sldMk cId="1905770559" sldId="259"/>
            <ac:spMk id="822" creationId="{BBF0B61A-A865-412B-A055-6C291125DD72}"/>
          </ac:spMkLst>
        </pc:spChg>
        <pc:spChg chg="mod">
          <ac:chgData name="Kate Jones" userId="4a9fd575-894c-4f1c-886c-99f53615ea7e" providerId="ADAL" clId="{7B459423-F4B4-44CC-8FE9-DF4994449586}" dt="2019-09-09T14:49:44.304" v="6" actId="1076"/>
          <ac:spMkLst>
            <pc:docMk/>
            <pc:sldMk cId="1905770559" sldId="259"/>
            <ac:spMk id="823" creationId="{8789F768-8442-4898-92D4-74EF84AFE714}"/>
          </ac:spMkLst>
        </pc:spChg>
        <pc:spChg chg="mod">
          <ac:chgData name="Kate Jones" userId="4a9fd575-894c-4f1c-886c-99f53615ea7e" providerId="ADAL" clId="{7B459423-F4B4-44CC-8FE9-DF4994449586}" dt="2019-09-09T14:49:44.304" v="6" actId="1076"/>
          <ac:spMkLst>
            <pc:docMk/>
            <pc:sldMk cId="1905770559" sldId="259"/>
            <ac:spMk id="824" creationId="{5D345DF3-6C34-4DE6-A73A-41C87A4591A8}"/>
          </ac:spMkLst>
        </pc:spChg>
        <pc:spChg chg="mod">
          <ac:chgData name="Kate Jones" userId="4a9fd575-894c-4f1c-886c-99f53615ea7e" providerId="ADAL" clId="{7B459423-F4B4-44CC-8FE9-DF4994449586}" dt="2019-09-09T14:49:44.304" v="6" actId="1076"/>
          <ac:spMkLst>
            <pc:docMk/>
            <pc:sldMk cId="1905770559" sldId="259"/>
            <ac:spMk id="825" creationId="{96F34C6A-A750-417F-8393-0247BA0B8E50}"/>
          </ac:spMkLst>
        </pc:spChg>
        <pc:spChg chg="mod">
          <ac:chgData name="Kate Jones" userId="4a9fd575-894c-4f1c-886c-99f53615ea7e" providerId="ADAL" clId="{7B459423-F4B4-44CC-8FE9-DF4994449586}" dt="2019-09-09T14:49:44.304" v="6" actId="1076"/>
          <ac:spMkLst>
            <pc:docMk/>
            <pc:sldMk cId="1905770559" sldId="259"/>
            <ac:spMk id="829" creationId="{F34A5A41-5F48-4277-BEE2-FBFE46796E6E}"/>
          </ac:spMkLst>
        </pc:spChg>
        <pc:spChg chg="mod">
          <ac:chgData name="Kate Jones" userId="4a9fd575-894c-4f1c-886c-99f53615ea7e" providerId="ADAL" clId="{7B459423-F4B4-44CC-8FE9-DF4994449586}" dt="2019-09-09T14:49:44.304" v="6" actId="1076"/>
          <ac:spMkLst>
            <pc:docMk/>
            <pc:sldMk cId="1905770559" sldId="259"/>
            <ac:spMk id="830" creationId="{331392BB-468A-4BAC-A935-FA7B22F9C10A}"/>
          </ac:spMkLst>
        </pc:spChg>
        <pc:spChg chg="mod">
          <ac:chgData name="Kate Jones" userId="4a9fd575-894c-4f1c-886c-99f53615ea7e" providerId="ADAL" clId="{7B459423-F4B4-44CC-8FE9-DF4994449586}" dt="2019-09-09T14:49:44.304" v="6" actId="1076"/>
          <ac:spMkLst>
            <pc:docMk/>
            <pc:sldMk cId="1905770559" sldId="259"/>
            <ac:spMk id="831" creationId="{D1ACB472-AC72-4DD8-9583-478470BB25E3}"/>
          </ac:spMkLst>
        </pc:spChg>
        <pc:grpChg chg="mod">
          <ac:chgData name="Kate Jones" userId="4a9fd575-894c-4f1c-886c-99f53615ea7e" providerId="ADAL" clId="{7B459423-F4B4-44CC-8FE9-DF4994449586}" dt="2019-09-09T14:50:04.391" v="9" actId="1076"/>
          <ac:grpSpMkLst>
            <pc:docMk/>
            <pc:sldMk cId="1905770559" sldId="259"/>
            <ac:grpSpMk id="3" creationId="{0B3D86DF-8073-4A3E-BF33-CE8FC97014E4}"/>
          </ac:grpSpMkLst>
        </pc:grpChg>
        <pc:grpChg chg="mod">
          <ac:chgData name="Kate Jones" userId="4a9fd575-894c-4f1c-886c-99f53615ea7e" providerId="ADAL" clId="{7B459423-F4B4-44CC-8FE9-DF4994449586}" dt="2019-09-09T14:49:58.852" v="8" actId="1076"/>
          <ac:grpSpMkLst>
            <pc:docMk/>
            <pc:sldMk cId="1905770559" sldId="259"/>
            <ac:grpSpMk id="6" creationId="{2C25DFD9-82E8-4E78-B8D8-ED5E5E23EDC4}"/>
          </ac:grpSpMkLst>
        </pc:grpChg>
        <pc:grpChg chg="mod">
          <ac:chgData name="Kate Jones" userId="4a9fd575-894c-4f1c-886c-99f53615ea7e" providerId="ADAL" clId="{7B459423-F4B4-44CC-8FE9-DF4994449586}" dt="2019-09-09T14:49:53.187" v="7" actId="1076"/>
          <ac:grpSpMkLst>
            <pc:docMk/>
            <pc:sldMk cId="1905770559" sldId="259"/>
            <ac:grpSpMk id="28" creationId="{285987AD-77F8-4738-BB61-1F72B55D50FF}"/>
          </ac:grpSpMkLst>
        </pc:grpChg>
        <pc:grpChg chg="mod">
          <ac:chgData name="Kate Jones" userId="4a9fd575-894c-4f1c-886c-99f53615ea7e" providerId="ADAL" clId="{7B459423-F4B4-44CC-8FE9-DF4994449586}" dt="2019-09-09T14:49:44.304" v="6" actId="1076"/>
          <ac:grpSpMkLst>
            <pc:docMk/>
            <pc:sldMk cId="1905770559" sldId="259"/>
            <ac:grpSpMk id="412" creationId="{3DB8D9AA-E678-46EA-97FA-2672F4032967}"/>
          </ac:grpSpMkLst>
        </pc:grpChg>
        <pc:grpChg chg="mod">
          <ac:chgData name="Kate Jones" userId="4a9fd575-894c-4f1c-886c-99f53615ea7e" providerId="ADAL" clId="{7B459423-F4B4-44CC-8FE9-DF4994449586}" dt="2019-09-09T14:49:44.304" v="6" actId="1076"/>
          <ac:grpSpMkLst>
            <pc:docMk/>
            <pc:sldMk cId="1905770559" sldId="259"/>
            <ac:grpSpMk id="534" creationId="{3B783A17-C940-44DE-A2DB-F22BEDA59DEF}"/>
          </ac:grpSpMkLst>
        </pc:grpChg>
        <pc:grpChg chg="mod">
          <ac:chgData name="Kate Jones" userId="4a9fd575-894c-4f1c-886c-99f53615ea7e" providerId="ADAL" clId="{7B459423-F4B4-44CC-8FE9-DF4994449586}" dt="2019-09-09T14:49:44.304" v="6" actId="1076"/>
          <ac:grpSpMkLst>
            <pc:docMk/>
            <pc:sldMk cId="1905770559" sldId="259"/>
            <ac:grpSpMk id="645" creationId="{F5568B04-C09B-49C2-8762-6646C7945DE1}"/>
          </ac:grpSpMkLst>
        </pc:grpChg>
        <pc:grpChg chg="mod">
          <ac:chgData name="Kate Jones" userId="4a9fd575-894c-4f1c-886c-99f53615ea7e" providerId="ADAL" clId="{7B459423-F4B4-44CC-8FE9-DF4994449586}" dt="2019-09-09T14:49:44.304" v="6" actId="1076"/>
          <ac:grpSpMkLst>
            <pc:docMk/>
            <pc:sldMk cId="1905770559" sldId="259"/>
            <ac:grpSpMk id="789" creationId="{C81DF806-392C-4B2C-8685-A4AEE09EA718}"/>
          </ac:grpSpMkLst>
        </pc:grpChg>
        <pc:grpChg chg="mod">
          <ac:chgData name="Kate Jones" userId="4a9fd575-894c-4f1c-886c-99f53615ea7e" providerId="ADAL" clId="{7B459423-F4B4-44CC-8FE9-DF4994449586}" dt="2019-09-09T14:49:44.304" v="6" actId="1076"/>
          <ac:grpSpMkLst>
            <pc:docMk/>
            <pc:sldMk cId="1905770559" sldId="259"/>
            <ac:grpSpMk id="800" creationId="{059AE129-A242-4C91-B23D-876365153524}"/>
          </ac:grpSpMkLst>
        </pc:grpChg>
        <pc:grpChg chg="mod">
          <ac:chgData name="Kate Jones" userId="4a9fd575-894c-4f1c-886c-99f53615ea7e" providerId="ADAL" clId="{7B459423-F4B4-44CC-8FE9-DF4994449586}" dt="2019-09-09T14:49:44.304" v="6" actId="1076"/>
          <ac:grpSpMkLst>
            <pc:docMk/>
            <pc:sldMk cId="1905770559" sldId="259"/>
            <ac:grpSpMk id="811" creationId="{16058C09-E825-4350-9EF8-081242F20422}"/>
          </ac:grpSpMkLst>
        </pc:grpChg>
        <pc:cxnChg chg="mod">
          <ac:chgData name="Kate Jones" userId="4a9fd575-894c-4f1c-886c-99f53615ea7e" providerId="ADAL" clId="{7B459423-F4B4-44CC-8FE9-DF4994449586}" dt="2019-09-09T14:49:44.304" v="6" actId="1076"/>
          <ac:cxnSpMkLst>
            <pc:docMk/>
            <pc:sldMk cId="1905770559" sldId="259"/>
            <ac:cxnSpMk id="826" creationId="{0B836377-6FA5-401C-9479-5C596FAE290D}"/>
          </ac:cxnSpMkLst>
        </pc:cxnChg>
        <pc:cxnChg chg="mod">
          <ac:chgData name="Kate Jones" userId="4a9fd575-894c-4f1c-886c-99f53615ea7e" providerId="ADAL" clId="{7B459423-F4B4-44CC-8FE9-DF4994449586}" dt="2019-09-09T14:49:44.304" v="6" actId="1076"/>
          <ac:cxnSpMkLst>
            <pc:docMk/>
            <pc:sldMk cId="1905770559" sldId="259"/>
            <ac:cxnSpMk id="827" creationId="{279C8879-7626-4BFD-8D8A-5F0D077255B0}"/>
          </ac:cxnSpMkLst>
        </pc:cxnChg>
        <pc:cxnChg chg="mod">
          <ac:chgData name="Kate Jones" userId="4a9fd575-894c-4f1c-886c-99f53615ea7e" providerId="ADAL" clId="{7B459423-F4B4-44CC-8FE9-DF4994449586}" dt="2019-09-09T14:49:44.304" v="6" actId="1076"/>
          <ac:cxnSpMkLst>
            <pc:docMk/>
            <pc:sldMk cId="1905770559" sldId="259"/>
            <ac:cxnSpMk id="828" creationId="{5697A51D-6EA7-4961-B19E-8A4CC2FA0B8F}"/>
          </ac:cxnSpMkLst>
        </pc:cxnChg>
      </pc:sldChg>
    </pc:docChg>
  </pc:docChgLst>
  <pc:docChgLst>
    <pc:chgData name="Sally O'Brien" userId="8438f942-6f46-4d83-b4c1-3f5649bb3e73" providerId="ADAL" clId="{1C8BF306-ABC3-4C71-9333-504D5852E92F}"/>
    <pc:docChg chg="modSld">
      <pc:chgData name="Sally O'Brien" userId="8438f942-6f46-4d83-b4c1-3f5649bb3e73" providerId="ADAL" clId="{1C8BF306-ABC3-4C71-9333-504D5852E92F}" dt="2019-09-13T08:58:29.779" v="81" actId="20577"/>
      <pc:docMkLst>
        <pc:docMk/>
      </pc:docMkLst>
      <pc:sldChg chg="modSp">
        <pc:chgData name="Sally O'Brien" userId="8438f942-6f46-4d83-b4c1-3f5649bb3e73" providerId="ADAL" clId="{1C8BF306-ABC3-4C71-9333-504D5852E92F}" dt="2019-09-13T08:58:29.779" v="81" actId="20577"/>
        <pc:sldMkLst>
          <pc:docMk/>
          <pc:sldMk cId="419421475" sldId="257"/>
        </pc:sldMkLst>
        <pc:spChg chg="mod">
          <ac:chgData name="Sally O'Brien" userId="8438f942-6f46-4d83-b4c1-3f5649bb3e73" providerId="ADAL" clId="{1C8BF306-ABC3-4C71-9333-504D5852E92F}" dt="2019-09-13T08:57:28.999" v="58" actId="6549"/>
          <ac:spMkLst>
            <pc:docMk/>
            <pc:sldMk cId="419421475" sldId="257"/>
            <ac:spMk id="31" creationId="{362D5608-2670-4BD7-8240-61AA3B9ADBBC}"/>
          </ac:spMkLst>
        </pc:spChg>
        <pc:spChg chg="mod">
          <ac:chgData name="Sally O'Brien" userId="8438f942-6f46-4d83-b4c1-3f5649bb3e73" providerId="ADAL" clId="{1C8BF306-ABC3-4C71-9333-504D5852E92F}" dt="2019-09-13T08:58:29.779" v="81" actId="20577"/>
          <ac:spMkLst>
            <pc:docMk/>
            <pc:sldMk cId="419421475" sldId="257"/>
            <ac:spMk id="46" creationId="{D50A9501-526B-4467-928E-EA9F6B14DD25}"/>
          </ac:spMkLst>
        </pc:spChg>
      </pc:sldChg>
      <pc:sldChg chg="modSp">
        <pc:chgData name="Sally O'Brien" userId="8438f942-6f46-4d83-b4c1-3f5649bb3e73" providerId="ADAL" clId="{1C8BF306-ABC3-4C71-9333-504D5852E92F}" dt="2019-09-13T08:55:59.389" v="35" actId="1036"/>
        <pc:sldMkLst>
          <pc:docMk/>
          <pc:sldMk cId="1905770559" sldId="259"/>
        </pc:sldMkLst>
        <pc:spChg chg="mod">
          <ac:chgData name="Sally O'Brien" userId="8438f942-6f46-4d83-b4c1-3f5649bb3e73" providerId="ADAL" clId="{1C8BF306-ABC3-4C71-9333-504D5852E92F}" dt="2019-09-13T08:55:08.732" v="23" actId="20577"/>
          <ac:spMkLst>
            <pc:docMk/>
            <pc:sldMk cId="1905770559" sldId="259"/>
            <ac:spMk id="31" creationId="{466FC625-8E93-4C21-BD2E-879CBEFCADA1}"/>
          </ac:spMkLst>
        </pc:spChg>
        <pc:spChg chg="mod">
          <ac:chgData name="Sally O'Brien" userId="8438f942-6f46-4d83-b4c1-3f5649bb3e73" providerId="ADAL" clId="{1C8BF306-ABC3-4C71-9333-504D5852E92F}" dt="2019-09-13T08:54:59.328" v="21" actId="20577"/>
          <ac:spMkLst>
            <pc:docMk/>
            <pc:sldMk cId="1905770559" sldId="259"/>
            <ac:spMk id="47" creationId="{A9A473A1-ACD6-46F2-A090-B168CD71B69B}"/>
          </ac:spMkLst>
        </pc:spChg>
        <pc:spChg chg="mod">
          <ac:chgData name="Sally O'Brien" userId="8438f942-6f46-4d83-b4c1-3f5649bb3e73" providerId="ADAL" clId="{1C8BF306-ABC3-4C71-9333-504D5852E92F}" dt="2019-09-13T08:55:59.389" v="35" actId="1036"/>
          <ac:spMkLst>
            <pc:docMk/>
            <pc:sldMk cId="1905770559" sldId="259"/>
            <ac:spMk id="375" creationId="{5FA51B42-36E6-4731-B363-4EB2CCE6BEB8}"/>
          </ac:spMkLst>
        </pc:spChg>
        <pc:spChg chg="mod">
          <ac:chgData name="Sally O'Brien" userId="8438f942-6f46-4d83-b4c1-3f5649bb3e73" providerId="ADAL" clId="{1C8BF306-ABC3-4C71-9333-504D5852E92F}" dt="2019-09-13T08:55:44.747" v="25" actId="20577"/>
          <ac:spMkLst>
            <pc:docMk/>
            <pc:sldMk cId="1905770559" sldId="259"/>
            <ac:spMk id="829" creationId="{F34A5A41-5F48-4277-BEE2-FBFE46796E6E}"/>
          </ac:spMkLst>
        </pc:spChg>
        <pc:spChg chg="mod">
          <ac:chgData name="Sally O'Brien" userId="8438f942-6f46-4d83-b4c1-3f5649bb3e73" providerId="ADAL" clId="{1C8BF306-ABC3-4C71-9333-504D5852E92F}" dt="2019-09-13T08:55:48.090" v="27" actId="20577"/>
          <ac:spMkLst>
            <pc:docMk/>
            <pc:sldMk cId="1905770559" sldId="259"/>
            <ac:spMk id="830" creationId="{331392BB-468A-4BAC-A935-FA7B22F9C10A}"/>
          </ac:spMkLst>
        </pc:spChg>
        <pc:spChg chg="mod">
          <ac:chgData name="Sally O'Brien" userId="8438f942-6f46-4d83-b4c1-3f5649bb3e73" providerId="ADAL" clId="{1C8BF306-ABC3-4C71-9333-504D5852E92F}" dt="2019-09-13T08:55:50.957" v="29" actId="20577"/>
          <ac:spMkLst>
            <pc:docMk/>
            <pc:sldMk cId="1905770559" sldId="259"/>
            <ac:spMk id="831" creationId="{D1ACB472-AC72-4DD8-9583-478470BB25E3}"/>
          </ac:spMkLst>
        </pc:spChg>
        <pc:graphicFrameChg chg="modGraphic">
          <ac:chgData name="Sally O'Brien" userId="8438f942-6f46-4d83-b4c1-3f5649bb3e73" providerId="ADAL" clId="{1C8BF306-ABC3-4C71-9333-504D5852E92F}" dt="2019-09-13T08:53:25.878" v="1" actId="20577"/>
          <ac:graphicFrameMkLst>
            <pc:docMk/>
            <pc:sldMk cId="1905770559" sldId="259"/>
            <ac:graphicFrameMk id="48" creationId="{8B7702AE-B7E7-4711-A582-2CB6D3DCE6AC}"/>
          </ac:graphicFrameMkLst>
        </pc:graphicFrameChg>
      </pc:sldChg>
      <pc:sldChg chg="modSp">
        <pc:chgData name="Sally O'Brien" userId="8438f942-6f46-4d83-b4c1-3f5649bb3e73" providerId="ADAL" clId="{1C8BF306-ABC3-4C71-9333-504D5852E92F}" dt="2019-09-13T08:56:53.016" v="57" actId="20577"/>
        <pc:sldMkLst>
          <pc:docMk/>
          <pc:sldMk cId="1767397705" sldId="261"/>
        </pc:sldMkLst>
        <pc:spChg chg="mod">
          <ac:chgData name="Sally O'Brien" userId="8438f942-6f46-4d83-b4c1-3f5649bb3e73" providerId="ADAL" clId="{1C8BF306-ABC3-4C71-9333-504D5852E92F}" dt="2019-09-13T08:56:53.016" v="57" actId="20577"/>
          <ac:spMkLst>
            <pc:docMk/>
            <pc:sldMk cId="1767397705" sldId="261"/>
            <ac:spMk id="2" creationId="{CEB39FD1-73CA-4672-80BC-C8F9A9EC9057}"/>
          </ac:spMkLst>
        </pc:spChg>
        <pc:spChg chg="mod">
          <ac:chgData name="Sally O'Brien" userId="8438f942-6f46-4d83-b4c1-3f5649bb3e73" providerId="ADAL" clId="{1C8BF306-ABC3-4C71-9333-504D5852E92F}" dt="2019-09-13T08:56:33.096" v="49" actId="20577"/>
          <ac:spMkLst>
            <pc:docMk/>
            <pc:sldMk cId="1767397705" sldId="261"/>
            <ac:spMk id="24" creationId="{C1848F52-A212-4350-BF7C-16A8E76ACED5}"/>
          </ac:spMkLst>
        </pc:spChg>
        <pc:spChg chg="mod">
          <ac:chgData name="Sally O'Brien" userId="8438f942-6f46-4d83-b4c1-3f5649bb3e73" providerId="ADAL" clId="{1C8BF306-ABC3-4C71-9333-504D5852E92F}" dt="2019-09-13T08:56:39.613" v="51" actId="20577"/>
          <ac:spMkLst>
            <pc:docMk/>
            <pc:sldMk cId="1767397705" sldId="261"/>
            <ac:spMk id="44" creationId="{AA31D2A2-4F46-4124-823C-F980E05CB9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500063"/>
          </a:xfrm>
          <a:prstGeom prst="rect">
            <a:avLst/>
          </a:prstGeom>
        </p:spPr>
        <p:txBody>
          <a:bodyPr vert="horz" lIns="91440" tIns="45720" rIns="91440" bIns="45720" rtlCol="0"/>
          <a:lstStyle>
            <a:lvl1pPr algn="r">
              <a:defRPr sz="1200"/>
            </a:lvl1pPr>
          </a:lstStyle>
          <a:p>
            <a:fld id="{EC430ABB-D192-4B7E-BCAE-80D384AF98D9}" type="datetimeFigureOut">
              <a:rPr lang="en-GB" smtClean="0"/>
              <a:t>16/09/2019</a:t>
            </a:fld>
            <a:endParaRPr lang="en-GB"/>
          </a:p>
        </p:txBody>
      </p:sp>
      <p:sp>
        <p:nvSpPr>
          <p:cNvPr id="4" name="Slide Image Placeholder 3"/>
          <p:cNvSpPr>
            <a:spLocks noGrp="1" noRot="1" noChangeAspect="1"/>
          </p:cNvSpPr>
          <p:nvPr>
            <p:ph type="sldImg" idx="2"/>
          </p:nvPr>
        </p:nvSpPr>
        <p:spPr>
          <a:xfrm>
            <a:off x="2232025" y="1247775"/>
            <a:ext cx="2333625"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803775"/>
            <a:ext cx="5438775" cy="3930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2138"/>
            <a:ext cx="2946400" cy="5000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82138"/>
            <a:ext cx="2946400" cy="500062"/>
          </a:xfrm>
          <a:prstGeom prst="rect">
            <a:avLst/>
          </a:prstGeom>
        </p:spPr>
        <p:txBody>
          <a:bodyPr vert="horz" lIns="91440" tIns="45720" rIns="91440" bIns="45720" rtlCol="0" anchor="b"/>
          <a:lstStyle>
            <a:lvl1pPr algn="r">
              <a:defRPr sz="1200"/>
            </a:lvl1pPr>
          </a:lstStyle>
          <a:p>
            <a:fld id="{2C5DEC19-3835-4025-8BED-A255C287E7A8}" type="slidenum">
              <a:rPr lang="en-GB" smtClean="0"/>
              <a:t>‹#›</a:t>
            </a:fld>
            <a:endParaRPr lang="en-GB"/>
          </a:p>
        </p:txBody>
      </p:sp>
    </p:spTree>
    <p:extLst>
      <p:ext uri="{BB962C8B-B14F-4D97-AF65-F5344CB8AC3E}">
        <p14:creationId xmlns:p14="http://schemas.microsoft.com/office/powerpoint/2010/main" val="405293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CEB55C8-734B-4941-A224-56F379BDE86C}" type="datetime1">
              <a:rPr lang="en-GB" smtClean="0"/>
              <a:t>16/09/2019</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79426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94D64-260A-4BDB-B0F3-6A6D1D32A105}" type="datetime1">
              <a:rPr lang="en-GB" smtClean="0"/>
              <a:t>16/09/2019</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00694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29A83-4218-4C7A-A67D-E1CF7871D249}" type="datetime1">
              <a:rPr lang="en-GB" smtClean="0"/>
              <a:t>16/09/2019</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95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88E10-2B0B-4A96-8037-06AA6FF30572}" type="datetime1">
              <a:rPr lang="en-GB" smtClean="0"/>
              <a:t>16/09/2019</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226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A5D98-5A07-4D4B-AE53-F76AE81160AA}" type="datetime1">
              <a:rPr lang="en-GB" smtClean="0"/>
              <a:t>16/09/2019</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508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509BDA-3FD9-493C-837D-0330368C1E07}" type="datetime1">
              <a:rPr lang="en-GB" smtClean="0"/>
              <a:t>16/09/2019</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86614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7E8476-1C59-4F23-B3C7-4F3C58F81642}" type="datetime1">
              <a:rPr lang="en-GB" smtClean="0"/>
              <a:t>16/09/2019</a:t>
            </a:fld>
            <a:endParaRPr lang="en-GB"/>
          </a:p>
        </p:txBody>
      </p:sp>
      <p:sp>
        <p:nvSpPr>
          <p:cNvPr id="8" name="Footer Placeholder 7"/>
          <p:cNvSpPr>
            <a:spLocks noGrp="1"/>
          </p:cNvSpPr>
          <p:nvPr>
            <p:ph type="ftr" sz="quarter" idx="11"/>
          </p:nvPr>
        </p:nvSpPr>
        <p:spPr/>
        <p:txBody>
          <a:bodyPr/>
          <a:lstStyle/>
          <a:p>
            <a:r>
              <a:rPr lang="en-GB"/>
              <a:t>Copyright © 2019 Mathematics Mastery. </a:t>
            </a:r>
          </a:p>
        </p:txBody>
      </p:sp>
      <p:sp>
        <p:nvSpPr>
          <p:cNvPr id="9" name="Slide Number Placeholder 8"/>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14899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2718C3-E57F-418E-B756-EEB1B8C37F64}" type="datetime1">
              <a:rPr lang="en-GB" smtClean="0"/>
              <a:t>16/09/2019</a:t>
            </a:fld>
            <a:endParaRPr lang="en-GB"/>
          </a:p>
        </p:txBody>
      </p:sp>
      <p:sp>
        <p:nvSpPr>
          <p:cNvPr id="4" name="Footer Placeholder 3"/>
          <p:cNvSpPr>
            <a:spLocks noGrp="1"/>
          </p:cNvSpPr>
          <p:nvPr>
            <p:ph type="ftr" sz="quarter" idx="11"/>
          </p:nvPr>
        </p:nvSpPr>
        <p:spPr/>
        <p:txBody>
          <a:bodyPr/>
          <a:lstStyle/>
          <a:p>
            <a:r>
              <a:rPr lang="en-GB"/>
              <a:t>Copyright © 2019 Mathematics Mastery. </a:t>
            </a:r>
          </a:p>
        </p:txBody>
      </p:sp>
      <p:sp>
        <p:nvSpPr>
          <p:cNvPr id="5" name="Slide Number Placeholder 4"/>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9737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DACF9-2C08-408C-B926-CB91A0FE7232}" type="datetime1">
              <a:rPr lang="en-GB" smtClean="0"/>
              <a:t>16/09/2019</a:t>
            </a:fld>
            <a:endParaRPr lang="en-GB"/>
          </a:p>
        </p:txBody>
      </p:sp>
      <p:sp>
        <p:nvSpPr>
          <p:cNvPr id="3" name="Footer Placeholder 2"/>
          <p:cNvSpPr>
            <a:spLocks noGrp="1"/>
          </p:cNvSpPr>
          <p:nvPr>
            <p:ph type="ftr" sz="quarter" idx="11"/>
          </p:nvPr>
        </p:nvSpPr>
        <p:spPr/>
        <p:txBody>
          <a:bodyPr/>
          <a:lstStyle/>
          <a:p>
            <a:r>
              <a:rPr lang="en-GB"/>
              <a:t>Copyright © 2019 Mathematics Mastery. </a:t>
            </a:r>
          </a:p>
        </p:txBody>
      </p:sp>
      <p:sp>
        <p:nvSpPr>
          <p:cNvPr id="4" name="Slide Number Placeholder 3"/>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1148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F477773-F95D-498C-811E-6D1F73637128}" type="datetime1">
              <a:rPr lang="en-GB" smtClean="0"/>
              <a:t>16/09/2019</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418746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FEF11D-8702-464B-8E3D-9B1D300C6AB5}" type="datetime1">
              <a:rPr lang="en-GB" smtClean="0"/>
              <a:t>16/09/2019</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7970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BFC28B2-778D-4945-BD85-2944EC9F2EB9}" type="datetime1">
              <a:rPr lang="en-GB" smtClean="0"/>
              <a:t>16/09/2019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Copyright © 2019 Mathematics Mastery.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D657AA-A2D0-47BA-9A6B-1E8C8328D798}" type="slidenum">
              <a:rPr lang="en-GB" smtClean="0"/>
              <a:t>‹#›</a:t>
            </a:fld>
            <a:endParaRPr lang="en-GB"/>
          </a:p>
        </p:txBody>
      </p:sp>
    </p:spTree>
    <p:extLst>
      <p:ext uri="{BB962C8B-B14F-4D97-AF65-F5344CB8AC3E}">
        <p14:creationId xmlns:p14="http://schemas.microsoft.com/office/powerpoint/2010/main" val="1639852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hyperlink" Target="https://www.random.org/dice/?num=2" TargetMode="External"/><Relationship Id="rId2" Type="http://schemas.openxmlformats.org/officeDocument/2006/relationships/hyperlink" Target="https://www.oxfordowl.co.uk/for-home/advice-for-parents/learning-at-home-videos/parent-how-to-videos/how-to-help-with-place-value-video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28E31-651A-408C-A6A7-D6400FE65A60}"/>
              </a:ext>
            </a:extLst>
          </p:cNvPr>
          <p:cNvPicPr>
            <a:picLocks noChangeAspect="1"/>
          </p:cNvPicPr>
          <p:nvPr/>
        </p:nvPicPr>
        <p:blipFill>
          <a:blip r:embed="rId2"/>
          <a:stretch>
            <a:fillRect/>
          </a:stretch>
        </p:blipFill>
        <p:spPr>
          <a:xfrm>
            <a:off x="0" y="7083307"/>
            <a:ext cx="4401693" cy="2822693"/>
          </a:xfrm>
          <a:prstGeom prst="rect">
            <a:avLst/>
          </a:prstGeom>
        </p:spPr>
      </p:pic>
      <p:grpSp>
        <p:nvGrpSpPr>
          <p:cNvPr id="5" name="Group 4">
            <a:extLst>
              <a:ext uri="{FF2B5EF4-FFF2-40B4-BE49-F238E27FC236}">
                <a16:creationId xmlns:a16="http://schemas.microsoft.com/office/drawing/2014/main" id="{CFCBFE2C-BDA2-4926-97B3-8AEF5C3990F6}"/>
              </a:ext>
            </a:extLst>
          </p:cNvPr>
          <p:cNvGrpSpPr>
            <a:grpSpLocks/>
          </p:cNvGrpSpPr>
          <p:nvPr/>
        </p:nvGrpSpPr>
        <p:grpSpPr bwMode="auto">
          <a:xfrm>
            <a:off x="231499" y="1366915"/>
            <a:ext cx="6395002" cy="1472413"/>
            <a:chOff x="392933" y="77199"/>
            <a:chExt cx="6400258" cy="1597169"/>
          </a:xfrm>
        </p:grpSpPr>
        <p:sp>
          <p:nvSpPr>
            <p:cNvPr id="6" name="Rectangle 5">
              <a:extLst>
                <a:ext uri="{FF2B5EF4-FFF2-40B4-BE49-F238E27FC236}">
                  <a16:creationId xmlns:a16="http://schemas.microsoft.com/office/drawing/2014/main" id="{BA5D3A45-D414-4A41-AAC4-FA9E086898EF}"/>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7" name="Rectangle 6">
              <a:extLst>
                <a:ext uri="{FF2B5EF4-FFF2-40B4-BE49-F238E27FC236}">
                  <a16:creationId xmlns:a16="http://schemas.microsoft.com/office/drawing/2014/main" id="{9BA1A0EE-3433-41A3-921E-14DC017AFD14}"/>
                </a:ext>
              </a:extLst>
            </p:cNvPr>
            <p:cNvSpPr>
              <a:spLocks noChangeArrowheads="1"/>
            </p:cNvSpPr>
            <p:nvPr/>
          </p:nvSpPr>
          <p:spPr bwMode="auto">
            <a:xfrm>
              <a:off x="392933" y="687341"/>
              <a:ext cx="5430428" cy="83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400" b="1" dirty="0">
                  <a:solidFill>
                    <a:schemeClr val="bg1"/>
                  </a:solidFill>
                  <a:latin typeface="+mn-lt"/>
                  <a:cs typeface="Helvetica" panose="020B0604020202020204" pitchFamily="34" charset="0"/>
                </a:rPr>
                <a:t>Parent Maths Pack</a:t>
              </a:r>
            </a:p>
          </p:txBody>
        </p:sp>
        <p:sp>
          <p:nvSpPr>
            <p:cNvPr id="8" name="Oval 7">
              <a:extLst>
                <a:ext uri="{FF2B5EF4-FFF2-40B4-BE49-F238E27FC236}">
                  <a16:creationId xmlns:a16="http://schemas.microsoft.com/office/drawing/2014/main" id="{55509E95-56AB-44AA-886F-2BC69C5C855F}"/>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sp>
        <p:nvSpPr>
          <p:cNvPr id="9" name="Rectangle 8">
            <a:extLst>
              <a:ext uri="{FF2B5EF4-FFF2-40B4-BE49-F238E27FC236}">
                <a16:creationId xmlns:a16="http://schemas.microsoft.com/office/drawing/2014/main" id="{9AD95D34-A276-453F-A985-A1FD85663E82}"/>
              </a:ext>
            </a:extLst>
          </p:cNvPr>
          <p:cNvSpPr/>
          <p:nvPr/>
        </p:nvSpPr>
        <p:spPr>
          <a:xfrm>
            <a:off x="234834" y="205203"/>
            <a:ext cx="2974192"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dirty="0">
                <a:solidFill>
                  <a:schemeClr val="bg1"/>
                </a:solidFill>
                <a:latin typeface="Helvetica" panose="020B0604020202020204" pitchFamily="34" charset="0"/>
                <a:cs typeface="Helvetica" panose="020B0604020202020204" pitchFamily="34" charset="0"/>
              </a:rPr>
              <a:t>Year 3</a:t>
            </a:r>
          </a:p>
        </p:txBody>
      </p:sp>
      <p:sp>
        <p:nvSpPr>
          <p:cNvPr id="10" name="Rectangle 9">
            <a:extLst>
              <a:ext uri="{FF2B5EF4-FFF2-40B4-BE49-F238E27FC236}">
                <a16:creationId xmlns:a16="http://schemas.microsoft.com/office/drawing/2014/main" id="{0D46E391-06A5-44C0-AEAF-60A61C29800D}"/>
              </a:ext>
            </a:extLst>
          </p:cNvPr>
          <p:cNvSpPr/>
          <p:nvPr/>
        </p:nvSpPr>
        <p:spPr>
          <a:xfrm>
            <a:off x="1619974" y="939638"/>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a:t>Autumn Term</a:t>
            </a:r>
          </a:p>
        </p:txBody>
      </p:sp>
      <p:sp>
        <p:nvSpPr>
          <p:cNvPr id="11" name="Rectangle 10">
            <a:extLst>
              <a:ext uri="{FF2B5EF4-FFF2-40B4-BE49-F238E27FC236}">
                <a16:creationId xmlns:a16="http://schemas.microsoft.com/office/drawing/2014/main" id="{3F6A7C65-B36D-4AA9-A8CB-F69C6867C970}"/>
              </a:ext>
            </a:extLst>
          </p:cNvPr>
          <p:cNvSpPr/>
          <p:nvPr/>
        </p:nvSpPr>
        <p:spPr>
          <a:xfrm>
            <a:off x="303051" y="3222532"/>
            <a:ext cx="6279171" cy="36766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Focus: Place Value</a:t>
            </a:r>
          </a:p>
          <a:p>
            <a:pPr algn="ctr"/>
            <a:r>
              <a:rPr lang="en-GB" sz="2000" dirty="0">
                <a:solidFill>
                  <a:schemeClr val="tx1"/>
                </a:solidFill>
              </a:rPr>
              <a:t>This pack includes:</a:t>
            </a:r>
          </a:p>
          <a:p>
            <a:pPr algn="ctr"/>
            <a:endParaRPr lang="en-GB" sz="2000" dirty="0">
              <a:solidFill>
                <a:schemeClr val="tx1"/>
              </a:solidFill>
            </a:endParaRPr>
          </a:p>
          <a:p>
            <a:pPr marL="285750" indent="-285750" algn="ctr">
              <a:buFont typeface="Arial" panose="020B0604020202020204" pitchFamily="34" charset="0"/>
              <a:buChar char="•"/>
            </a:pPr>
            <a:r>
              <a:rPr lang="en-GB" sz="2000" dirty="0">
                <a:solidFill>
                  <a:schemeClr val="tx1"/>
                </a:solidFill>
              </a:rPr>
              <a:t>An overview of Mathematics Mastery</a:t>
            </a:r>
          </a:p>
          <a:p>
            <a:pPr marL="285750" indent="-285750" algn="ctr">
              <a:buFont typeface="Arial" panose="020B0604020202020204" pitchFamily="34" charset="0"/>
              <a:buChar char="•"/>
            </a:pPr>
            <a:r>
              <a:rPr lang="en-GB" sz="2000" dirty="0">
                <a:solidFill>
                  <a:schemeClr val="tx1"/>
                </a:solidFill>
              </a:rPr>
              <a:t>Key vocabulary </a:t>
            </a:r>
          </a:p>
          <a:p>
            <a:pPr marL="285750" indent="-285750" algn="ctr">
              <a:buFont typeface="Arial" panose="020B0604020202020204" pitchFamily="34" charset="0"/>
              <a:buChar char="•"/>
            </a:pPr>
            <a:r>
              <a:rPr lang="en-GB" sz="2000" dirty="0">
                <a:solidFill>
                  <a:schemeClr val="tx1"/>
                </a:solidFill>
              </a:rPr>
              <a:t>Key representations for place value </a:t>
            </a:r>
          </a:p>
          <a:p>
            <a:pPr marL="285750" indent="-285750" algn="ctr">
              <a:buFont typeface="Arial" panose="020B0604020202020204" pitchFamily="34" charset="0"/>
              <a:buChar char="•"/>
            </a:pPr>
            <a:r>
              <a:rPr lang="en-GB" sz="2000" dirty="0">
                <a:solidFill>
                  <a:schemeClr val="tx1"/>
                </a:solidFill>
              </a:rPr>
              <a:t>Big pictures</a:t>
            </a:r>
          </a:p>
          <a:p>
            <a:pPr marL="285750" indent="-285750" algn="ctr">
              <a:buFont typeface="Arial" panose="020B0604020202020204" pitchFamily="34" charset="0"/>
              <a:buChar char="•"/>
            </a:pPr>
            <a:r>
              <a:rPr lang="en-GB" sz="2000" dirty="0">
                <a:solidFill>
                  <a:schemeClr val="tx1"/>
                </a:solidFill>
              </a:rPr>
              <a:t>Place Value games to play at home</a:t>
            </a:r>
          </a:p>
          <a:p>
            <a:pPr marL="285750" indent="-285750" algn="ctr">
              <a:buFont typeface="Arial" panose="020B0604020202020204" pitchFamily="34" charset="0"/>
              <a:buChar char="•"/>
            </a:pPr>
            <a:endParaRPr lang="en-GB" dirty="0">
              <a:solidFill>
                <a:schemeClr val="tx1"/>
              </a:solidFill>
            </a:endParaRPr>
          </a:p>
        </p:txBody>
      </p:sp>
      <p:pic>
        <p:nvPicPr>
          <p:cNvPr id="12" name="Picture 11">
            <a:extLst>
              <a:ext uri="{FF2B5EF4-FFF2-40B4-BE49-F238E27FC236}">
                <a16:creationId xmlns:a16="http://schemas.microsoft.com/office/drawing/2014/main" id="{1875F66D-ADF4-4A1D-8654-5A25B7FC7C6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451" y="7887383"/>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1665BBB-3AE1-48F5-88AF-6DEE8C94D44A}"/>
              </a:ext>
            </a:extLst>
          </p:cNvPr>
          <p:cNvSpPr>
            <a:spLocks noGrp="1"/>
          </p:cNvSpPr>
          <p:nvPr>
            <p:ph type="ftr" sz="quarter" idx="11"/>
          </p:nvPr>
        </p:nvSpPr>
        <p:spPr>
          <a:xfrm>
            <a:off x="4401693" y="9359796"/>
            <a:ext cx="2314575" cy="527403"/>
          </a:xfrm>
        </p:spPr>
        <p:txBody>
          <a:bodyPr/>
          <a:lstStyle/>
          <a:p>
            <a:r>
              <a:rPr lang="en-GB" dirty="0"/>
              <a:t>Copyright © 2019 Mathematics Mastery. </a:t>
            </a:r>
          </a:p>
        </p:txBody>
      </p:sp>
    </p:spTree>
    <p:extLst>
      <p:ext uri="{BB962C8B-B14F-4D97-AF65-F5344CB8AC3E}">
        <p14:creationId xmlns:p14="http://schemas.microsoft.com/office/powerpoint/2010/main" val="352554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2">
            <a:extLst>
              <a:ext uri="{FF2B5EF4-FFF2-40B4-BE49-F238E27FC236}">
                <a16:creationId xmlns:a16="http://schemas.microsoft.com/office/drawing/2014/main" id="{74DF59A9-4DC6-4FA8-979B-755FB830EF34}"/>
              </a:ext>
            </a:extLst>
          </p:cNvPr>
          <p:cNvSpPr/>
          <p:nvPr/>
        </p:nvSpPr>
        <p:spPr>
          <a:xfrm>
            <a:off x="2738092" y="2917903"/>
            <a:ext cx="1565672" cy="1350169"/>
          </a:xfrm>
          <a:prstGeom prst="triangle">
            <a:avLst/>
          </a:prstGeom>
          <a:solidFill>
            <a:srgbClr val="0074AC"/>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endParaRPr>
          </a:p>
        </p:txBody>
      </p:sp>
      <p:sp>
        <p:nvSpPr>
          <p:cNvPr id="10" name="Isosceles Triangle 3">
            <a:extLst>
              <a:ext uri="{FF2B5EF4-FFF2-40B4-BE49-F238E27FC236}">
                <a16:creationId xmlns:a16="http://schemas.microsoft.com/office/drawing/2014/main" id="{60198415-C206-4C97-8086-9DACC439F5B6}"/>
              </a:ext>
            </a:extLst>
          </p:cNvPr>
          <p:cNvSpPr/>
          <p:nvPr/>
        </p:nvSpPr>
        <p:spPr>
          <a:xfrm>
            <a:off x="3602486" y="4446665"/>
            <a:ext cx="1565672" cy="1350169"/>
          </a:xfrm>
          <a:prstGeom prst="triangle">
            <a:avLst/>
          </a:prstGeom>
          <a:solidFill>
            <a:srgbClr val="7344A3"/>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cs typeface="Helvetica" panose="020B0604020202020204" pitchFamily="34" charset="0"/>
            </a:endParaRPr>
          </a:p>
        </p:txBody>
      </p:sp>
      <p:sp>
        <p:nvSpPr>
          <p:cNvPr id="11" name="Isosceles Triangle 4">
            <a:extLst>
              <a:ext uri="{FF2B5EF4-FFF2-40B4-BE49-F238E27FC236}">
                <a16:creationId xmlns:a16="http://schemas.microsoft.com/office/drawing/2014/main" id="{69FA27E1-419B-4B76-8C81-9EFAE2B7604E}"/>
              </a:ext>
            </a:extLst>
          </p:cNvPr>
          <p:cNvSpPr/>
          <p:nvPr/>
        </p:nvSpPr>
        <p:spPr>
          <a:xfrm rot="10800000">
            <a:off x="2738092" y="4368084"/>
            <a:ext cx="1565672" cy="1350169"/>
          </a:xfrm>
          <a:prstGeom prst="triangle">
            <a:avLst/>
          </a:prstGeom>
          <a:solidFill>
            <a:srgbClr val="E40045"/>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cs typeface="Helvetica" panose="020B0604020202020204" pitchFamily="34" charset="0"/>
            </a:endParaRPr>
          </a:p>
        </p:txBody>
      </p:sp>
      <p:sp>
        <p:nvSpPr>
          <p:cNvPr id="12" name="Isosceles Triangle 5">
            <a:extLst>
              <a:ext uri="{FF2B5EF4-FFF2-40B4-BE49-F238E27FC236}">
                <a16:creationId xmlns:a16="http://schemas.microsoft.com/office/drawing/2014/main" id="{4F0A2263-69D2-4654-B018-F26B6BF7C6C7}"/>
              </a:ext>
            </a:extLst>
          </p:cNvPr>
          <p:cNvSpPr/>
          <p:nvPr/>
        </p:nvSpPr>
        <p:spPr>
          <a:xfrm>
            <a:off x="1873698" y="4446665"/>
            <a:ext cx="1566863" cy="1350169"/>
          </a:xfrm>
          <a:prstGeom prst="triangle">
            <a:avLst/>
          </a:prstGeom>
          <a:solidFill>
            <a:srgbClr val="FF8C00"/>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cs typeface="Helvetica" panose="020B0604020202020204" pitchFamily="34" charset="0"/>
            </a:endParaRPr>
          </a:p>
        </p:txBody>
      </p:sp>
      <p:sp>
        <p:nvSpPr>
          <p:cNvPr id="13" name="TextBox 22">
            <a:extLst>
              <a:ext uri="{FF2B5EF4-FFF2-40B4-BE49-F238E27FC236}">
                <a16:creationId xmlns:a16="http://schemas.microsoft.com/office/drawing/2014/main" id="{52954958-69FD-4B56-997C-3B899322C0C7}"/>
              </a:ext>
            </a:extLst>
          </p:cNvPr>
          <p:cNvSpPr txBox="1">
            <a:spLocks noChangeArrowheads="1"/>
          </p:cNvSpPr>
          <p:nvPr/>
        </p:nvSpPr>
        <p:spPr bwMode="auto">
          <a:xfrm>
            <a:off x="2886801" y="4429252"/>
            <a:ext cx="1268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Mathematical problem solving</a:t>
            </a:r>
          </a:p>
        </p:txBody>
      </p:sp>
      <p:sp>
        <p:nvSpPr>
          <p:cNvPr id="14" name="TextBox 23">
            <a:extLst>
              <a:ext uri="{FF2B5EF4-FFF2-40B4-BE49-F238E27FC236}">
                <a16:creationId xmlns:a16="http://schemas.microsoft.com/office/drawing/2014/main" id="{D3196F73-C377-4F7F-B822-5561A6719639}"/>
              </a:ext>
            </a:extLst>
          </p:cNvPr>
          <p:cNvSpPr txBox="1">
            <a:spLocks noChangeArrowheads="1"/>
          </p:cNvSpPr>
          <p:nvPr/>
        </p:nvSpPr>
        <p:spPr bwMode="auto">
          <a:xfrm>
            <a:off x="2819054" y="3783324"/>
            <a:ext cx="1403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Conceptual</a:t>
            </a:r>
            <a:r>
              <a:rPr lang="en-GB" altLang="en-US" sz="1200" b="1" kern="0">
                <a:solidFill>
                  <a:srgbClr val="E6E6E6"/>
                </a:solidFill>
                <a:latin typeface="Helvetica" panose="020B0604020202020204" pitchFamily="34" charset="0"/>
                <a:cs typeface="Helvetica" panose="020B0604020202020204" pitchFamily="34" charset="0"/>
              </a:rPr>
              <a:t> </a:t>
            </a:r>
            <a:r>
              <a:rPr lang="en-GB" altLang="en-US" sz="1200" b="1" kern="0">
                <a:solidFill>
                  <a:schemeClr val="bg1"/>
                </a:solidFill>
                <a:latin typeface="Helvetica" panose="020B0604020202020204" pitchFamily="34" charset="0"/>
                <a:cs typeface="Helvetica" panose="020B0604020202020204" pitchFamily="34" charset="0"/>
              </a:rPr>
              <a:t>understanding</a:t>
            </a:r>
          </a:p>
        </p:txBody>
      </p:sp>
      <p:sp>
        <p:nvSpPr>
          <p:cNvPr id="15" name="TextBox 24">
            <a:extLst>
              <a:ext uri="{FF2B5EF4-FFF2-40B4-BE49-F238E27FC236}">
                <a16:creationId xmlns:a16="http://schemas.microsoft.com/office/drawing/2014/main" id="{DF9AFA44-4F1C-4B78-AD1D-2B2C0EDBD647}"/>
              </a:ext>
            </a:extLst>
          </p:cNvPr>
          <p:cNvSpPr txBox="1">
            <a:spLocks noChangeArrowheads="1"/>
          </p:cNvSpPr>
          <p:nvPr/>
        </p:nvSpPr>
        <p:spPr bwMode="auto">
          <a:xfrm>
            <a:off x="3696631" y="5312086"/>
            <a:ext cx="1420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Language &amp; communication</a:t>
            </a:r>
          </a:p>
        </p:txBody>
      </p:sp>
      <p:sp>
        <p:nvSpPr>
          <p:cNvPr id="16" name="TextBox 25">
            <a:extLst>
              <a:ext uri="{FF2B5EF4-FFF2-40B4-BE49-F238E27FC236}">
                <a16:creationId xmlns:a16="http://schemas.microsoft.com/office/drawing/2014/main" id="{D4DA2CA1-F193-4A64-857D-A220A66A702D}"/>
              </a:ext>
            </a:extLst>
          </p:cNvPr>
          <p:cNvSpPr txBox="1">
            <a:spLocks noChangeArrowheads="1"/>
          </p:cNvSpPr>
          <p:nvPr/>
        </p:nvSpPr>
        <p:spPr bwMode="auto">
          <a:xfrm>
            <a:off x="2044938" y="5344174"/>
            <a:ext cx="1224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Mathematical thinking</a:t>
            </a:r>
          </a:p>
        </p:txBody>
      </p:sp>
      <p:sp>
        <p:nvSpPr>
          <p:cNvPr id="17" name="TextBox 16">
            <a:extLst>
              <a:ext uri="{FF2B5EF4-FFF2-40B4-BE49-F238E27FC236}">
                <a16:creationId xmlns:a16="http://schemas.microsoft.com/office/drawing/2014/main" id="{43C36651-95AF-4B28-9D9E-73A884677BDF}"/>
              </a:ext>
            </a:extLst>
          </p:cNvPr>
          <p:cNvSpPr txBox="1"/>
          <p:nvPr/>
        </p:nvSpPr>
        <p:spPr>
          <a:xfrm>
            <a:off x="4420448" y="2628960"/>
            <a:ext cx="2075309" cy="646331"/>
          </a:xfrm>
          <a:prstGeom prst="rect">
            <a:avLst/>
          </a:prstGeom>
          <a:noFill/>
          <a:ln w="19050">
            <a:solidFill>
              <a:srgbClr val="E40045"/>
            </a:solidFill>
          </a:ln>
        </p:spPr>
        <p:txBody>
          <a:bodyPr wrap="square" rtlCol="0">
            <a:spAutoFit/>
          </a:bodyPr>
          <a:lstStyle/>
          <a:p>
            <a:pPr algn="ctr"/>
            <a:r>
              <a:rPr lang="en-US" sz="1200"/>
              <a:t>Representing concepts using </a:t>
            </a:r>
            <a:r>
              <a:rPr lang="en-US" sz="1200" b="1"/>
              <a:t>objects</a:t>
            </a:r>
            <a:r>
              <a:rPr lang="en-US" sz="1200"/>
              <a:t>, </a:t>
            </a:r>
            <a:r>
              <a:rPr lang="en-US" sz="1200" b="1"/>
              <a:t>pictures</a:t>
            </a:r>
            <a:r>
              <a:rPr lang="en-US" sz="1200"/>
              <a:t>, </a:t>
            </a:r>
            <a:r>
              <a:rPr lang="en-US" sz="1200" b="1"/>
              <a:t>words</a:t>
            </a:r>
            <a:r>
              <a:rPr lang="en-US" sz="1200"/>
              <a:t> and </a:t>
            </a:r>
            <a:r>
              <a:rPr lang="en-US" sz="1200" b="1"/>
              <a:t>symbols;</a:t>
            </a:r>
            <a:r>
              <a:rPr lang="en-US" sz="1200"/>
              <a:t> making </a:t>
            </a:r>
            <a:r>
              <a:rPr lang="en-US" sz="1200" b="1"/>
              <a:t>connections</a:t>
            </a:r>
            <a:endParaRPr lang="en-US" sz="1200"/>
          </a:p>
        </p:txBody>
      </p:sp>
      <p:sp>
        <p:nvSpPr>
          <p:cNvPr id="19" name="TextBox 18">
            <a:extLst>
              <a:ext uri="{FF2B5EF4-FFF2-40B4-BE49-F238E27FC236}">
                <a16:creationId xmlns:a16="http://schemas.microsoft.com/office/drawing/2014/main" id="{1FC7558D-4B24-48CD-B896-441CB39F52A4}"/>
              </a:ext>
            </a:extLst>
          </p:cNvPr>
          <p:cNvSpPr txBox="1"/>
          <p:nvPr/>
        </p:nvSpPr>
        <p:spPr>
          <a:xfrm>
            <a:off x="4789394" y="4014155"/>
            <a:ext cx="2044781" cy="646331"/>
          </a:xfrm>
          <a:prstGeom prst="rect">
            <a:avLst/>
          </a:prstGeom>
          <a:noFill/>
          <a:ln w="19050">
            <a:solidFill>
              <a:srgbClr val="E40045"/>
            </a:solidFill>
          </a:ln>
        </p:spPr>
        <p:txBody>
          <a:bodyPr wrap="square" rtlCol="0">
            <a:spAutoFit/>
          </a:bodyPr>
          <a:lstStyle/>
          <a:p>
            <a:pPr algn="ctr"/>
            <a:r>
              <a:rPr lang="en-US" sz="1200" b="1"/>
              <a:t>Explaining</a:t>
            </a:r>
            <a:r>
              <a:rPr lang="en-US" sz="1200"/>
              <a:t>, </a:t>
            </a:r>
            <a:r>
              <a:rPr lang="en-US" sz="1200" b="1"/>
              <a:t>justifying</a:t>
            </a:r>
            <a:r>
              <a:rPr lang="en-US" sz="1200"/>
              <a:t> and </a:t>
            </a:r>
            <a:r>
              <a:rPr lang="en-US" sz="1200" b="1"/>
              <a:t>discussing</a:t>
            </a:r>
            <a:r>
              <a:rPr lang="en-US" sz="1200"/>
              <a:t> using </a:t>
            </a:r>
            <a:r>
              <a:rPr lang="en-US" sz="1200" b="1"/>
              <a:t>accurate</a:t>
            </a:r>
            <a:r>
              <a:rPr lang="en-US" sz="1200"/>
              <a:t> mathematical language</a:t>
            </a:r>
          </a:p>
        </p:txBody>
      </p:sp>
      <p:sp>
        <p:nvSpPr>
          <p:cNvPr id="21" name="TextBox 20">
            <a:extLst>
              <a:ext uri="{FF2B5EF4-FFF2-40B4-BE49-F238E27FC236}">
                <a16:creationId xmlns:a16="http://schemas.microsoft.com/office/drawing/2014/main" id="{AD62501C-EC55-46D0-854E-1660FE856321}"/>
              </a:ext>
            </a:extLst>
          </p:cNvPr>
          <p:cNvSpPr txBox="1"/>
          <p:nvPr/>
        </p:nvSpPr>
        <p:spPr>
          <a:xfrm>
            <a:off x="207681" y="3448616"/>
            <a:ext cx="2266528" cy="1015663"/>
          </a:xfrm>
          <a:prstGeom prst="rect">
            <a:avLst/>
          </a:prstGeom>
          <a:noFill/>
          <a:ln w="19050">
            <a:solidFill>
              <a:srgbClr val="E40045"/>
            </a:solidFill>
          </a:ln>
        </p:spPr>
        <p:txBody>
          <a:bodyPr wrap="square" rtlCol="0">
            <a:spAutoFit/>
          </a:bodyPr>
          <a:lstStyle/>
          <a:p>
            <a:pPr algn="ctr"/>
            <a:r>
              <a:rPr lang="en-US" sz="1200"/>
              <a:t>Making </a:t>
            </a:r>
            <a:r>
              <a:rPr lang="en-US" sz="1200" b="1"/>
              <a:t>conjectures</a:t>
            </a:r>
            <a:r>
              <a:rPr lang="en-US" sz="1200"/>
              <a:t>, trying out specific </a:t>
            </a:r>
            <a:r>
              <a:rPr lang="en-US" sz="1200" b="1"/>
              <a:t>examples</a:t>
            </a:r>
            <a:r>
              <a:rPr lang="en-US" sz="1200"/>
              <a:t>, </a:t>
            </a:r>
            <a:r>
              <a:rPr lang="en-US" sz="1200" b="1" err="1"/>
              <a:t>organising</a:t>
            </a:r>
            <a:r>
              <a:rPr lang="en-US" sz="1200"/>
              <a:t>, </a:t>
            </a:r>
            <a:r>
              <a:rPr lang="en-US" sz="1200" b="1"/>
              <a:t>comparing</a:t>
            </a:r>
            <a:r>
              <a:rPr lang="en-US" sz="1200"/>
              <a:t>, looking for </a:t>
            </a:r>
            <a:r>
              <a:rPr lang="en-US" sz="1200" b="1"/>
              <a:t>patterns</a:t>
            </a:r>
            <a:r>
              <a:rPr lang="en-US" sz="1200"/>
              <a:t> and </a:t>
            </a:r>
            <a:r>
              <a:rPr lang="en-US" sz="1200" b="1"/>
              <a:t>generalizing</a:t>
            </a:r>
          </a:p>
          <a:p>
            <a:pPr algn="ctr"/>
            <a:endParaRPr lang="en-US" sz="1200" b="1"/>
          </a:p>
        </p:txBody>
      </p:sp>
      <p:sp>
        <p:nvSpPr>
          <p:cNvPr id="23" name="TextBox 22">
            <a:extLst>
              <a:ext uri="{FF2B5EF4-FFF2-40B4-BE49-F238E27FC236}">
                <a16:creationId xmlns:a16="http://schemas.microsoft.com/office/drawing/2014/main" id="{FF2BF90F-5B9D-48C0-A134-0006DA1B1AA3}"/>
              </a:ext>
            </a:extLst>
          </p:cNvPr>
          <p:cNvSpPr txBox="1"/>
          <p:nvPr/>
        </p:nvSpPr>
        <p:spPr>
          <a:xfrm>
            <a:off x="2498536" y="5973751"/>
            <a:ext cx="2044781" cy="461665"/>
          </a:xfrm>
          <a:prstGeom prst="rect">
            <a:avLst/>
          </a:prstGeom>
          <a:noFill/>
          <a:ln w="19050">
            <a:solidFill>
              <a:srgbClr val="E40045"/>
            </a:solidFill>
          </a:ln>
        </p:spPr>
        <p:txBody>
          <a:bodyPr wrap="square" rtlCol="0">
            <a:spAutoFit/>
          </a:bodyPr>
          <a:lstStyle/>
          <a:p>
            <a:pPr algn="ctr"/>
            <a:r>
              <a:rPr lang="en-US" sz="1200" b="1"/>
              <a:t>Central to learning mathematics</a:t>
            </a:r>
            <a:endParaRPr lang="en-US" sz="1200"/>
          </a:p>
        </p:txBody>
      </p:sp>
      <p:cxnSp>
        <p:nvCxnSpPr>
          <p:cNvPr id="24" name="Straight Connector 23">
            <a:extLst>
              <a:ext uri="{FF2B5EF4-FFF2-40B4-BE49-F238E27FC236}">
                <a16:creationId xmlns:a16="http://schemas.microsoft.com/office/drawing/2014/main" id="{B88FC7D3-C174-4C59-AC36-45FA3DF4ABD9}"/>
              </a:ext>
            </a:extLst>
          </p:cNvPr>
          <p:cNvCxnSpPr/>
          <p:nvPr/>
        </p:nvCxnSpPr>
        <p:spPr>
          <a:xfrm flipV="1">
            <a:off x="3520926" y="5701925"/>
            <a:ext cx="0" cy="231004"/>
          </a:xfrm>
          <a:prstGeom prst="line">
            <a:avLst/>
          </a:prstGeom>
          <a:ln w="19050">
            <a:solidFill>
              <a:srgbClr val="E40045"/>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ECFFAD5-F7B4-44F7-A86A-726C9D1DF0D3}"/>
              </a:ext>
            </a:extLst>
          </p:cNvPr>
          <p:cNvCxnSpPr>
            <a:cxnSpLocks/>
            <a:stCxn id="12" idx="1"/>
            <a:endCxn id="21" idx="2"/>
          </p:cNvCxnSpPr>
          <p:nvPr/>
        </p:nvCxnSpPr>
        <p:spPr>
          <a:xfrm flipH="1" flipV="1">
            <a:off x="1340945" y="4464279"/>
            <a:ext cx="924469" cy="65747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26D45B5-31E9-4BA8-AF75-A786CF4BA352}"/>
              </a:ext>
            </a:extLst>
          </p:cNvPr>
          <p:cNvCxnSpPr>
            <a:cxnSpLocks/>
            <a:stCxn id="19" idx="2"/>
            <a:endCxn id="10" idx="5"/>
          </p:cNvCxnSpPr>
          <p:nvPr/>
        </p:nvCxnSpPr>
        <p:spPr>
          <a:xfrm flipH="1">
            <a:off x="4776740" y="4660486"/>
            <a:ext cx="1035045" cy="46126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F5A85A-5D47-42BE-86B4-4020FF6FD7A1}"/>
              </a:ext>
            </a:extLst>
          </p:cNvPr>
          <p:cNvCxnSpPr>
            <a:cxnSpLocks/>
            <a:stCxn id="17" idx="1"/>
            <a:endCxn id="9" idx="5"/>
          </p:cNvCxnSpPr>
          <p:nvPr/>
        </p:nvCxnSpPr>
        <p:spPr>
          <a:xfrm flipH="1">
            <a:off x="3912346" y="2952126"/>
            <a:ext cx="508102" cy="640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B905A2A-3B2C-491B-AEFB-EF62EA1F65A2}"/>
              </a:ext>
            </a:extLst>
          </p:cNvPr>
          <p:cNvSpPr/>
          <p:nvPr/>
        </p:nvSpPr>
        <p:spPr>
          <a:xfrm>
            <a:off x="310153" y="970752"/>
            <a:ext cx="6421543" cy="137226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dirty="0">
                <a:solidFill>
                  <a:schemeClr val="tx1"/>
                </a:solidFill>
              </a:rPr>
              <a:t>What is ‘Mastery’?</a:t>
            </a:r>
          </a:p>
          <a:p>
            <a:pPr algn="ctr"/>
            <a:r>
              <a:rPr lang="en-GB" sz="1300" dirty="0">
                <a:solidFill>
                  <a:schemeClr val="tx1"/>
                </a:solidFill>
              </a:rPr>
              <a:t> The ‘mastery approach’ to teaching mathematics is the underlying principle of Mathematics Mastery. Instead of learning mathematical procedures by rote, we want your child to build a deep understanding of concepts which will enable them to apply their learning in different situations. To achieve this  we aim to develop pupils’ </a:t>
            </a:r>
            <a:r>
              <a:rPr lang="en-GB" sz="1300" b="1" dirty="0">
                <a:solidFill>
                  <a:schemeClr val="tx1"/>
                </a:solidFill>
              </a:rPr>
              <a:t>Conceptual Understanding, Mathematical Thinking </a:t>
            </a:r>
            <a:r>
              <a:rPr lang="en-GB" sz="1300" dirty="0">
                <a:solidFill>
                  <a:schemeClr val="tx1"/>
                </a:solidFill>
              </a:rPr>
              <a:t>and</a:t>
            </a:r>
            <a:r>
              <a:rPr lang="en-GB" sz="1300" b="1" dirty="0">
                <a:solidFill>
                  <a:schemeClr val="tx1"/>
                </a:solidFill>
              </a:rPr>
              <a:t> Language and Communication.</a:t>
            </a:r>
          </a:p>
          <a:p>
            <a:pPr algn="ctr"/>
            <a:r>
              <a:rPr lang="en-GB" sz="1300" dirty="0">
                <a:solidFill>
                  <a:schemeClr val="tx1"/>
                </a:solidFill>
              </a:rPr>
              <a:t> (See diagram below). </a:t>
            </a:r>
          </a:p>
        </p:txBody>
      </p:sp>
      <p:sp>
        <p:nvSpPr>
          <p:cNvPr id="37" name="Rectangle 36">
            <a:extLst>
              <a:ext uri="{FF2B5EF4-FFF2-40B4-BE49-F238E27FC236}">
                <a16:creationId xmlns:a16="http://schemas.microsoft.com/office/drawing/2014/main" id="{BAF0DE17-0A6B-458F-B8B9-C9FD4C67AEBC}"/>
              </a:ext>
            </a:extLst>
          </p:cNvPr>
          <p:cNvSpPr/>
          <p:nvPr/>
        </p:nvSpPr>
        <p:spPr>
          <a:xfrm>
            <a:off x="310154" y="126336"/>
            <a:ext cx="6421543" cy="6247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Mathematics Mastery</a:t>
            </a:r>
          </a:p>
        </p:txBody>
      </p:sp>
      <p:sp>
        <p:nvSpPr>
          <p:cNvPr id="38" name="Rectangle 37">
            <a:extLst>
              <a:ext uri="{FF2B5EF4-FFF2-40B4-BE49-F238E27FC236}">
                <a16:creationId xmlns:a16="http://schemas.microsoft.com/office/drawing/2014/main" id="{D236C40A-5D30-4E81-8C83-729154ECD4BC}"/>
              </a:ext>
            </a:extLst>
          </p:cNvPr>
          <p:cNvSpPr/>
          <p:nvPr/>
        </p:nvSpPr>
        <p:spPr>
          <a:xfrm>
            <a:off x="207681" y="6871426"/>
            <a:ext cx="6421543" cy="266698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dirty="0">
                <a:solidFill>
                  <a:schemeClr val="tx1"/>
                </a:solidFill>
              </a:rPr>
              <a:t>Success for all</a:t>
            </a:r>
            <a:endParaRPr lang="en-GB" sz="1300" dirty="0">
              <a:solidFill>
                <a:schemeClr val="tx1"/>
              </a:solidFill>
            </a:endParaRPr>
          </a:p>
          <a:p>
            <a:r>
              <a:rPr lang="en-GB" sz="1300" dirty="0">
                <a:solidFill>
                  <a:schemeClr val="tx1"/>
                </a:solidFill>
              </a:rPr>
              <a:t>At school we believe </a:t>
            </a:r>
            <a:r>
              <a:rPr lang="en-GB" sz="1300" u="sng" dirty="0">
                <a:solidFill>
                  <a:schemeClr val="tx1"/>
                </a:solidFill>
              </a:rPr>
              <a:t>all</a:t>
            </a:r>
            <a:r>
              <a:rPr lang="en-GB" sz="1300" dirty="0">
                <a:solidFill>
                  <a:schemeClr val="tx1"/>
                </a:solidFill>
              </a:rPr>
              <a:t> pupils can achieve success in maths. We encourage pupils to have a ‘growth mindset’ – a belief that effort leads to success and that challenges are opportunities to learn. </a:t>
            </a:r>
          </a:p>
          <a:p>
            <a:endParaRPr lang="en-GB" sz="1300" dirty="0">
              <a:solidFill>
                <a:schemeClr val="tx1"/>
              </a:solidFill>
            </a:endParaRPr>
          </a:p>
          <a:p>
            <a:r>
              <a:rPr lang="en-GB" sz="1300" dirty="0">
                <a:solidFill>
                  <a:schemeClr val="tx1"/>
                </a:solidFill>
              </a:rPr>
              <a:t> Here are a few tips to encourage your children at home with maths:  </a:t>
            </a:r>
          </a:p>
          <a:p>
            <a:endParaRPr lang="en-GB" sz="1300" dirty="0">
              <a:solidFill>
                <a:schemeClr val="tx1"/>
              </a:solidFill>
            </a:endParaRPr>
          </a:p>
          <a:p>
            <a:pPr marL="285750" indent="-285750">
              <a:buFont typeface="Wingdings" panose="05000000000000000000" pitchFamily="2" charset="2"/>
              <a:buChar char="ü"/>
            </a:pPr>
            <a:r>
              <a:rPr lang="en-GB" sz="1300" dirty="0">
                <a:solidFill>
                  <a:schemeClr val="tx1"/>
                </a:solidFill>
              </a:rPr>
              <a:t>Talk to your children about everyday maths</a:t>
            </a:r>
          </a:p>
          <a:p>
            <a:pPr marL="285750" indent="-285750">
              <a:buFont typeface="Wingdings" panose="05000000000000000000" pitchFamily="2" charset="2"/>
              <a:buChar char="ü"/>
            </a:pPr>
            <a:r>
              <a:rPr lang="en-GB" sz="1300" dirty="0">
                <a:solidFill>
                  <a:schemeClr val="tx1"/>
                </a:solidFill>
              </a:rPr>
              <a:t>Play games with them </a:t>
            </a:r>
          </a:p>
          <a:p>
            <a:pPr marL="285750" indent="-285750">
              <a:buFont typeface="Wingdings" panose="05000000000000000000" pitchFamily="2" charset="2"/>
              <a:buChar char="ü"/>
            </a:pPr>
            <a:r>
              <a:rPr lang="en-GB" sz="1300" dirty="0">
                <a:solidFill>
                  <a:schemeClr val="tx1"/>
                </a:solidFill>
              </a:rPr>
              <a:t>Value mistakes as learning opportunities</a:t>
            </a:r>
          </a:p>
          <a:p>
            <a:pPr marL="285750" indent="-285750">
              <a:buFont typeface="Wingdings" panose="05000000000000000000" pitchFamily="2" charset="2"/>
              <a:buChar char="ü"/>
            </a:pPr>
            <a:r>
              <a:rPr lang="en-GB" sz="1300" dirty="0">
                <a:solidFill>
                  <a:schemeClr val="tx1"/>
                </a:solidFill>
              </a:rPr>
              <a:t>Recognise that there is more than one way to work things out. </a:t>
            </a:r>
          </a:p>
          <a:p>
            <a:pPr marL="285750" indent="-285750">
              <a:buFont typeface="Wingdings" panose="05000000000000000000" pitchFamily="2" charset="2"/>
              <a:buChar char="ü"/>
            </a:pPr>
            <a:r>
              <a:rPr lang="en-GB" sz="1300" dirty="0">
                <a:solidFill>
                  <a:schemeClr val="tx1"/>
                </a:solidFill>
              </a:rPr>
              <a:t>Praise children for effort over outcome. </a:t>
            </a:r>
          </a:p>
          <a:p>
            <a:pPr marL="285750" indent="-285750">
              <a:buFont typeface="Wingdings" panose="05000000000000000000" pitchFamily="2" charset="2"/>
              <a:buChar char="ü"/>
            </a:pPr>
            <a:r>
              <a:rPr lang="en-GB" sz="1300" dirty="0">
                <a:solidFill>
                  <a:schemeClr val="tx1"/>
                </a:solidFill>
              </a:rPr>
              <a:t>Avoid saying things like “I’m useless at maths”. </a:t>
            </a:r>
          </a:p>
          <a:p>
            <a:endParaRPr lang="en-GB" sz="1300" u="sng" dirty="0">
              <a:solidFill>
                <a:schemeClr val="tx1"/>
              </a:solidFill>
            </a:endParaRPr>
          </a:p>
        </p:txBody>
      </p:sp>
      <p:sp>
        <p:nvSpPr>
          <p:cNvPr id="2" name="Footer Placeholder 1">
            <a:extLst>
              <a:ext uri="{FF2B5EF4-FFF2-40B4-BE49-F238E27FC236}">
                <a16:creationId xmlns:a16="http://schemas.microsoft.com/office/drawing/2014/main" id="{DC2E8223-CFAF-40C4-A91D-20252465EF03}"/>
              </a:ext>
            </a:extLst>
          </p:cNvPr>
          <p:cNvSpPr>
            <a:spLocks noGrp="1"/>
          </p:cNvSpPr>
          <p:nvPr>
            <p:ph type="ftr" sz="quarter" idx="11"/>
          </p:nvPr>
        </p:nvSpPr>
        <p:spPr>
          <a:xfrm>
            <a:off x="2137124" y="9411318"/>
            <a:ext cx="2314575" cy="527403"/>
          </a:xfrm>
        </p:spPr>
        <p:txBody>
          <a:bodyPr/>
          <a:lstStyle/>
          <a:p>
            <a:r>
              <a:rPr lang="en-GB" dirty="0"/>
              <a:t>Copyright © 2019 Mathematics Mastery. </a:t>
            </a:r>
          </a:p>
        </p:txBody>
      </p:sp>
    </p:spTree>
    <p:extLst>
      <p:ext uri="{BB962C8B-B14F-4D97-AF65-F5344CB8AC3E}">
        <p14:creationId xmlns:p14="http://schemas.microsoft.com/office/powerpoint/2010/main" val="96428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AF0DE17-0A6B-458F-B8B9-C9FD4C67AEBC}"/>
              </a:ext>
            </a:extLst>
          </p:cNvPr>
          <p:cNvSpPr/>
          <p:nvPr/>
        </p:nvSpPr>
        <p:spPr>
          <a:xfrm>
            <a:off x="234666" y="161688"/>
            <a:ext cx="6421543" cy="5310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Autumn focus: Place Value (three digit numbers) </a:t>
            </a:r>
          </a:p>
        </p:txBody>
      </p:sp>
      <p:sp>
        <p:nvSpPr>
          <p:cNvPr id="22" name="Rectangle 21">
            <a:extLst>
              <a:ext uri="{FF2B5EF4-FFF2-40B4-BE49-F238E27FC236}">
                <a16:creationId xmlns:a16="http://schemas.microsoft.com/office/drawing/2014/main" id="{ABE07CE3-7692-4ADE-BC42-781792357EDC}"/>
              </a:ext>
            </a:extLst>
          </p:cNvPr>
          <p:cNvSpPr/>
          <p:nvPr/>
        </p:nvSpPr>
        <p:spPr>
          <a:xfrm>
            <a:off x="287248" y="3489361"/>
            <a:ext cx="6381200" cy="120955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144000" lvl="0" indent="-144000">
              <a:buFont typeface="Arial" panose="020B0604020202020204" pitchFamily="34" charset="0"/>
              <a:buChar char="•"/>
            </a:pPr>
            <a:r>
              <a:rPr lang="en-GB" sz="1300" dirty="0">
                <a:solidFill>
                  <a:prstClr val="black"/>
                </a:solidFill>
              </a:rPr>
              <a:t>Recognising the value of each digit in a  3-digit number</a:t>
            </a:r>
          </a:p>
          <a:p>
            <a:pPr marL="144000" lvl="0" indent="-144000">
              <a:buFont typeface="Arial" panose="020B0604020202020204" pitchFamily="34" charset="0"/>
              <a:buChar char="•"/>
            </a:pPr>
            <a:r>
              <a:rPr lang="en-GB" sz="1300" dirty="0">
                <a:solidFill>
                  <a:prstClr val="black"/>
                </a:solidFill>
              </a:rPr>
              <a:t>Partitioning numbers in different ways </a:t>
            </a:r>
          </a:p>
          <a:p>
            <a:pPr marL="144000" lvl="0" indent="-144000">
              <a:buFont typeface="Arial" panose="020B0604020202020204" pitchFamily="34" charset="0"/>
              <a:buChar char="•"/>
            </a:pPr>
            <a:r>
              <a:rPr lang="en-GB" sz="1300" dirty="0">
                <a:solidFill>
                  <a:prstClr val="black"/>
                </a:solidFill>
              </a:rPr>
              <a:t>Ordering and comparing numbers </a:t>
            </a:r>
          </a:p>
          <a:p>
            <a:pPr marL="144000" lvl="0" indent="-144000">
              <a:buFont typeface="Arial" panose="020B0604020202020204" pitchFamily="34" charset="0"/>
              <a:buChar char="•"/>
            </a:pPr>
            <a:r>
              <a:rPr lang="en-GB" sz="1300" dirty="0">
                <a:solidFill>
                  <a:prstClr val="black"/>
                </a:solidFill>
              </a:rPr>
              <a:t>Identifying 10 more and 10 less</a:t>
            </a:r>
          </a:p>
          <a:p>
            <a:pPr marL="144000" lvl="0" indent="-144000">
              <a:buFont typeface="Arial" panose="020B0604020202020204" pitchFamily="34" charset="0"/>
              <a:buChar char="•"/>
            </a:pPr>
            <a:r>
              <a:rPr lang="en-GB" sz="1300" dirty="0">
                <a:solidFill>
                  <a:prstClr val="black"/>
                </a:solidFill>
              </a:rPr>
              <a:t>Rounding numbers to the nearest multiple of 10 </a:t>
            </a:r>
          </a:p>
          <a:p>
            <a:pPr marL="144000" lvl="0" indent="-144000">
              <a:buFont typeface="Arial" panose="020B0604020202020204" pitchFamily="34" charset="0"/>
              <a:buChar char="•"/>
            </a:pPr>
            <a:r>
              <a:rPr lang="en-GB" sz="1300" dirty="0">
                <a:solidFill>
                  <a:prstClr val="black"/>
                </a:solidFill>
              </a:rPr>
              <a:t>Rounding numbers to the nearest multiple of 100. </a:t>
            </a:r>
          </a:p>
          <a:p>
            <a:pPr marL="144000" lvl="0" indent="-144000">
              <a:buFont typeface="Arial" panose="020B0604020202020204" pitchFamily="34" charset="0"/>
              <a:buChar char="•"/>
            </a:pPr>
            <a:r>
              <a:rPr lang="en-GB" sz="1300" dirty="0">
                <a:solidFill>
                  <a:prstClr val="black"/>
                </a:solidFill>
              </a:rPr>
              <a:t>Solving place value problems</a:t>
            </a:r>
          </a:p>
        </p:txBody>
      </p:sp>
      <p:sp>
        <p:nvSpPr>
          <p:cNvPr id="31" name="Rectangle 30">
            <a:extLst>
              <a:ext uri="{FF2B5EF4-FFF2-40B4-BE49-F238E27FC236}">
                <a16:creationId xmlns:a16="http://schemas.microsoft.com/office/drawing/2014/main" id="{466FC625-8E93-4C21-BD2E-879CBEFCADA1}"/>
              </a:ext>
            </a:extLst>
          </p:cNvPr>
          <p:cNvSpPr/>
          <p:nvPr/>
        </p:nvSpPr>
        <p:spPr>
          <a:xfrm>
            <a:off x="296295" y="7440405"/>
            <a:ext cx="4120800" cy="231298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300" u="sng" dirty="0">
                <a:solidFill>
                  <a:schemeClr val="tx1"/>
                </a:solidFill>
              </a:rPr>
              <a:t>Representing 3-digit numbers</a:t>
            </a:r>
          </a:p>
          <a:p>
            <a:r>
              <a:rPr lang="en-GB" sz="1300" dirty="0">
                <a:solidFill>
                  <a:schemeClr val="tx1"/>
                </a:solidFill>
              </a:rPr>
              <a:t>In Year 3, pupils use Dienes blocks to represent numbers with up to three digits. This supports pupils with their understanding of the value of each digit and the relative difference in size between hundreds in comparison to tens and ones.  These can then be manipulated to investigate and reason about different ways to partition a number. E.g. “How many ways can you make 245?” Once pupils are familiar with using the concrete materials, they can move on to drawing diagrams to represent the blocks. Try using  diagrams at home to represent different 3-digit numbers. </a:t>
            </a:r>
          </a:p>
        </p:txBody>
      </p:sp>
      <p:sp>
        <p:nvSpPr>
          <p:cNvPr id="47" name="Rectangle 46">
            <a:extLst>
              <a:ext uri="{FF2B5EF4-FFF2-40B4-BE49-F238E27FC236}">
                <a16:creationId xmlns:a16="http://schemas.microsoft.com/office/drawing/2014/main" id="{A9A473A1-ACD6-46F2-A090-B168CD71B69B}"/>
              </a:ext>
            </a:extLst>
          </p:cNvPr>
          <p:cNvSpPr/>
          <p:nvPr/>
        </p:nvSpPr>
        <p:spPr>
          <a:xfrm>
            <a:off x="287248" y="4812333"/>
            <a:ext cx="6356750" cy="253289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400" u="sng" dirty="0">
                <a:solidFill>
                  <a:schemeClr val="tx1"/>
                </a:solidFill>
              </a:rPr>
              <a:t>Key vocabulary for Year 3 – Place Value</a:t>
            </a:r>
          </a:p>
          <a:p>
            <a:pPr algn="ctr">
              <a:lnSpc>
                <a:spcPct val="150000"/>
              </a:lnSpc>
            </a:pPr>
            <a:r>
              <a:rPr lang="en-GB" sz="1400" b="1" dirty="0">
                <a:solidFill>
                  <a:schemeClr val="tx1"/>
                </a:solidFill>
              </a:rPr>
              <a:t>Ones:                           Tens:                               Hundreds: </a:t>
            </a:r>
          </a:p>
          <a:p>
            <a:pPr algn="ctr">
              <a:lnSpc>
                <a:spcPct val="150000"/>
              </a:lnSpc>
            </a:pPr>
            <a:r>
              <a:rPr lang="en-GB" sz="1400" b="1" dirty="0">
                <a:solidFill>
                  <a:schemeClr val="tx1"/>
                </a:solidFill>
              </a:rPr>
              <a:t>is equal to </a:t>
            </a:r>
            <a:r>
              <a:rPr lang="en-GB" sz="1400" dirty="0">
                <a:solidFill>
                  <a:schemeClr val="tx1"/>
                </a:solidFill>
              </a:rPr>
              <a:t>(=)            </a:t>
            </a:r>
            <a:r>
              <a:rPr lang="en-GB" sz="1400" b="1" dirty="0">
                <a:solidFill>
                  <a:schemeClr val="tx1"/>
                </a:solidFill>
              </a:rPr>
              <a:t>digit              numeral               position               value             rounding           greater than             less than          more             fewer          increase        decrease       multiple of ten           multiple of one hundred           nearest multiple of ten/one hundred</a:t>
            </a:r>
            <a:endParaRPr lang="en-GB" sz="1400" dirty="0">
              <a:solidFill>
                <a:schemeClr val="tx1"/>
              </a:solidFill>
            </a:endParaRPr>
          </a:p>
          <a:p>
            <a:pPr algn="ctr"/>
            <a:r>
              <a:rPr lang="en-GB" sz="1400" b="1" dirty="0">
                <a:solidFill>
                  <a:schemeClr val="tx1"/>
                </a:solidFill>
              </a:rPr>
              <a:t>Partition</a:t>
            </a:r>
            <a:r>
              <a:rPr lang="en-GB" sz="1200" b="1" dirty="0">
                <a:solidFill>
                  <a:schemeClr val="tx1"/>
                </a:solidFill>
              </a:rPr>
              <a:t> </a:t>
            </a:r>
            <a:r>
              <a:rPr lang="en-GB" sz="1300" i="1" dirty="0">
                <a:solidFill>
                  <a:schemeClr val="tx1"/>
                </a:solidFill>
              </a:rPr>
              <a:t>- to split a number into two or more parts.  E.g. we can partition 16 into 10 and 6.</a:t>
            </a:r>
            <a:endParaRPr lang="en-GB" sz="1300" b="1" dirty="0">
              <a:solidFill>
                <a:schemeClr val="tx1"/>
              </a:solidFill>
            </a:endParaRPr>
          </a:p>
          <a:p>
            <a:pPr algn="ctr"/>
            <a:r>
              <a:rPr lang="en-GB" sz="1400" b="1" dirty="0">
                <a:solidFill>
                  <a:schemeClr val="tx1"/>
                </a:solidFill>
              </a:rPr>
              <a:t>Regroup </a:t>
            </a:r>
            <a:r>
              <a:rPr lang="en-GB" sz="1300" dirty="0">
                <a:solidFill>
                  <a:schemeClr val="tx1"/>
                </a:solidFill>
              </a:rPr>
              <a:t>– </a:t>
            </a:r>
            <a:r>
              <a:rPr lang="en-GB" sz="1300" i="1" dirty="0">
                <a:solidFill>
                  <a:schemeClr val="tx1"/>
                </a:solidFill>
              </a:rPr>
              <a:t>to exchange one ten for ten ones or unitise ten ones for one ten. “ I have regrouped my ten ones for one ten”. </a:t>
            </a:r>
          </a:p>
        </p:txBody>
      </p:sp>
      <p:graphicFrame>
        <p:nvGraphicFramePr>
          <p:cNvPr id="48" name="Table 47">
            <a:extLst>
              <a:ext uri="{FF2B5EF4-FFF2-40B4-BE49-F238E27FC236}">
                <a16:creationId xmlns:a16="http://schemas.microsoft.com/office/drawing/2014/main" id="{8B7702AE-B7E7-4711-A582-2CB6D3DCE6AC}"/>
              </a:ext>
            </a:extLst>
          </p:cNvPr>
          <p:cNvGraphicFramePr>
            <a:graphicFrameLocks noGrp="1"/>
          </p:cNvGraphicFramePr>
          <p:nvPr>
            <p:extLst>
              <p:ext uri="{D42A27DB-BD31-4B8C-83A1-F6EECF244321}">
                <p14:modId xmlns:p14="http://schemas.microsoft.com/office/powerpoint/2010/main" val="997443295"/>
              </p:ext>
            </p:extLst>
          </p:nvPr>
        </p:nvGraphicFramePr>
        <p:xfrm>
          <a:off x="287248" y="1017133"/>
          <a:ext cx="3755172" cy="2028635"/>
        </p:xfrm>
        <a:graphic>
          <a:graphicData uri="http://schemas.openxmlformats.org/drawingml/2006/table">
            <a:tbl>
              <a:tblPr firstRow="1" bandRow="1">
                <a:tableStyleId>{5940675A-B579-460E-94D1-54222C63F5DA}</a:tableStyleId>
              </a:tblPr>
              <a:tblGrid>
                <a:gridCol w="1578619">
                  <a:extLst>
                    <a:ext uri="{9D8B030D-6E8A-4147-A177-3AD203B41FA5}">
                      <a16:colId xmlns:a16="http://schemas.microsoft.com/office/drawing/2014/main" val="2930844339"/>
                    </a:ext>
                  </a:extLst>
                </a:gridCol>
                <a:gridCol w="1437845">
                  <a:extLst>
                    <a:ext uri="{9D8B030D-6E8A-4147-A177-3AD203B41FA5}">
                      <a16:colId xmlns:a16="http://schemas.microsoft.com/office/drawing/2014/main" val="588203538"/>
                    </a:ext>
                  </a:extLst>
                </a:gridCol>
                <a:gridCol w="738708">
                  <a:extLst>
                    <a:ext uri="{9D8B030D-6E8A-4147-A177-3AD203B41FA5}">
                      <a16:colId xmlns:a16="http://schemas.microsoft.com/office/drawing/2014/main" val="1755218418"/>
                    </a:ext>
                  </a:extLst>
                </a:gridCol>
              </a:tblGrid>
              <a:tr h="470444">
                <a:tc>
                  <a:txBody>
                    <a:bodyPr/>
                    <a:lstStyle/>
                    <a:p>
                      <a:pPr algn="ctr"/>
                      <a:r>
                        <a:rPr lang="en-GB" sz="1000" b="1" dirty="0">
                          <a:solidFill>
                            <a:srgbClr val="E40045"/>
                          </a:solidFill>
                          <a:latin typeface="Arial" panose="020B0604020202020204" pitchFamily="34" charset="0"/>
                          <a:cs typeface="Arial" panose="020B0604020202020204" pitchFamily="34" charset="0"/>
                        </a:rPr>
                        <a:t>Number sense and exploring</a:t>
                      </a:r>
                    </a:p>
                    <a:p>
                      <a:pPr algn="ctr"/>
                      <a:r>
                        <a:rPr lang="en-GB" sz="1000" b="1" dirty="0">
                          <a:solidFill>
                            <a:srgbClr val="E40045"/>
                          </a:solidFill>
                          <a:latin typeface="Arial" panose="020B0604020202020204" pitchFamily="34" charset="0"/>
                          <a:cs typeface="Arial" panose="020B0604020202020204" pitchFamily="34" charset="0"/>
                        </a:rPr>
                        <a:t>calculation strategies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000" b="1" dirty="0">
                          <a:solidFill>
                            <a:srgbClr val="E40045"/>
                          </a:solidFill>
                          <a:latin typeface="Arial" panose="020B0604020202020204" pitchFamily="34" charset="0"/>
                          <a:cs typeface="Arial" panose="020B0604020202020204" pitchFamily="34" charset="0"/>
                        </a:rPr>
                        <a:t>Place value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000" b="1" dirty="0">
                          <a:solidFill>
                            <a:srgbClr val="E40045"/>
                          </a:solidFill>
                          <a:latin typeface="Arial" panose="020B0604020202020204" pitchFamily="34" charset="0"/>
                          <a:cs typeface="Arial" panose="020B0604020202020204" pitchFamily="34" charset="0"/>
                        </a:rPr>
                        <a:t>Graphs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479995">
                <a:tc>
                  <a:txBody>
                    <a:bodyPr/>
                    <a:lstStyle/>
                    <a:p>
                      <a:pPr marL="0" indent="0">
                        <a:buFont typeface="Arial" panose="020B0604020202020204" pitchFamily="34" charset="0"/>
                        <a:buChar char="•"/>
                      </a:pPr>
                      <a:r>
                        <a:rPr lang="en-GB" sz="950" dirty="0">
                          <a:latin typeface="Arial" panose="020B0604020202020204" pitchFamily="34" charset="0"/>
                          <a:cs typeface="Arial" panose="020B0604020202020204" pitchFamily="34" charset="0"/>
                        </a:rPr>
                        <a:t>Read, write, order and compare numbers to 100</a:t>
                      </a:r>
                    </a:p>
                    <a:p>
                      <a:pPr marL="0" indent="0">
                        <a:buFont typeface="Arial" panose="020B0604020202020204" pitchFamily="34" charset="0"/>
                        <a:buChar char="•"/>
                      </a:pPr>
                      <a:r>
                        <a:rPr lang="en-GB" sz="950" dirty="0">
                          <a:latin typeface="Arial" panose="020B0604020202020204" pitchFamily="34" charset="0"/>
                          <a:cs typeface="Arial" panose="020B0604020202020204" pitchFamily="34" charset="0"/>
                        </a:rPr>
                        <a:t>Calculate mentally using known facts, round and adjust, near doubles, adding on to find the difference</a:t>
                      </a:r>
                    </a:p>
                    <a:p>
                      <a:pPr marL="0" indent="0">
                        <a:buFont typeface="Arial" panose="020B0604020202020204" pitchFamily="34" charset="0"/>
                        <a:buChar char="•"/>
                      </a:pPr>
                      <a:r>
                        <a:rPr lang="en-GB" sz="950" dirty="0">
                          <a:latin typeface="Arial" panose="020B0604020202020204" pitchFamily="34" charset="0"/>
                          <a:cs typeface="Arial" panose="020B0604020202020204" pitchFamily="34" charset="0"/>
                        </a:rPr>
                        <a:t>Derive new facts from a known fact</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Read, write, represent, partition, order and compare 3-digit numbers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 Find 10 and 100 more or less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Round to the nearest multiple of 10 and 100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GB" sz="950" dirty="0">
                          <a:latin typeface="Arial" panose="020B0604020202020204" pitchFamily="34" charset="0"/>
                          <a:cs typeface="Arial" panose="020B0604020202020204" pitchFamily="34" charset="0"/>
                        </a:rPr>
                        <a:t>Collect, interpret and present</a:t>
                      </a:r>
                    </a:p>
                    <a:p>
                      <a:pPr marL="0" indent="0">
                        <a:buFont typeface="Arial" panose="020B0604020202020204" pitchFamily="34" charset="0"/>
                        <a:buNone/>
                      </a:pPr>
                      <a:r>
                        <a:rPr lang="en-GB" sz="950" dirty="0">
                          <a:latin typeface="Arial" panose="020B0604020202020204" pitchFamily="34" charset="0"/>
                          <a:cs typeface="Arial" panose="020B0604020202020204" pitchFamily="34" charset="0"/>
                        </a:rPr>
                        <a:t>data using</a:t>
                      </a:r>
                    </a:p>
                    <a:p>
                      <a:pPr marL="0" indent="0">
                        <a:buFont typeface="Arial" panose="020B0604020202020204" pitchFamily="34" charset="0"/>
                        <a:buNone/>
                      </a:pPr>
                      <a:r>
                        <a:rPr lang="en-GB" sz="950" dirty="0">
                          <a:latin typeface="Arial" panose="020B0604020202020204" pitchFamily="34" charset="0"/>
                          <a:cs typeface="Arial" panose="020B0604020202020204" pitchFamily="34" charset="0"/>
                        </a:rPr>
                        <a:t>charts and tables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49" name="Table 48">
            <a:extLst>
              <a:ext uri="{FF2B5EF4-FFF2-40B4-BE49-F238E27FC236}">
                <a16:creationId xmlns:a16="http://schemas.microsoft.com/office/drawing/2014/main" id="{62143FD7-00DA-4370-8DE4-3DDC50DB4C9B}"/>
              </a:ext>
            </a:extLst>
          </p:cNvPr>
          <p:cNvGraphicFramePr>
            <a:graphicFrameLocks noGrp="1"/>
          </p:cNvGraphicFramePr>
          <p:nvPr>
            <p:extLst>
              <p:ext uri="{D42A27DB-BD31-4B8C-83A1-F6EECF244321}">
                <p14:modId xmlns:p14="http://schemas.microsoft.com/office/powerpoint/2010/main" val="2958394360"/>
              </p:ext>
            </p:extLst>
          </p:nvPr>
        </p:nvGraphicFramePr>
        <p:xfrm>
          <a:off x="4025362" y="994948"/>
          <a:ext cx="2630847" cy="2038777"/>
        </p:xfrm>
        <a:graphic>
          <a:graphicData uri="http://schemas.openxmlformats.org/drawingml/2006/table">
            <a:tbl>
              <a:tblPr firstRow="1" bandRow="1">
                <a:tableStyleId>{5940675A-B579-460E-94D1-54222C63F5DA}</a:tableStyleId>
              </a:tblPr>
              <a:tblGrid>
                <a:gridCol w="1434504">
                  <a:extLst>
                    <a:ext uri="{9D8B030D-6E8A-4147-A177-3AD203B41FA5}">
                      <a16:colId xmlns:a16="http://schemas.microsoft.com/office/drawing/2014/main" val="588203538"/>
                    </a:ext>
                  </a:extLst>
                </a:gridCol>
                <a:gridCol w="1196343">
                  <a:extLst>
                    <a:ext uri="{9D8B030D-6E8A-4147-A177-3AD203B41FA5}">
                      <a16:colId xmlns:a16="http://schemas.microsoft.com/office/drawing/2014/main" val="141045838"/>
                    </a:ext>
                  </a:extLst>
                </a:gridCol>
              </a:tblGrid>
              <a:tr h="569085">
                <a:tc>
                  <a:txBody>
                    <a:bodyPr/>
                    <a:lstStyle/>
                    <a:p>
                      <a:pPr algn="ctr"/>
                      <a:r>
                        <a:rPr lang="en-GB" sz="1000" b="1" dirty="0">
                          <a:solidFill>
                            <a:srgbClr val="E40045"/>
                          </a:solidFill>
                          <a:latin typeface="Arial" panose="020B0604020202020204" pitchFamily="34" charset="0"/>
                          <a:cs typeface="Arial" panose="020B0604020202020204" pitchFamily="34" charset="0"/>
                        </a:rPr>
                        <a:t>Addition and subtraction</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000" b="1" dirty="0">
                          <a:solidFill>
                            <a:srgbClr val="E40045"/>
                          </a:solidFill>
                          <a:latin typeface="Arial" panose="020B0604020202020204" pitchFamily="34" charset="0"/>
                          <a:cs typeface="Arial" panose="020B0604020202020204" pitchFamily="34" charset="0"/>
                        </a:rPr>
                        <a:t>Length and perimeter</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4696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 Develop and use a range of mental calculation strategies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Illustrate and explain formal written methods – column method</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Measure, draw and compare lengths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Add and subtract lengths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Calculate perimeter</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
        <p:nvSpPr>
          <p:cNvPr id="8" name="TextBox 7">
            <a:extLst>
              <a:ext uri="{FF2B5EF4-FFF2-40B4-BE49-F238E27FC236}">
                <a16:creationId xmlns:a16="http://schemas.microsoft.com/office/drawing/2014/main" id="{1754C992-1827-46CA-BB29-1C6CC0229C01}"/>
              </a:ext>
            </a:extLst>
          </p:cNvPr>
          <p:cNvSpPr txBox="1"/>
          <p:nvPr/>
        </p:nvSpPr>
        <p:spPr>
          <a:xfrm>
            <a:off x="2408079" y="772373"/>
            <a:ext cx="2115059" cy="261610"/>
          </a:xfrm>
          <a:prstGeom prst="rect">
            <a:avLst/>
          </a:prstGeom>
          <a:solidFill>
            <a:schemeClr val="bg2"/>
          </a:solidFill>
        </p:spPr>
        <p:txBody>
          <a:bodyPr wrap="square" rtlCol="0">
            <a:spAutoFit/>
          </a:bodyPr>
          <a:lstStyle/>
          <a:p>
            <a:r>
              <a:rPr lang="en-GB" sz="1100" dirty="0"/>
              <a:t>Year 3 - Autumn Curriculum Map</a:t>
            </a:r>
          </a:p>
        </p:txBody>
      </p:sp>
      <p:sp>
        <p:nvSpPr>
          <p:cNvPr id="23" name="Rectangle 22">
            <a:extLst>
              <a:ext uri="{FF2B5EF4-FFF2-40B4-BE49-F238E27FC236}">
                <a16:creationId xmlns:a16="http://schemas.microsoft.com/office/drawing/2014/main" id="{F38BC400-B4B5-47A9-BDFD-EF2A09103C76}"/>
              </a:ext>
            </a:extLst>
          </p:cNvPr>
          <p:cNvSpPr/>
          <p:nvPr/>
        </p:nvSpPr>
        <p:spPr>
          <a:xfrm>
            <a:off x="275009" y="3015268"/>
            <a:ext cx="6381200" cy="5796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300" dirty="0">
                <a:solidFill>
                  <a:schemeClr val="tx1"/>
                </a:solidFill>
              </a:rPr>
              <a:t>This term one of our key focuses in Year 3 is place value as pupils begin to explore numbers with three digits. Below are some of the key small steps pupils will be learning about:</a:t>
            </a:r>
          </a:p>
        </p:txBody>
      </p:sp>
      <p:grpSp>
        <p:nvGrpSpPr>
          <p:cNvPr id="3" name="Group 2">
            <a:extLst>
              <a:ext uri="{FF2B5EF4-FFF2-40B4-BE49-F238E27FC236}">
                <a16:creationId xmlns:a16="http://schemas.microsoft.com/office/drawing/2014/main" id="{0B3D86DF-8073-4A3E-BF33-CE8FC97014E4}"/>
              </a:ext>
            </a:extLst>
          </p:cNvPr>
          <p:cNvGrpSpPr/>
          <p:nvPr/>
        </p:nvGrpSpPr>
        <p:grpSpPr>
          <a:xfrm>
            <a:off x="2056122" y="5173008"/>
            <a:ext cx="512794" cy="221867"/>
            <a:chOff x="4060146" y="5488263"/>
            <a:chExt cx="512794" cy="221867"/>
          </a:xfrm>
        </p:grpSpPr>
        <p:pic>
          <p:nvPicPr>
            <p:cNvPr id="36" name="Picture 35">
              <a:extLst>
                <a:ext uri="{FF2B5EF4-FFF2-40B4-BE49-F238E27FC236}">
                  <a16:creationId xmlns:a16="http://schemas.microsoft.com/office/drawing/2014/main" id="{19B37D93-A901-4664-B3DC-695EB3976CE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2186" t="51742" r="27657" b="23910"/>
            <a:stretch/>
          </p:blipFill>
          <p:spPr>
            <a:xfrm>
              <a:off x="4060146" y="5548989"/>
              <a:ext cx="176888" cy="143721"/>
            </a:xfrm>
            <a:prstGeom prst="rect">
              <a:avLst/>
            </a:prstGeom>
          </p:spPr>
        </p:pic>
        <p:grpSp>
          <p:nvGrpSpPr>
            <p:cNvPr id="2" name="Group 1">
              <a:extLst>
                <a:ext uri="{FF2B5EF4-FFF2-40B4-BE49-F238E27FC236}">
                  <a16:creationId xmlns:a16="http://schemas.microsoft.com/office/drawing/2014/main" id="{DBB8EB20-11F6-466B-876D-78A2AC92EDA0}"/>
                </a:ext>
              </a:extLst>
            </p:cNvPr>
            <p:cNvGrpSpPr/>
            <p:nvPr/>
          </p:nvGrpSpPr>
          <p:grpSpPr>
            <a:xfrm>
              <a:off x="4235779" y="5488263"/>
              <a:ext cx="337161" cy="221867"/>
              <a:chOff x="4235779" y="5488263"/>
              <a:chExt cx="337161" cy="221867"/>
            </a:xfrm>
          </p:grpSpPr>
          <p:pic>
            <p:nvPicPr>
              <p:cNvPr id="38" name="Picture 37">
                <a:extLst>
                  <a:ext uri="{FF2B5EF4-FFF2-40B4-BE49-F238E27FC236}">
                    <a16:creationId xmlns:a16="http://schemas.microsoft.com/office/drawing/2014/main" id="{6409E13D-5030-4DB1-A773-4ED2E482A4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2186" t="51742" r="27657" b="23910"/>
              <a:stretch/>
            </p:blipFill>
            <p:spPr>
              <a:xfrm>
                <a:off x="4235779" y="5566409"/>
                <a:ext cx="176888" cy="143721"/>
              </a:xfrm>
              <a:prstGeom prst="rect">
                <a:avLst/>
              </a:prstGeom>
            </p:spPr>
          </p:pic>
          <p:pic>
            <p:nvPicPr>
              <p:cNvPr id="39" name="Picture 38">
                <a:extLst>
                  <a:ext uri="{FF2B5EF4-FFF2-40B4-BE49-F238E27FC236}">
                    <a16:creationId xmlns:a16="http://schemas.microsoft.com/office/drawing/2014/main" id="{4CD9BF73-AA57-495F-B2CD-36C7E589F3D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2186" t="51742" r="27657" b="23910"/>
              <a:stretch/>
            </p:blipFill>
            <p:spPr>
              <a:xfrm>
                <a:off x="4396052" y="5488263"/>
                <a:ext cx="176888" cy="143721"/>
              </a:xfrm>
              <a:prstGeom prst="rect">
                <a:avLst/>
              </a:prstGeom>
            </p:spPr>
          </p:pic>
        </p:grpSp>
      </p:grpSp>
      <p:grpSp>
        <p:nvGrpSpPr>
          <p:cNvPr id="6" name="Group 5">
            <a:extLst>
              <a:ext uri="{FF2B5EF4-FFF2-40B4-BE49-F238E27FC236}">
                <a16:creationId xmlns:a16="http://schemas.microsoft.com/office/drawing/2014/main" id="{2C25DFD9-82E8-4E78-B8D8-ED5E5E23EDC4}"/>
              </a:ext>
            </a:extLst>
          </p:cNvPr>
          <p:cNvGrpSpPr/>
          <p:nvPr/>
        </p:nvGrpSpPr>
        <p:grpSpPr>
          <a:xfrm>
            <a:off x="3518549" y="5136081"/>
            <a:ext cx="909883" cy="313541"/>
            <a:chOff x="5560154" y="5396589"/>
            <a:chExt cx="909883" cy="313541"/>
          </a:xfrm>
        </p:grpSpPr>
        <p:pic>
          <p:nvPicPr>
            <p:cNvPr id="35" name="Picture 34">
              <a:extLst>
                <a:ext uri="{FF2B5EF4-FFF2-40B4-BE49-F238E27FC236}">
                  <a16:creationId xmlns:a16="http://schemas.microsoft.com/office/drawing/2014/main" id="{EE7E30BB-C439-4F4A-B00B-EA8684794B6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5560154" y="5513782"/>
              <a:ext cx="743185" cy="122016"/>
            </a:xfrm>
            <a:prstGeom prst="rect">
              <a:avLst/>
            </a:prstGeom>
          </p:spPr>
        </p:pic>
        <p:pic>
          <p:nvPicPr>
            <p:cNvPr id="45" name="Picture 44">
              <a:extLst>
                <a:ext uri="{FF2B5EF4-FFF2-40B4-BE49-F238E27FC236}">
                  <a16:creationId xmlns:a16="http://schemas.microsoft.com/office/drawing/2014/main" id="{6EFFC942-5AF7-4BF0-A5E3-49404731D1F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5719172" y="5588114"/>
              <a:ext cx="743185" cy="122016"/>
            </a:xfrm>
            <a:prstGeom prst="rect">
              <a:avLst/>
            </a:prstGeom>
          </p:spPr>
        </p:pic>
        <p:pic>
          <p:nvPicPr>
            <p:cNvPr id="50" name="Picture 49">
              <a:extLst>
                <a:ext uri="{FF2B5EF4-FFF2-40B4-BE49-F238E27FC236}">
                  <a16:creationId xmlns:a16="http://schemas.microsoft.com/office/drawing/2014/main" id="{2376E134-C0DE-47D8-9A85-C605BF620E4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5726852" y="5396589"/>
              <a:ext cx="743185" cy="122016"/>
            </a:xfrm>
            <a:prstGeom prst="rect">
              <a:avLst/>
            </a:prstGeom>
          </p:spPr>
        </p:pic>
      </p:grpSp>
      <p:grpSp>
        <p:nvGrpSpPr>
          <p:cNvPr id="28" name="Group 27">
            <a:extLst>
              <a:ext uri="{FF2B5EF4-FFF2-40B4-BE49-F238E27FC236}">
                <a16:creationId xmlns:a16="http://schemas.microsoft.com/office/drawing/2014/main" id="{285987AD-77F8-4738-BB61-1F72B55D50FF}"/>
              </a:ext>
            </a:extLst>
          </p:cNvPr>
          <p:cNvGrpSpPr/>
          <p:nvPr/>
        </p:nvGrpSpPr>
        <p:grpSpPr>
          <a:xfrm>
            <a:off x="5467764" y="5021033"/>
            <a:ext cx="531595" cy="474513"/>
            <a:chOff x="1860688" y="1261374"/>
            <a:chExt cx="2539456" cy="2512147"/>
          </a:xfrm>
        </p:grpSpPr>
        <p:grpSp>
          <p:nvGrpSpPr>
            <p:cNvPr id="29" name="Group 28">
              <a:extLst>
                <a:ext uri="{FF2B5EF4-FFF2-40B4-BE49-F238E27FC236}">
                  <a16:creationId xmlns:a16="http://schemas.microsoft.com/office/drawing/2014/main" id="{8B904345-9981-42E5-9B6E-25607931BE17}"/>
                </a:ext>
              </a:extLst>
            </p:cNvPr>
            <p:cNvGrpSpPr/>
            <p:nvPr/>
          </p:nvGrpSpPr>
          <p:grpSpPr>
            <a:xfrm>
              <a:off x="1860688" y="1261374"/>
              <a:ext cx="324000" cy="2512147"/>
              <a:chOff x="4619708" y="1264319"/>
              <a:chExt cx="324000" cy="2512147"/>
            </a:xfrm>
            <a:solidFill>
              <a:srgbClr val="0070C0"/>
            </a:solidFill>
          </p:grpSpPr>
          <p:sp>
            <p:nvSpPr>
              <p:cNvPr id="143" name="Cube 142">
                <a:extLst>
                  <a:ext uri="{FF2B5EF4-FFF2-40B4-BE49-F238E27FC236}">
                    <a16:creationId xmlns:a16="http://schemas.microsoft.com/office/drawing/2014/main" id="{80D8D05D-27D0-48C4-AB36-B910DF202754}"/>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Cube 143">
                <a:extLst>
                  <a:ext uri="{FF2B5EF4-FFF2-40B4-BE49-F238E27FC236}">
                    <a16:creationId xmlns:a16="http://schemas.microsoft.com/office/drawing/2014/main" id="{F547367A-F64C-44C2-A972-746D9A2B689E}"/>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Cube 144">
                <a:extLst>
                  <a:ext uri="{FF2B5EF4-FFF2-40B4-BE49-F238E27FC236}">
                    <a16:creationId xmlns:a16="http://schemas.microsoft.com/office/drawing/2014/main" id="{AF0AE1C2-8ADC-47C9-829B-18BC3C4BEF90}"/>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Cube 145">
                <a:extLst>
                  <a:ext uri="{FF2B5EF4-FFF2-40B4-BE49-F238E27FC236}">
                    <a16:creationId xmlns:a16="http://schemas.microsoft.com/office/drawing/2014/main" id="{3A3B7E17-65FD-4C54-BB77-1FCF0BB59014}"/>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Cube 146">
                <a:extLst>
                  <a:ext uri="{FF2B5EF4-FFF2-40B4-BE49-F238E27FC236}">
                    <a16:creationId xmlns:a16="http://schemas.microsoft.com/office/drawing/2014/main" id="{C955C19E-2153-4390-AB91-3E8AA07C58BE}"/>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Cube 147">
                <a:extLst>
                  <a:ext uri="{FF2B5EF4-FFF2-40B4-BE49-F238E27FC236}">
                    <a16:creationId xmlns:a16="http://schemas.microsoft.com/office/drawing/2014/main" id="{E5955A0C-F89B-44F9-9653-966EF86859A7}"/>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Cube 148">
                <a:extLst>
                  <a:ext uri="{FF2B5EF4-FFF2-40B4-BE49-F238E27FC236}">
                    <a16:creationId xmlns:a16="http://schemas.microsoft.com/office/drawing/2014/main" id="{63FF83FB-752E-477A-8DAD-A5A73F6F9AC3}"/>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Cube 149">
                <a:extLst>
                  <a:ext uri="{FF2B5EF4-FFF2-40B4-BE49-F238E27FC236}">
                    <a16:creationId xmlns:a16="http://schemas.microsoft.com/office/drawing/2014/main" id="{1D6F8DD1-2701-4FC6-8103-2E47D35C342F}"/>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Cube 150">
                <a:extLst>
                  <a:ext uri="{FF2B5EF4-FFF2-40B4-BE49-F238E27FC236}">
                    <a16:creationId xmlns:a16="http://schemas.microsoft.com/office/drawing/2014/main" id="{E4491F6A-8C3E-48BD-9B8F-9F03F58760E5}"/>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Cube 151">
                <a:extLst>
                  <a:ext uri="{FF2B5EF4-FFF2-40B4-BE49-F238E27FC236}">
                    <a16:creationId xmlns:a16="http://schemas.microsoft.com/office/drawing/2014/main" id="{2D651876-05FB-40EB-AEA0-DB32CB6EAFDB}"/>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0485D912-CA9F-4E12-84EE-779BCA5DC107}"/>
                </a:ext>
              </a:extLst>
            </p:cNvPr>
            <p:cNvGrpSpPr/>
            <p:nvPr/>
          </p:nvGrpSpPr>
          <p:grpSpPr>
            <a:xfrm>
              <a:off x="2108074" y="1261374"/>
              <a:ext cx="324000" cy="2512147"/>
              <a:chOff x="4619708" y="1264319"/>
              <a:chExt cx="324000" cy="2512147"/>
            </a:xfrm>
            <a:solidFill>
              <a:srgbClr val="0070C0"/>
            </a:solidFill>
          </p:grpSpPr>
          <p:sp>
            <p:nvSpPr>
              <p:cNvPr id="133" name="Cube 132">
                <a:extLst>
                  <a:ext uri="{FF2B5EF4-FFF2-40B4-BE49-F238E27FC236}">
                    <a16:creationId xmlns:a16="http://schemas.microsoft.com/office/drawing/2014/main" id="{EE420775-7418-4C57-BD0C-85D246D626DE}"/>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Cube 133">
                <a:extLst>
                  <a:ext uri="{FF2B5EF4-FFF2-40B4-BE49-F238E27FC236}">
                    <a16:creationId xmlns:a16="http://schemas.microsoft.com/office/drawing/2014/main" id="{988C4782-B8E1-4D44-8D2E-B5927B92E44F}"/>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Cube 134">
                <a:extLst>
                  <a:ext uri="{FF2B5EF4-FFF2-40B4-BE49-F238E27FC236}">
                    <a16:creationId xmlns:a16="http://schemas.microsoft.com/office/drawing/2014/main" id="{E1A013CB-DE51-4A68-B9D0-2B12FA873D09}"/>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Cube 135">
                <a:extLst>
                  <a:ext uri="{FF2B5EF4-FFF2-40B4-BE49-F238E27FC236}">
                    <a16:creationId xmlns:a16="http://schemas.microsoft.com/office/drawing/2014/main" id="{BE94B86A-D760-44DF-803C-3E35A3BF754B}"/>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Cube 136">
                <a:extLst>
                  <a:ext uri="{FF2B5EF4-FFF2-40B4-BE49-F238E27FC236}">
                    <a16:creationId xmlns:a16="http://schemas.microsoft.com/office/drawing/2014/main" id="{6FABC6D8-5A7E-4EA6-AAA3-31A43CF50024}"/>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Cube 137">
                <a:extLst>
                  <a:ext uri="{FF2B5EF4-FFF2-40B4-BE49-F238E27FC236}">
                    <a16:creationId xmlns:a16="http://schemas.microsoft.com/office/drawing/2014/main" id="{BFD4FDF1-2AD3-4F47-892C-BB778BE27EBC}"/>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Cube 138">
                <a:extLst>
                  <a:ext uri="{FF2B5EF4-FFF2-40B4-BE49-F238E27FC236}">
                    <a16:creationId xmlns:a16="http://schemas.microsoft.com/office/drawing/2014/main" id="{5BB46693-81AB-4C7D-A476-0AE6C17F229A}"/>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Cube 139">
                <a:extLst>
                  <a:ext uri="{FF2B5EF4-FFF2-40B4-BE49-F238E27FC236}">
                    <a16:creationId xmlns:a16="http://schemas.microsoft.com/office/drawing/2014/main" id="{0265C7C4-CF66-4B18-96E2-9A922F79D618}"/>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Cube 140">
                <a:extLst>
                  <a:ext uri="{FF2B5EF4-FFF2-40B4-BE49-F238E27FC236}">
                    <a16:creationId xmlns:a16="http://schemas.microsoft.com/office/drawing/2014/main" id="{3A7096AF-B79A-4150-ADD1-27C524024A38}"/>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Cube 141">
                <a:extLst>
                  <a:ext uri="{FF2B5EF4-FFF2-40B4-BE49-F238E27FC236}">
                    <a16:creationId xmlns:a16="http://schemas.microsoft.com/office/drawing/2014/main" id="{98AB65CB-C271-4FE6-A2B9-F80511B99BF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EA4BC2E7-1904-45B0-97C1-4B271A867C76}"/>
                </a:ext>
              </a:extLst>
            </p:cNvPr>
            <p:cNvGrpSpPr/>
            <p:nvPr/>
          </p:nvGrpSpPr>
          <p:grpSpPr>
            <a:xfrm>
              <a:off x="2355460" y="1261374"/>
              <a:ext cx="324000" cy="2512147"/>
              <a:chOff x="4619708" y="1264319"/>
              <a:chExt cx="324000" cy="2512147"/>
            </a:xfrm>
            <a:solidFill>
              <a:srgbClr val="0070C0"/>
            </a:solidFill>
          </p:grpSpPr>
          <p:sp>
            <p:nvSpPr>
              <p:cNvPr id="123" name="Cube 122">
                <a:extLst>
                  <a:ext uri="{FF2B5EF4-FFF2-40B4-BE49-F238E27FC236}">
                    <a16:creationId xmlns:a16="http://schemas.microsoft.com/office/drawing/2014/main" id="{D07B2177-8ADA-421D-850F-9D39BE6B2B11}"/>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Cube 123">
                <a:extLst>
                  <a:ext uri="{FF2B5EF4-FFF2-40B4-BE49-F238E27FC236}">
                    <a16:creationId xmlns:a16="http://schemas.microsoft.com/office/drawing/2014/main" id="{64E10D9B-5E81-41B2-8AE7-D3D26285BA13}"/>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Cube 124">
                <a:extLst>
                  <a:ext uri="{FF2B5EF4-FFF2-40B4-BE49-F238E27FC236}">
                    <a16:creationId xmlns:a16="http://schemas.microsoft.com/office/drawing/2014/main" id="{06C29B49-8F7D-4372-A3FA-A4D781EE59F7}"/>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Cube 125">
                <a:extLst>
                  <a:ext uri="{FF2B5EF4-FFF2-40B4-BE49-F238E27FC236}">
                    <a16:creationId xmlns:a16="http://schemas.microsoft.com/office/drawing/2014/main" id="{215FC935-8957-46FB-8840-CD3EF49453BE}"/>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Cube 126">
                <a:extLst>
                  <a:ext uri="{FF2B5EF4-FFF2-40B4-BE49-F238E27FC236}">
                    <a16:creationId xmlns:a16="http://schemas.microsoft.com/office/drawing/2014/main" id="{8D10CF07-C400-4554-807D-1B701ADC0937}"/>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Cube 127">
                <a:extLst>
                  <a:ext uri="{FF2B5EF4-FFF2-40B4-BE49-F238E27FC236}">
                    <a16:creationId xmlns:a16="http://schemas.microsoft.com/office/drawing/2014/main" id="{3A126938-683B-4D6B-9321-856F2ED096EE}"/>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Cube 128">
                <a:extLst>
                  <a:ext uri="{FF2B5EF4-FFF2-40B4-BE49-F238E27FC236}">
                    <a16:creationId xmlns:a16="http://schemas.microsoft.com/office/drawing/2014/main" id="{ABC5B023-AD25-48B4-A8DE-8F793F0FDCBE}"/>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Cube 129">
                <a:extLst>
                  <a:ext uri="{FF2B5EF4-FFF2-40B4-BE49-F238E27FC236}">
                    <a16:creationId xmlns:a16="http://schemas.microsoft.com/office/drawing/2014/main" id="{3375DFF4-0941-405A-8E65-300FCA4D6EB8}"/>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Cube 130">
                <a:extLst>
                  <a:ext uri="{FF2B5EF4-FFF2-40B4-BE49-F238E27FC236}">
                    <a16:creationId xmlns:a16="http://schemas.microsoft.com/office/drawing/2014/main" id="{0EFE62D8-EF90-4F3F-B180-A8FF2A85C9BB}"/>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Cube 131">
                <a:extLst>
                  <a:ext uri="{FF2B5EF4-FFF2-40B4-BE49-F238E27FC236}">
                    <a16:creationId xmlns:a16="http://schemas.microsoft.com/office/drawing/2014/main" id="{A17F564F-1E2A-4A12-9DC1-2BCFF56693FD}"/>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E25E7969-D672-4D38-88A0-D89B275D9915}"/>
                </a:ext>
              </a:extLst>
            </p:cNvPr>
            <p:cNvGrpSpPr/>
            <p:nvPr/>
          </p:nvGrpSpPr>
          <p:grpSpPr>
            <a:xfrm>
              <a:off x="2602846" y="1261374"/>
              <a:ext cx="324000" cy="2512147"/>
              <a:chOff x="4619708" y="1264319"/>
              <a:chExt cx="324000" cy="2512147"/>
            </a:xfrm>
            <a:solidFill>
              <a:srgbClr val="0070C0"/>
            </a:solidFill>
          </p:grpSpPr>
          <p:sp>
            <p:nvSpPr>
              <p:cNvPr id="113" name="Cube 112">
                <a:extLst>
                  <a:ext uri="{FF2B5EF4-FFF2-40B4-BE49-F238E27FC236}">
                    <a16:creationId xmlns:a16="http://schemas.microsoft.com/office/drawing/2014/main" id="{B63F6B87-2C2B-470D-9326-D2B6C0329AA2}"/>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ube 113">
                <a:extLst>
                  <a:ext uri="{FF2B5EF4-FFF2-40B4-BE49-F238E27FC236}">
                    <a16:creationId xmlns:a16="http://schemas.microsoft.com/office/drawing/2014/main" id="{7E7E1598-69EF-4A35-90F6-66205B14416C}"/>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Cube 114">
                <a:extLst>
                  <a:ext uri="{FF2B5EF4-FFF2-40B4-BE49-F238E27FC236}">
                    <a16:creationId xmlns:a16="http://schemas.microsoft.com/office/drawing/2014/main" id="{701A49FC-A803-47C2-8F50-CEF833ABF2F0}"/>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Cube 115">
                <a:extLst>
                  <a:ext uri="{FF2B5EF4-FFF2-40B4-BE49-F238E27FC236}">
                    <a16:creationId xmlns:a16="http://schemas.microsoft.com/office/drawing/2014/main" id="{BF745EB7-C9B7-4329-BF1D-5FAFE3ECE7A8}"/>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Cube 116">
                <a:extLst>
                  <a:ext uri="{FF2B5EF4-FFF2-40B4-BE49-F238E27FC236}">
                    <a16:creationId xmlns:a16="http://schemas.microsoft.com/office/drawing/2014/main" id="{F312A0C9-715B-44C1-9428-9206AA264199}"/>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Cube 117">
                <a:extLst>
                  <a:ext uri="{FF2B5EF4-FFF2-40B4-BE49-F238E27FC236}">
                    <a16:creationId xmlns:a16="http://schemas.microsoft.com/office/drawing/2014/main" id="{2D713603-1820-4C90-A36F-DDA3584E0665}"/>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Cube 118">
                <a:extLst>
                  <a:ext uri="{FF2B5EF4-FFF2-40B4-BE49-F238E27FC236}">
                    <a16:creationId xmlns:a16="http://schemas.microsoft.com/office/drawing/2014/main" id="{EE77E14F-7AC5-4D46-8EB4-3372896A1BF8}"/>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Cube 119">
                <a:extLst>
                  <a:ext uri="{FF2B5EF4-FFF2-40B4-BE49-F238E27FC236}">
                    <a16:creationId xmlns:a16="http://schemas.microsoft.com/office/drawing/2014/main" id="{5499A1E9-D504-4B18-B749-7C8E85042BB7}"/>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Cube 120">
                <a:extLst>
                  <a:ext uri="{FF2B5EF4-FFF2-40B4-BE49-F238E27FC236}">
                    <a16:creationId xmlns:a16="http://schemas.microsoft.com/office/drawing/2014/main" id="{4FC99A6B-EC3E-4D2A-B58E-E7583084553D}"/>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Cube 121">
                <a:extLst>
                  <a:ext uri="{FF2B5EF4-FFF2-40B4-BE49-F238E27FC236}">
                    <a16:creationId xmlns:a16="http://schemas.microsoft.com/office/drawing/2014/main" id="{1BB4963E-1F21-48CB-B452-8536AEBDA9CF}"/>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8A6CA33A-0974-4E08-9256-55BFAB723A62}"/>
                </a:ext>
              </a:extLst>
            </p:cNvPr>
            <p:cNvGrpSpPr/>
            <p:nvPr/>
          </p:nvGrpSpPr>
          <p:grpSpPr>
            <a:xfrm>
              <a:off x="2850232" y="1261374"/>
              <a:ext cx="324000" cy="2512147"/>
              <a:chOff x="4619708" y="1264319"/>
              <a:chExt cx="324000" cy="2512147"/>
            </a:xfrm>
            <a:solidFill>
              <a:srgbClr val="0070C0"/>
            </a:solidFill>
          </p:grpSpPr>
          <p:sp>
            <p:nvSpPr>
              <p:cNvPr id="103" name="Cube 102">
                <a:extLst>
                  <a:ext uri="{FF2B5EF4-FFF2-40B4-BE49-F238E27FC236}">
                    <a16:creationId xmlns:a16="http://schemas.microsoft.com/office/drawing/2014/main" id="{9C9BDA84-242E-4B62-8F4C-C7DF6413B5E1}"/>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Cube 103">
                <a:extLst>
                  <a:ext uri="{FF2B5EF4-FFF2-40B4-BE49-F238E27FC236}">
                    <a16:creationId xmlns:a16="http://schemas.microsoft.com/office/drawing/2014/main" id="{31B569C4-62E1-48AD-AB5F-6C496F7B10F8}"/>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Cube 104">
                <a:extLst>
                  <a:ext uri="{FF2B5EF4-FFF2-40B4-BE49-F238E27FC236}">
                    <a16:creationId xmlns:a16="http://schemas.microsoft.com/office/drawing/2014/main" id="{78125ACD-E1D6-4489-9B2E-845BC7D1B7C3}"/>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ube 105">
                <a:extLst>
                  <a:ext uri="{FF2B5EF4-FFF2-40B4-BE49-F238E27FC236}">
                    <a16:creationId xmlns:a16="http://schemas.microsoft.com/office/drawing/2014/main" id="{9E8F6576-3DA8-4C64-BB06-8891E8A442A9}"/>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Cube 106">
                <a:extLst>
                  <a:ext uri="{FF2B5EF4-FFF2-40B4-BE49-F238E27FC236}">
                    <a16:creationId xmlns:a16="http://schemas.microsoft.com/office/drawing/2014/main" id="{2911F083-14A4-4481-9FB4-75F23582FF11}"/>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Cube 107">
                <a:extLst>
                  <a:ext uri="{FF2B5EF4-FFF2-40B4-BE49-F238E27FC236}">
                    <a16:creationId xmlns:a16="http://schemas.microsoft.com/office/drawing/2014/main" id="{F38D4C46-D7FF-4F01-9A61-A4825B6FF7F9}"/>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Cube 108">
                <a:extLst>
                  <a:ext uri="{FF2B5EF4-FFF2-40B4-BE49-F238E27FC236}">
                    <a16:creationId xmlns:a16="http://schemas.microsoft.com/office/drawing/2014/main" id="{15B6143C-4DE0-477E-93A5-8B31AFF38945}"/>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Cube 109">
                <a:extLst>
                  <a:ext uri="{FF2B5EF4-FFF2-40B4-BE49-F238E27FC236}">
                    <a16:creationId xmlns:a16="http://schemas.microsoft.com/office/drawing/2014/main" id="{6472D263-BD53-4608-8165-87E861CEBB2F}"/>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Cube 110">
                <a:extLst>
                  <a:ext uri="{FF2B5EF4-FFF2-40B4-BE49-F238E27FC236}">
                    <a16:creationId xmlns:a16="http://schemas.microsoft.com/office/drawing/2014/main" id="{69142724-F8DD-441E-A413-32F3EE56C664}"/>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Cube 111">
                <a:extLst>
                  <a:ext uri="{FF2B5EF4-FFF2-40B4-BE49-F238E27FC236}">
                    <a16:creationId xmlns:a16="http://schemas.microsoft.com/office/drawing/2014/main" id="{BAF5F67F-5B27-4007-B621-2C723B07A13C}"/>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2E2FE5F-802B-41C2-8E7D-26F83BD4FA11}"/>
                </a:ext>
              </a:extLst>
            </p:cNvPr>
            <p:cNvGrpSpPr/>
            <p:nvPr/>
          </p:nvGrpSpPr>
          <p:grpSpPr>
            <a:xfrm>
              <a:off x="3097618" y="1261374"/>
              <a:ext cx="324000" cy="2512147"/>
              <a:chOff x="4619708" y="1264319"/>
              <a:chExt cx="324000" cy="2512147"/>
            </a:xfrm>
            <a:solidFill>
              <a:srgbClr val="0070C0"/>
            </a:solidFill>
          </p:grpSpPr>
          <p:sp>
            <p:nvSpPr>
              <p:cNvPr id="93" name="Cube 92">
                <a:extLst>
                  <a:ext uri="{FF2B5EF4-FFF2-40B4-BE49-F238E27FC236}">
                    <a16:creationId xmlns:a16="http://schemas.microsoft.com/office/drawing/2014/main" id="{9EC359AF-3632-466A-B9D9-294CCB355472}"/>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Cube 93">
                <a:extLst>
                  <a:ext uri="{FF2B5EF4-FFF2-40B4-BE49-F238E27FC236}">
                    <a16:creationId xmlns:a16="http://schemas.microsoft.com/office/drawing/2014/main" id="{49FCBC8E-F569-4FAC-BF90-B22C4322AE95}"/>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Cube 94">
                <a:extLst>
                  <a:ext uri="{FF2B5EF4-FFF2-40B4-BE49-F238E27FC236}">
                    <a16:creationId xmlns:a16="http://schemas.microsoft.com/office/drawing/2014/main" id="{3B0FB36F-20FE-423A-8563-336385FC9402}"/>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Cube 95">
                <a:extLst>
                  <a:ext uri="{FF2B5EF4-FFF2-40B4-BE49-F238E27FC236}">
                    <a16:creationId xmlns:a16="http://schemas.microsoft.com/office/drawing/2014/main" id="{FA97E05F-9C19-4CCC-9121-381357F4C001}"/>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Cube 96">
                <a:extLst>
                  <a:ext uri="{FF2B5EF4-FFF2-40B4-BE49-F238E27FC236}">
                    <a16:creationId xmlns:a16="http://schemas.microsoft.com/office/drawing/2014/main" id="{224BCB7A-6061-4DF5-B08D-BD16FBFE8AA3}"/>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Cube 97">
                <a:extLst>
                  <a:ext uri="{FF2B5EF4-FFF2-40B4-BE49-F238E27FC236}">
                    <a16:creationId xmlns:a16="http://schemas.microsoft.com/office/drawing/2014/main" id="{9792DC76-5CAB-41F1-ABC2-12AF9CF76385}"/>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Cube 98">
                <a:extLst>
                  <a:ext uri="{FF2B5EF4-FFF2-40B4-BE49-F238E27FC236}">
                    <a16:creationId xmlns:a16="http://schemas.microsoft.com/office/drawing/2014/main" id="{C32EECCC-E318-47E7-A18A-AD892E41CED3}"/>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Cube 99">
                <a:extLst>
                  <a:ext uri="{FF2B5EF4-FFF2-40B4-BE49-F238E27FC236}">
                    <a16:creationId xmlns:a16="http://schemas.microsoft.com/office/drawing/2014/main" id="{EE269FC8-59DB-4AAE-9E61-1BE58FF81B87}"/>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Cube 100">
                <a:extLst>
                  <a:ext uri="{FF2B5EF4-FFF2-40B4-BE49-F238E27FC236}">
                    <a16:creationId xmlns:a16="http://schemas.microsoft.com/office/drawing/2014/main" id="{D0614208-B2AE-4F78-B13E-B7E8F240A647}"/>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Cube 101">
                <a:extLst>
                  <a:ext uri="{FF2B5EF4-FFF2-40B4-BE49-F238E27FC236}">
                    <a16:creationId xmlns:a16="http://schemas.microsoft.com/office/drawing/2014/main" id="{35D97BC8-BBBD-4DAD-A5C1-B58EC37317F2}"/>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88A28937-7D9E-4E79-BCC5-4113DCC36F2C}"/>
                </a:ext>
              </a:extLst>
            </p:cNvPr>
            <p:cNvGrpSpPr/>
            <p:nvPr/>
          </p:nvGrpSpPr>
          <p:grpSpPr>
            <a:xfrm>
              <a:off x="3345004" y="1261374"/>
              <a:ext cx="324000" cy="2512147"/>
              <a:chOff x="4619708" y="1264319"/>
              <a:chExt cx="324000" cy="2512147"/>
            </a:xfrm>
            <a:solidFill>
              <a:srgbClr val="0070C0"/>
            </a:solidFill>
          </p:grpSpPr>
          <p:sp>
            <p:nvSpPr>
              <p:cNvPr id="83" name="Cube 82">
                <a:extLst>
                  <a:ext uri="{FF2B5EF4-FFF2-40B4-BE49-F238E27FC236}">
                    <a16:creationId xmlns:a16="http://schemas.microsoft.com/office/drawing/2014/main" id="{DBF47D9B-1364-47F1-8AFD-46D1966FBE03}"/>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Cube 83">
                <a:extLst>
                  <a:ext uri="{FF2B5EF4-FFF2-40B4-BE49-F238E27FC236}">
                    <a16:creationId xmlns:a16="http://schemas.microsoft.com/office/drawing/2014/main" id="{51C91A20-E4AC-4AE5-9FE1-621C229FA6B3}"/>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Cube 84">
                <a:extLst>
                  <a:ext uri="{FF2B5EF4-FFF2-40B4-BE49-F238E27FC236}">
                    <a16:creationId xmlns:a16="http://schemas.microsoft.com/office/drawing/2014/main" id="{83D4723B-47B9-4D80-A152-AC142D8BBE95}"/>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Cube 85">
                <a:extLst>
                  <a:ext uri="{FF2B5EF4-FFF2-40B4-BE49-F238E27FC236}">
                    <a16:creationId xmlns:a16="http://schemas.microsoft.com/office/drawing/2014/main" id="{4CA07506-443E-4E75-BC65-DD43D779E1FD}"/>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Cube 86">
                <a:extLst>
                  <a:ext uri="{FF2B5EF4-FFF2-40B4-BE49-F238E27FC236}">
                    <a16:creationId xmlns:a16="http://schemas.microsoft.com/office/drawing/2014/main" id="{F0312A57-4CA8-47B7-87D3-B1E82F184654}"/>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Cube 87">
                <a:extLst>
                  <a:ext uri="{FF2B5EF4-FFF2-40B4-BE49-F238E27FC236}">
                    <a16:creationId xmlns:a16="http://schemas.microsoft.com/office/drawing/2014/main" id="{96565BA0-0A9C-4DAD-A2D6-C1485C539289}"/>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Cube 88">
                <a:extLst>
                  <a:ext uri="{FF2B5EF4-FFF2-40B4-BE49-F238E27FC236}">
                    <a16:creationId xmlns:a16="http://schemas.microsoft.com/office/drawing/2014/main" id="{E1AD4555-A439-4084-BCE5-E7D4A82D1FFE}"/>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ube 89">
                <a:extLst>
                  <a:ext uri="{FF2B5EF4-FFF2-40B4-BE49-F238E27FC236}">
                    <a16:creationId xmlns:a16="http://schemas.microsoft.com/office/drawing/2014/main" id="{AE1D99C6-75F8-40D9-8B0C-E56D181472C8}"/>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Cube 90">
                <a:extLst>
                  <a:ext uri="{FF2B5EF4-FFF2-40B4-BE49-F238E27FC236}">
                    <a16:creationId xmlns:a16="http://schemas.microsoft.com/office/drawing/2014/main" id="{611070C7-F07B-4C92-BD50-D4F34C27EDC5}"/>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Cube 91">
                <a:extLst>
                  <a:ext uri="{FF2B5EF4-FFF2-40B4-BE49-F238E27FC236}">
                    <a16:creationId xmlns:a16="http://schemas.microsoft.com/office/drawing/2014/main" id="{2FD82C9C-57E3-4037-AEBE-FE5985DA7375}"/>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4E589656-7BA0-4568-8E82-0E5067223F43}"/>
                </a:ext>
              </a:extLst>
            </p:cNvPr>
            <p:cNvGrpSpPr/>
            <p:nvPr/>
          </p:nvGrpSpPr>
          <p:grpSpPr>
            <a:xfrm>
              <a:off x="3592390" y="1261374"/>
              <a:ext cx="324000" cy="2512147"/>
              <a:chOff x="4619708" y="1264319"/>
              <a:chExt cx="324000" cy="2512147"/>
            </a:xfrm>
            <a:solidFill>
              <a:srgbClr val="0070C0"/>
            </a:solidFill>
          </p:grpSpPr>
          <p:sp>
            <p:nvSpPr>
              <p:cNvPr id="73" name="Cube 72">
                <a:extLst>
                  <a:ext uri="{FF2B5EF4-FFF2-40B4-BE49-F238E27FC236}">
                    <a16:creationId xmlns:a16="http://schemas.microsoft.com/office/drawing/2014/main" id="{0B9C9049-54E9-410B-8CD9-9C5781BD6B84}"/>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Cube 73">
                <a:extLst>
                  <a:ext uri="{FF2B5EF4-FFF2-40B4-BE49-F238E27FC236}">
                    <a16:creationId xmlns:a16="http://schemas.microsoft.com/office/drawing/2014/main" id="{FF38BA00-DCC0-43EA-BB06-10F0A92F2F16}"/>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Cube 74">
                <a:extLst>
                  <a:ext uri="{FF2B5EF4-FFF2-40B4-BE49-F238E27FC236}">
                    <a16:creationId xmlns:a16="http://schemas.microsoft.com/office/drawing/2014/main" id="{6AC419B8-99F8-4400-BB75-0BE75B5B8EEB}"/>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Cube 75">
                <a:extLst>
                  <a:ext uri="{FF2B5EF4-FFF2-40B4-BE49-F238E27FC236}">
                    <a16:creationId xmlns:a16="http://schemas.microsoft.com/office/drawing/2014/main" id="{8C416C32-C67F-4A25-8332-3A33493498B0}"/>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Cube 76">
                <a:extLst>
                  <a:ext uri="{FF2B5EF4-FFF2-40B4-BE49-F238E27FC236}">
                    <a16:creationId xmlns:a16="http://schemas.microsoft.com/office/drawing/2014/main" id="{711A112B-2ADA-41CF-8848-DAD0F3B036DD}"/>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Cube 77">
                <a:extLst>
                  <a:ext uri="{FF2B5EF4-FFF2-40B4-BE49-F238E27FC236}">
                    <a16:creationId xmlns:a16="http://schemas.microsoft.com/office/drawing/2014/main" id="{E1DACE17-0A99-41D6-BDBA-71C6A669D824}"/>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Cube 78">
                <a:extLst>
                  <a:ext uri="{FF2B5EF4-FFF2-40B4-BE49-F238E27FC236}">
                    <a16:creationId xmlns:a16="http://schemas.microsoft.com/office/drawing/2014/main" id="{C2433033-1589-4F47-8297-5F2CACE96EE1}"/>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Cube 79">
                <a:extLst>
                  <a:ext uri="{FF2B5EF4-FFF2-40B4-BE49-F238E27FC236}">
                    <a16:creationId xmlns:a16="http://schemas.microsoft.com/office/drawing/2014/main" id="{0E9CB742-5B2E-4459-A004-1C7022A32A9A}"/>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Cube 80">
                <a:extLst>
                  <a:ext uri="{FF2B5EF4-FFF2-40B4-BE49-F238E27FC236}">
                    <a16:creationId xmlns:a16="http://schemas.microsoft.com/office/drawing/2014/main" id="{205071DA-B0CA-4B5D-AD5B-F09430428AAF}"/>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Cube 81">
                <a:extLst>
                  <a:ext uri="{FF2B5EF4-FFF2-40B4-BE49-F238E27FC236}">
                    <a16:creationId xmlns:a16="http://schemas.microsoft.com/office/drawing/2014/main" id="{74CA14EC-A7D5-49AD-A8C1-8983E9FE480C}"/>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D490BCF0-FC1F-455E-8CDB-F7D646AD57C3}"/>
                </a:ext>
              </a:extLst>
            </p:cNvPr>
            <p:cNvGrpSpPr/>
            <p:nvPr/>
          </p:nvGrpSpPr>
          <p:grpSpPr>
            <a:xfrm>
              <a:off x="3828759" y="1261374"/>
              <a:ext cx="324000" cy="2512147"/>
              <a:chOff x="4619708" y="1264319"/>
              <a:chExt cx="324000" cy="2512147"/>
            </a:xfrm>
            <a:solidFill>
              <a:srgbClr val="0070C0"/>
            </a:solidFill>
          </p:grpSpPr>
          <p:sp>
            <p:nvSpPr>
              <p:cNvPr id="63" name="Cube 62">
                <a:extLst>
                  <a:ext uri="{FF2B5EF4-FFF2-40B4-BE49-F238E27FC236}">
                    <a16:creationId xmlns:a16="http://schemas.microsoft.com/office/drawing/2014/main" id="{21DCC390-41BD-4EC1-A1D2-673FFD53CBA7}"/>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Cube 63">
                <a:extLst>
                  <a:ext uri="{FF2B5EF4-FFF2-40B4-BE49-F238E27FC236}">
                    <a16:creationId xmlns:a16="http://schemas.microsoft.com/office/drawing/2014/main" id="{86790A94-2659-46E8-BA1B-42CE0ECCB545}"/>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Cube 64">
                <a:extLst>
                  <a:ext uri="{FF2B5EF4-FFF2-40B4-BE49-F238E27FC236}">
                    <a16:creationId xmlns:a16="http://schemas.microsoft.com/office/drawing/2014/main" id="{32272A9A-84B2-4408-9084-2466F72B8D41}"/>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ube 65">
                <a:extLst>
                  <a:ext uri="{FF2B5EF4-FFF2-40B4-BE49-F238E27FC236}">
                    <a16:creationId xmlns:a16="http://schemas.microsoft.com/office/drawing/2014/main" id="{5C88E821-3D17-4D7D-AFDC-0443DC03BBA6}"/>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Cube 66">
                <a:extLst>
                  <a:ext uri="{FF2B5EF4-FFF2-40B4-BE49-F238E27FC236}">
                    <a16:creationId xmlns:a16="http://schemas.microsoft.com/office/drawing/2014/main" id="{9627DC00-9C2C-4CD7-AFD9-308929A0089A}"/>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Cube 67">
                <a:extLst>
                  <a:ext uri="{FF2B5EF4-FFF2-40B4-BE49-F238E27FC236}">
                    <a16:creationId xmlns:a16="http://schemas.microsoft.com/office/drawing/2014/main" id="{1912C12D-C111-4AB9-8E55-F4FCA06F78DD}"/>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Cube 68">
                <a:extLst>
                  <a:ext uri="{FF2B5EF4-FFF2-40B4-BE49-F238E27FC236}">
                    <a16:creationId xmlns:a16="http://schemas.microsoft.com/office/drawing/2014/main" id="{EC589871-E381-4A1F-9834-4981241248EC}"/>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Cube 69">
                <a:extLst>
                  <a:ext uri="{FF2B5EF4-FFF2-40B4-BE49-F238E27FC236}">
                    <a16:creationId xmlns:a16="http://schemas.microsoft.com/office/drawing/2014/main" id="{F3A26931-0350-4A8D-B744-8C22B1ABA305}"/>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Cube 70">
                <a:extLst>
                  <a:ext uri="{FF2B5EF4-FFF2-40B4-BE49-F238E27FC236}">
                    <a16:creationId xmlns:a16="http://schemas.microsoft.com/office/drawing/2014/main" id="{BAE898E4-8D0E-4A65-8216-79A256D8EB11}"/>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Cube 71">
                <a:extLst>
                  <a:ext uri="{FF2B5EF4-FFF2-40B4-BE49-F238E27FC236}">
                    <a16:creationId xmlns:a16="http://schemas.microsoft.com/office/drawing/2014/main" id="{419498F0-7415-42A1-857D-93CFEB208A0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88952BB7-42BD-4DD5-B068-6780A7AA1C74}"/>
                </a:ext>
              </a:extLst>
            </p:cNvPr>
            <p:cNvGrpSpPr/>
            <p:nvPr/>
          </p:nvGrpSpPr>
          <p:grpSpPr>
            <a:xfrm>
              <a:off x="4076144" y="1261374"/>
              <a:ext cx="324000" cy="2512147"/>
              <a:chOff x="4619708" y="1264319"/>
              <a:chExt cx="324000" cy="2512147"/>
            </a:xfrm>
            <a:solidFill>
              <a:srgbClr val="0070C0"/>
            </a:solidFill>
          </p:grpSpPr>
          <p:sp>
            <p:nvSpPr>
              <p:cNvPr id="53" name="Cube 52">
                <a:extLst>
                  <a:ext uri="{FF2B5EF4-FFF2-40B4-BE49-F238E27FC236}">
                    <a16:creationId xmlns:a16="http://schemas.microsoft.com/office/drawing/2014/main" id="{3CC017E4-F2B6-4A63-B1C1-95B28282A7CD}"/>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ube 53">
                <a:extLst>
                  <a:ext uri="{FF2B5EF4-FFF2-40B4-BE49-F238E27FC236}">
                    <a16:creationId xmlns:a16="http://schemas.microsoft.com/office/drawing/2014/main" id="{07CFD885-ADCB-4D6E-B2A7-34A3C1D5B9CD}"/>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ube 54">
                <a:extLst>
                  <a:ext uri="{FF2B5EF4-FFF2-40B4-BE49-F238E27FC236}">
                    <a16:creationId xmlns:a16="http://schemas.microsoft.com/office/drawing/2014/main" id="{75110E27-CEB7-4581-B324-B09BE47EAF30}"/>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ube 55">
                <a:extLst>
                  <a:ext uri="{FF2B5EF4-FFF2-40B4-BE49-F238E27FC236}">
                    <a16:creationId xmlns:a16="http://schemas.microsoft.com/office/drawing/2014/main" id="{A4238829-4EE0-4417-A255-5D617FBDA791}"/>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Cube 56">
                <a:extLst>
                  <a:ext uri="{FF2B5EF4-FFF2-40B4-BE49-F238E27FC236}">
                    <a16:creationId xmlns:a16="http://schemas.microsoft.com/office/drawing/2014/main" id="{BEAA4DDB-5220-4D12-AF6E-D7630FD942BA}"/>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Cube 57">
                <a:extLst>
                  <a:ext uri="{FF2B5EF4-FFF2-40B4-BE49-F238E27FC236}">
                    <a16:creationId xmlns:a16="http://schemas.microsoft.com/office/drawing/2014/main" id="{0FF7331D-F865-4D06-82A5-E9E03CA4FF3C}"/>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Cube 58">
                <a:extLst>
                  <a:ext uri="{FF2B5EF4-FFF2-40B4-BE49-F238E27FC236}">
                    <a16:creationId xmlns:a16="http://schemas.microsoft.com/office/drawing/2014/main" id="{7CF4611F-7018-4140-9590-7F3F387FC9B2}"/>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Cube 59">
                <a:extLst>
                  <a:ext uri="{FF2B5EF4-FFF2-40B4-BE49-F238E27FC236}">
                    <a16:creationId xmlns:a16="http://schemas.microsoft.com/office/drawing/2014/main" id="{C9F24288-C6E2-450D-9076-A44444F9D441}"/>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Cube 60">
                <a:extLst>
                  <a:ext uri="{FF2B5EF4-FFF2-40B4-BE49-F238E27FC236}">
                    <a16:creationId xmlns:a16="http://schemas.microsoft.com/office/drawing/2014/main" id="{1FDF4BB4-3B04-4B1D-B949-584DEF80103A}"/>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Cube 61">
                <a:extLst>
                  <a:ext uri="{FF2B5EF4-FFF2-40B4-BE49-F238E27FC236}">
                    <a16:creationId xmlns:a16="http://schemas.microsoft.com/office/drawing/2014/main" id="{E0D2CF5E-293C-47D1-8347-60491CCBE6A5}"/>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4" name="Group 263">
            <a:extLst>
              <a:ext uri="{FF2B5EF4-FFF2-40B4-BE49-F238E27FC236}">
                <a16:creationId xmlns:a16="http://schemas.microsoft.com/office/drawing/2014/main" id="{11518A63-A544-4ED0-81AF-AD9A3E0DB174}"/>
              </a:ext>
            </a:extLst>
          </p:cNvPr>
          <p:cNvGrpSpPr/>
          <p:nvPr/>
        </p:nvGrpSpPr>
        <p:grpSpPr>
          <a:xfrm>
            <a:off x="5861874" y="4933849"/>
            <a:ext cx="531595" cy="474513"/>
            <a:chOff x="1860688" y="1261374"/>
            <a:chExt cx="2539456" cy="2512147"/>
          </a:xfrm>
        </p:grpSpPr>
        <p:grpSp>
          <p:nvGrpSpPr>
            <p:cNvPr id="265" name="Group 264">
              <a:extLst>
                <a:ext uri="{FF2B5EF4-FFF2-40B4-BE49-F238E27FC236}">
                  <a16:creationId xmlns:a16="http://schemas.microsoft.com/office/drawing/2014/main" id="{026C57E9-BADE-4113-ADAF-681B4A72BAF9}"/>
                </a:ext>
              </a:extLst>
            </p:cNvPr>
            <p:cNvGrpSpPr/>
            <p:nvPr/>
          </p:nvGrpSpPr>
          <p:grpSpPr>
            <a:xfrm>
              <a:off x="1860688" y="1261374"/>
              <a:ext cx="324000" cy="2512147"/>
              <a:chOff x="4619708" y="1264319"/>
              <a:chExt cx="324000" cy="2512147"/>
            </a:xfrm>
            <a:solidFill>
              <a:srgbClr val="0070C0"/>
            </a:solidFill>
          </p:grpSpPr>
          <p:sp>
            <p:nvSpPr>
              <p:cNvPr id="365" name="Cube 364">
                <a:extLst>
                  <a:ext uri="{FF2B5EF4-FFF2-40B4-BE49-F238E27FC236}">
                    <a16:creationId xmlns:a16="http://schemas.microsoft.com/office/drawing/2014/main" id="{6E089C12-E951-44FF-A8CB-F4BFF7058E9B}"/>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Cube 365">
                <a:extLst>
                  <a:ext uri="{FF2B5EF4-FFF2-40B4-BE49-F238E27FC236}">
                    <a16:creationId xmlns:a16="http://schemas.microsoft.com/office/drawing/2014/main" id="{DDA49A92-F7C0-4539-B300-F5968585A2A0}"/>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Cube 366">
                <a:extLst>
                  <a:ext uri="{FF2B5EF4-FFF2-40B4-BE49-F238E27FC236}">
                    <a16:creationId xmlns:a16="http://schemas.microsoft.com/office/drawing/2014/main" id="{66F6C846-4DBE-423F-A309-4C4E085185B1}"/>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Cube 367">
                <a:extLst>
                  <a:ext uri="{FF2B5EF4-FFF2-40B4-BE49-F238E27FC236}">
                    <a16:creationId xmlns:a16="http://schemas.microsoft.com/office/drawing/2014/main" id="{369C3E76-2204-4F03-AA10-8561B4FE1757}"/>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Cube 368">
                <a:extLst>
                  <a:ext uri="{FF2B5EF4-FFF2-40B4-BE49-F238E27FC236}">
                    <a16:creationId xmlns:a16="http://schemas.microsoft.com/office/drawing/2014/main" id="{034D4F17-EDE6-4F24-84AB-F35F15EB78D9}"/>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Cube 369">
                <a:extLst>
                  <a:ext uri="{FF2B5EF4-FFF2-40B4-BE49-F238E27FC236}">
                    <a16:creationId xmlns:a16="http://schemas.microsoft.com/office/drawing/2014/main" id="{9A7778FF-BCC3-45C4-9F56-2D8CE100996B}"/>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Cube 370">
                <a:extLst>
                  <a:ext uri="{FF2B5EF4-FFF2-40B4-BE49-F238E27FC236}">
                    <a16:creationId xmlns:a16="http://schemas.microsoft.com/office/drawing/2014/main" id="{74AF4398-F479-4973-AFD4-A60060941961}"/>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Cube 371">
                <a:extLst>
                  <a:ext uri="{FF2B5EF4-FFF2-40B4-BE49-F238E27FC236}">
                    <a16:creationId xmlns:a16="http://schemas.microsoft.com/office/drawing/2014/main" id="{C94410D5-52CD-43B6-AB71-9923067CD47A}"/>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Cube 372">
                <a:extLst>
                  <a:ext uri="{FF2B5EF4-FFF2-40B4-BE49-F238E27FC236}">
                    <a16:creationId xmlns:a16="http://schemas.microsoft.com/office/drawing/2014/main" id="{02ECCDF7-4F72-45F2-BC1A-B8DE368B9B98}"/>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Cube 373">
                <a:extLst>
                  <a:ext uri="{FF2B5EF4-FFF2-40B4-BE49-F238E27FC236}">
                    <a16:creationId xmlns:a16="http://schemas.microsoft.com/office/drawing/2014/main" id="{CBEC23C7-0C31-4114-BD51-C276A96A9C5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 name="Group 265">
              <a:extLst>
                <a:ext uri="{FF2B5EF4-FFF2-40B4-BE49-F238E27FC236}">
                  <a16:creationId xmlns:a16="http://schemas.microsoft.com/office/drawing/2014/main" id="{7B5BA626-A599-4CC2-8446-295121E7D2D6}"/>
                </a:ext>
              </a:extLst>
            </p:cNvPr>
            <p:cNvGrpSpPr/>
            <p:nvPr/>
          </p:nvGrpSpPr>
          <p:grpSpPr>
            <a:xfrm>
              <a:off x="2108074" y="1261374"/>
              <a:ext cx="324000" cy="2512147"/>
              <a:chOff x="4619708" y="1264319"/>
              <a:chExt cx="324000" cy="2512147"/>
            </a:xfrm>
            <a:solidFill>
              <a:srgbClr val="0070C0"/>
            </a:solidFill>
          </p:grpSpPr>
          <p:sp>
            <p:nvSpPr>
              <p:cNvPr id="355" name="Cube 354">
                <a:extLst>
                  <a:ext uri="{FF2B5EF4-FFF2-40B4-BE49-F238E27FC236}">
                    <a16:creationId xmlns:a16="http://schemas.microsoft.com/office/drawing/2014/main" id="{BB78E8C2-3936-491A-AA59-5B7354CFCB64}"/>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Cube 355">
                <a:extLst>
                  <a:ext uri="{FF2B5EF4-FFF2-40B4-BE49-F238E27FC236}">
                    <a16:creationId xmlns:a16="http://schemas.microsoft.com/office/drawing/2014/main" id="{D4E4186C-7B51-4DFE-91F8-16DB053D4D28}"/>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Cube 356">
                <a:extLst>
                  <a:ext uri="{FF2B5EF4-FFF2-40B4-BE49-F238E27FC236}">
                    <a16:creationId xmlns:a16="http://schemas.microsoft.com/office/drawing/2014/main" id="{12AD97B1-0D52-4B53-84A5-2CD7B9E821A2}"/>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Cube 357">
                <a:extLst>
                  <a:ext uri="{FF2B5EF4-FFF2-40B4-BE49-F238E27FC236}">
                    <a16:creationId xmlns:a16="http://schemas.microsoft.com/office/drawing/2014/main" id="{B99D50D5-3572-48A7-9655-45D8A1C4C599}"/>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Cube 358">
                <a:extLst>
                  <a:ext uri="{FF2B5EF4-FFF2-40B4-BE49-F238E27FC236}">
                    <a16:creationId xmlns:a16="http://schemas.microsoft.com/office/drawing/2014/main" id="{5DCF7D07-FBBC-4D41-BFE6-8D300E242A4D}"/>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Cube 359">
                <a:extLst>
                  <a:ext uri="{FF2B5EF4-FFF2-40B4-BE49-F238E27FC236}">
                    <a16:creationId xmlns:a16="http://schemas.microsoft.com/office/drawing/2014/main" id="{43653239-3BBD-4516-B29A-856A03DF438B}"/>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Cube 360">
                <a:extLst>
                  <a:ext uri="{FF2B5EF4-FFF2-40B4-BE49-F238E27FC236}">
                    <a16:creationId xmlns:a16="http://schemas.microsoft.com/office/drawing/2014/main" id="{D41BE98E-E0B0-4FF5-9576-DAC35159559D}"/>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Cube 361">
                <a:extLst>
                  <a:ext uri="{FF2B5EF4-FFF2-40B4-BE49-F238E27FC236}">
                    <a16:creationId xmlns:a16="http://schemas.microsoft.com/office/drawing/2014/main" id="{4FAB57B2-87FB-4E6E-AE63-0105AEFEF75F}"/>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Cube 362">
                <a:extLst>
                  <a:ext uri="{FF2B5EF4-FFF2-40B4-BE49-F238E27FC236}">
                    <a16:creationId xmlns:a16="http://schemas.microsoft.com/office/drawing/2014/main" id="{1C1FA818-5292-49DF-9A0F-B94E4608FA51}"/>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Cube 363">
                <a:extLst>
                  <a:ext uri="{FF2B5EF4-FFF2-40B4-BE49-F238E27FC236}">
                    <a16:creationId xmlns:a16="http://schemas.microsoft.com/office/drawing/2014/main" id="{6C4D6CE3-8D30-44E1-ABDC-665B24BD2C5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a:extLst>
                <a:ext uri="{FF2B5EF4-FFF2-40B4-BE49-F238E27FC236}">
                  <a16:creationId xmlns:a16="http://schemas.microsoft.com/office/drawing/2014/main" id="{D2FE1966-F966-4448-BC4D-AC03BD4D4B3F}"/>
                </a:ext>
              </a:extLst>
            </p:cNvPr>
            <p:cNvGrpSpPr/>
            <p:nvPr/>
          </p:nvGrpSpPr>
          <p:grpSpPr>
            <a:xfrm>
              <a:off x="2355460" y="1261374"/>
              <a:ext cx="324000" cy="2512147"/>
              <a:chOff x="4619708" y="1264319"/>
              <a:chExt cx="324000" cy="2512147"/>
            </a:xfrm>
            <a:solidFill>
              <a:srgbClr val="0070C0"/>
            </a:solidFill>
          </p:grpSpPr>
          <p:sp>
            <p:nvSpPr>
              <p:cNvPr id="345" name="Cube 344">
                <a:extLst>
                  <a:ext uri="{FF2B5EF4-FFF2-40B4-BE49-F238E27FC236}">
                    <a16:creationId xmlns:a16="http://schemas.microsoft.com/office/drawing/2014/main" id="{F06E79DA-E943-4E18-907C-28CA81E5679F}"/>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Cube 345">
                <a:extLst>
                  <a:ext uri="{FF2B5EF4-FFF2-40B4-BE49-F238E27FC236}">
                    <a16:creationId xmlns:a16="http://schemas.microsoft.com/office/drawing/2014/main" id="{DE02A608-906F-47A7-BF72-CFE189284188}"/>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Cube 346">
                <a:extLst>
                  <a:ext uri="{FF2B5EF4-FFF2-40B4-BE49-F238E27FC236}">
                    <a16:creationId xmlns:a16="http://schemas.microsoft.com/office/drawing/2014/main" id="{A5839069-E3D8-45DF-B8A0-1067E3552056}"/>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Cube 347">
                <a:extLst>
                  <a:ext uri="{FF2B5EF4-FFF2-40B4-BE49-F238E27FC236}">
                    <a16:creationId xmlns:a16="http://schemas.microsoft.com/office/drawing/2014/main" id="{9D4747F4-2555-4510-AF99-A002D79C38B5}"/>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Cube 348">
                <a:extLst>
                  <a:ext uri="{FF2B5EF4-FFF2-40B4-BE49-F238E27FC236}">
                    <a16:creationId xmlns:a16="http://schemas.microsoft.com/office/drawing/2014/main" id="{0261A53F-50EB-4436-99C9-99DABD164109}"/>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Cube 349">
                <a:extLst>
                  <a:ext uri="{FF2B5EF4-FFF2-40B4-BE49-F238E27FC236}">
                    <a16:creationId xmlns:a16="http://schemas.microsoft.com/office/drawing/2014/main" id="{420A971E-3D84-41F8-830F-6B22A4DDAFF9}"/>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Cube 350">
                <a:extLst>
                  <a:ext uri="{FF2B5EF4-FFF2-40B4-BE49-F238E27FC236}">
                    <a16:creationId xmlns:a16="http://schemas.microsoft.com/office/drawing/2014/main" id="{F02E45EE-3B31-4FC2-B462-FDD55A3282C8}"/>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Cube 351">
                <a:extLst>
                  <a:ext uri="{FF2B5EF4-FFF2-40B4-BE49-F238E27FC236}">
                    <a16:creationId xmlns:a16="http://schemas.microsoft.com/office/drawing/2014/main" id="{8FA0F1AF-3572-404E-B399-00EFB8349261}"/>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Cube 352">
                <a:extLst>
                  <a:ext uri="{FF2B5EF4-FFF2-40B4-BE49-F238E27FC236}">
                    <a16:creationId xmlns:a16="http://schemas.microsoft.com/office/drawing/2014/main" id="{07F5FAB0-5DEC-496C-A84D-16A76E5D5B57}"/>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Cube 353">
                <a:extLst>
                  <a:ext uri="{FF2B5EF4-FFF2-40B4-BE49-F238E27FC236}">
                    <a16:creationId xmlns:a16="http://schemas.microsoft.com/office/drawing/2014/main" id="{720989AA-2905-404E-8234-254BC93FBE9F}"/>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BF53507F-264B-44C0-8AD0-B9DEACF737AF}"/>
                </a:ext>
              </a:extLst>
            </p:cNvPr>
            <p:cNvGrpSpPr/>
            <p:nvPr/>
          </p:nvGrpSpPr>
          <p:grpSpPr>
            <a:xfrm>
              <a:off x="2602846" y="1261374"/>
              <a:ext cx="324000" cy="2512147"/>
              <a:chOff x="4619708" y="1264319"/>
              <a:chExt cx="324000" cy="2512147"/>
            </a:xfrm>
            <a:solidFill>
              <a:srgbClr val="0070C0"/>
            </a:solidFill>
          </p:grpSpPr>
          <p:sp>
            <p:nvSpPr>
              <p:cNvPr id="335" name="Cube 334">
                <a:extLst>
                  <a:ext uri="{FF2B5EF4-FFF2-40B4-BE49-F238E27FC236}">
                    <a16:creationId xmlns:a16="http://schemas.microsoft.com/office/drawing/2014/main" id="{8A60D9EC-568B-4BA1-BB02-CB4FE1157957}"/>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Cube 335">
                <a:extLst>
                  <a:ext uri="{FF2B5EF4-FFF2-40B4-BE49-F238E27FC236}">
                    <a16:creationId xmlns:a16="http://schemas.microsoft.com/office/drawing/2014/main" id="{BEE3C0B8-31C2-4680-A2BC-FAA974E67DB0}"/>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Cube 336">
                <a:extLst>
                  <a:ext uri="{FF2B5EF4-FFF2-40B4-BE49-F238E27FC236}">
                    <a16:creationId xmlns:a16="http://schemas.microsoft.com/office/drawing/2014/main" id="{C77E061B-98E5-4624-BC98-80E9AE8598A2}"/>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Cube 337">
                <a:extLst>
                  <a:ext uri="{FF2B5EF4-FFF2-40B4-BE49-F238E27FC236}">
                    <a16:creationId xmlns:a16="http://schemas.microsoft.com/office/drawing/2014/main" id="{428A1E76-8D28-4178-9E8B-0BB4A7ED314F}"/>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Cube 338">
                <a:extLst>
                  <a:ext uri="{FF2B5EF4-FFF2-40B4-BE49-F238E27FC236}">
                    <a16:creationId xmlns:a16="http://schemas.microsoft.com/office/drawing/2014/main" id="{1A11DAA3-6016-43A0-9525-EC54D79ADDE7}"/>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Cube 339">
                <a:extLst>
                  <a:ext uri="{FF2B5EF4-FFF2-40B4-BE49-F238E27FC236}">
                    <a16:creationId xmlns:a16="http://schemas.microsoft.com/office/drawing/2014/main" id="{B300770F-D46C-471F-AF7E-512E7676BCCA}"/>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Cube 340">
                <a:extLst>
                  <a:ext uri="{FF2B5EF4-FFF2-40B4-BE49-F238E27FC236}">
                    <a16:creationId xmlns:a16="http://schemas.microsoft.com/office/drawing/2014/main" id="{A1854122-81AE-41B6-B15F-14718968F1FD}"/>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Cube 341">
                <a:extLst>
                  <a:ext uri="{FF2B5EF4-FFF2-40B4-BE49-F238E27FC236}">
                    <a16:creationId xmlns:a16="http://schemas.microsoft.com/office/drawing/2014/main" id="{FE698639-D71A-436D-B869-3D669499AECE}"/>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Cube 342">
                <a:extLst>
                  <a:ext uri="{FF2B5EF4-FFF2-40B4-BE49-F238E27FC236}">
                    <a16:creationId xmlns:a16="http://schemas.microsoft.com/office/drawing/2014/main" id="{7779BF0E-FD65-406D-B4D5-81AEABBBD7E9}"/>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Cube 343">
                <a:extLst>
                  <a:ext uri="{FF2B5EF4-FFF2-40B4-BE49-F238E27FC236}">
                    <a16:creationId xmlns:a16="http://schemas.microsoft.com/office/drawing/2014/main" id="{E18FF088-8BEA-4DCE-9528-6BCA0935F2C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54B51072-9111-48F1-9B59-436D64AD2384}"/>
                </a:ext>
              </a:extLst>
            </p:cNvPr>
            <p:cNvGrpSpPr/>
            <p:nvPr/>
          </p:nvGrpSpPr>
          <p:grpSpPr>
            <a:xfrm>
              <a:off x="2850232" y="1261374"/>
              <a:ext cx="324000" cy="2512147"/>
              <a:chOff x="4619708" y="1264319"/>
              <a:chExt cx="324000" cy="2512147"/>
            </a:xfrm>
            <a:solidFill>
              <a:srgbClr val="0070C0"/>
            </a:solidFill>
          </p:grpSpPr>
          <p:sp>
            <p:nvSpPr>
              <p:cNvPr id="325" name="Cube 324">
                <a:extLst>
                  <a:ext uri="{FF2B5EF4-FFF2-40B4-BE49-F238E27FC236}">
                    <a16:creationId xmlns:a16="http://schemas.microsoft.com/office/drawing/2014/main" id="{47F62D2B-4787-4C98-9F3D-325AA5AC84A9}"/>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Cube 325">
                <a:extLst>
                  <a:ext uri="{FF2B5EF4-FFF2-40B4-BE49-F238E27FC236}">
                    <a16:creationId xmlns:a16="http://schemas.microsoft.com/office/drawing/2014/main" id="{8B64550B-FF60-4D39-A9AA-7B7088DA43E5}"/>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Cube 326">
                <a:extLst>
                  <a:ext uri="{FF2B5EF4-FFF2-40B4-BE49-F238E27FC236}">
                    <a16:creationId xmlns:a16="http://schemas.microsoft.com/office/drawing/2014/main" id="{96C67699-CBFA-4F4A-A47E-8374A1D56A9F}"/>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Cube 327">
                <a:extLst>
                  <a:ext uri="{FF2B5EF4-FFF2-40B4-BE49-F238E27FC236}">
                    <a16:creationId xmlns:a16="http://schemas.microsoft.com/office/drawing/2014/main" id="{8BABE2D5-2354-428E-B31D-A257C63E27BD}"/>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Cube 328">
                <a:extLst>
                  <a:ext uri="{FF2B5EF4-FFF2-40B4-BE49-F238E27FC236}">
                    <a16:creationId xmlns:a16="http://schemas.microsoft.com/office/drawing/2014/main" id="{C0FA2A40-4400-4D87-8721-11DC9EAAEA71}"/>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Cube 329">
                <a:extLst>
                  <a:ext uri="{FF2B5EF4-FFF2-40B4-BE49-F238E27FC236}">
                    <a16:creationId xmlns:a16="http://schemas.microsoft.com/office/drawing/2014/main" id="{B0FBA1F9-957F-4EAC-B298-19CCDD252102}"/>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Cube 330">
                <a:extLst>
                  <a:ext uri="{FF2B5EF4-FFF2-40B4-BE49-F238E27FC236}">
                    <a16:creationId xmlns:a16="http://schemas.microsoft.com/office/drawing/2014/main" id="{791079C0-D522-4744-9E61-D9E2F91145DF}"/>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Cube 331">
                <a:extLst>
                  <a:ext uri="{FF2B5EF4-FFF2-40B4-BE49-F238E27FC236}">
                    <a16:creationId xmlns:a16="http://schemas.microsoft.com/office/drawing/2014/main" id="{4330FD5D-8C58-494D-BA08-2D6829B918DD}"/>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Cube 332">
                <a:extLst>
                  <a:ext uri="{FF2B5EF4-FFF2-40B4-BE49-F238E27FC236}">
                    <a16:creationId xmlns:a16="http://schemas.microsoft.com/office/drawing/2014/main" id="{A5654B6D-ADF4-4863-B6AB-20B6F3E7E448}"/>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Cube 333">
                <a:extLst>
                  <a:ext uri="{FF2B5EF4-FFF2-40B4-BE49-F238E27FC236}">
                    <a16:creationId xmlns:a16="http://schemas.microsoft.com/office/drawing/2014/main" id="{89E63387-C608-4AAC-A98F-936F2FB2D459}"/>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a:extLst>
                <a:ext uri="{FF2B5EF4-FFF2-40B4-BE49-F238E27FC236}">
                  <a16:creationId xmlns:a16="http://schemas.microsoft.com/office/drawing/2014/main" id="{3C5AD077-9020-4F98-B6DB-174EA4D67D9C}"/>
                </a:ext>
              </a:extLst>
            </p:cNvPr>
            <p:cNvGrpSpPr/>
            <p:nvPr/>
          </p:nvGrpSpPr>
          <p:grpSpPr>
            <a:xfrm>
              <a:off x="3097618" y="1261374"/>
              <a:ext cx="324000" cy="2512147"/>
              <a:chOff x="4619708" y="1264319"/>
              <a:chExt cx="324000" cy="2512147"/>
            </a:xfrm>
            <a:solidFill>
              <a:srgbClr val="0070C0"/>
            </a:solidFill>
          </p:grpSpPr>
          <p:sp>
            <p:nvSpPr>
              <p:cNvPr id="315" name="Cube 314">
                <a:extLst>
                  <a:ext uri="{FF2B5EF4-FFF2-40B4-BE49-F238E27FC236}">
                    <a16:creationId xmlns:a16="http://schemas.microsoft.com/office/drawing/2014/main" id="{C60C8074-6A33-4C2C-B142-EBE0EF97AFA3}"/>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Cube 315">
                <a:extLst>
                  <a:ext uri="{FF2B5EF4-FFF2-40B4-BE49-F238E27FC236}">
                    <a16:creationId xmlns:a16="http://schemas.microsoft.com/office/drawing/2014/main" id="{BC50E312-DF65-4F9F-8CB3-41468C982F7F}"/>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Cube 316">
                <a:extLst>
                  <a:ext uri="{FF2B5EF4-FFF2-40B4-BE49-F238E27FC236}">
                    <a16:creationId xmlns:a16="http://schemas.microsoft.com/office/drawing/2014/main" id="{D5E6D2CF-0A0C-4976-B144-56FC2E17B8AE}"/>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Cube 317">
                <a:extLst>
                  <a:ext uri="{FF2B5EF4-FFF2-40B4-BE49-F238E27FC236}">
                    <a16:creationId xmlns:a16="http://schemas.microsoft.com/office/drawing/2014/main" id="{3D66AC8B-A74D-4A7C-BF6C-50045DAAA4F2}"/>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Cube 318">
                <a:extLst>
                  <a:ext uri="{FF2B5EF4-FFF2-40B4-BE49-F238E27FC236}">
                    <a16:creationId xmlns:a16="http://schemas.microsoft.com/office/drawing/2014/main" id="{ED348D29-D620-4FB5-A518-7DEE45B7D519}"/>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Cube 319">
                <a:extLst>
                  <a:ext uri="{FF2B5EF4-FFF2-40B4-BE49-F238E27FC236}">
                    <a16:creationId xmlns:a16="http://schemas.microsoft.com/office/drawing/2014/main" id="{EE4BBAF3-EC3C-47B1-9791-033B1A3B669B}"/>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Cube 320">
                <a:extLst>
                  <a:ext uri="{FF2B5EF4-FFF2-40B4-BE49-F238E27FC236}">
                    <a16:creationId xmlns:a16="http://schemas.microsoft.com/office/drawing/2014/main" id="{AF07102C-B906-40CD-96F4-034E6872FBB0}"/>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Cube 321">
                <a:extLst>
                  <a:ext uri="{FF2B5EF4-FFF2-40B4-BE49-F238E27FC236}">
                    <a16:creationId xmlns:a16="http://schemas.microsoft.com/office/drawing/2014/main" id="{6D3DD421-731C-4158-8480-2CBE5E6342A7}"/>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Cube 322">
                <a:extLst>
                  <a:ext uri="{FF2B5EF4-FFF2-40B4-BE49-F238E27FC236}">
                    <a16:creationId xmlns:a16="http://schemas.microsoft.com/office/drawing/2014/main" id="{C6DFACB9-87F2-42EC-89BF-9B6D68CEE998}"/>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Cube 323">
                <a:extLst>
                  <a:ext uri="{FF2B5EF4-FFF2-40B4-BE49-F238E27FC236}">
                    <a16:creationId xmlns:a16="http://schemas.microsoft.com/office/drawing/2014/main" id="{A5B127A4-6250-4BFD-A7FD-3EAEBD20926C}"/>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1" name="Group 270">
              <a:extLst>
                <a:ext uri="{FF2B5EF4-FFF2-40B4-BE49-F238E27FC236}">
                  <a16:creationId xmlns:a16="http://schemas.microsoft.com/office/drawing/2014/main" id="{212A167B-A8E7-45E1-80CB-527B8823F00E}"/>
                </a:ext>
              </a:extLst>
            </p:cNvPr>
            <p:cNvGrpSpPr/>
            <p:nvPr/>
          </p:nvGrpSpPr>
          <p:grpSpPr>
            <a:xfrm>
              <a:off x="3345004" y="1261374"/>
              <a:ext cx="324000" cy="2512147"/>
              <a:chOff x="4619708" y="1264319"/>
              <a:chExt cx="324000" cy="2512147"/>
            </a:xfrm>
            <a:solidFill>
              <a:srgbClr val="0070C0"/>
            </a:solidFill>
          </p:grpSpPr>
          <p:sp>
            <p:nvSpPr>
              <p:cNvPr id="305" name="Cube 304">
                <a:extLst>
                  <a:ext uri="{FF2B5EF4-FFF2-40B4-BE49-F238E27FC236}">
                    <a16:creationId xmlns:a16="http://schemas.microsoft.com/office/drawing/2014/main" id="{740B6BD9-03BD-4917-8A4D-1AD67893DBDB}"/>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Cube 305">
                <a:extLst>
                  <a:ext uri="{FF2B5EF4-FFF2-40B4-BE49-F238E27FC236}">
                    <a16:creationId xmlns:a16="http://schemas.microsoft.com/office/drawing/2014/main" id="{5C1C0B8D-184B-422B-BA01-44C1E5F7CB7D}"/>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Cube 306">
                <a:extLst>
                  <a:ext uri="{FF2B5EF4-FFF2-40B4-BE49-F238E27FC236}">
                    <a16:creationId xmlns:a16="http://schemas.microsoft.com/office/drawing/2014/main" id="{8C4CC3EE-1390-4D7B-80E1-02C94A7BAFB8}"/>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Cube 307">
                <a:extLst>
                  <a:ext uri="{FF2B5EF4-FFF2-40B4-BE49-F238E27FC236}">
                    <a16:creationId xmlns:a16="http://schemas.microsoft.com/office/drawing/2014/main" id="{CDE744F6-119E-4EEA-9026-D2E1A7279752}"/>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Cube 308">
                <a:extLst>
                  <a:ext uri="{FF2B5EF4-FFF2-40B4-BE49-F238E27FC236}">
                    <a16:creationId xmlns:a16="http://schemas.microsoft.com/office/drawing/2014/main" id="{5F6A9B68-571C-469C-A1FF-84A4D79E112E}"/>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Cube 309">
                <a:extLst>
                  <a:ext uri="{FF2B5EF4-FFF2-40B4-BE49-F238E27FC236}">
                    <a16:creationId xmlns:a16="http://schemas.microsoft.com/office/drawing/2014/main" id="{D139AC42-D7F5-43DC-8DBD-0441F381B865}"/>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Cube 310">
                <a:extLst>
                  <a:ext uri="{FF2B5EF4-FFF2-40B4-BE49-F238E27FC236}">
                    <a16:creationId xmlns:a16="http://schemas.microsoft.com/office/drawing/2014/main" id="{C272B20F-780D-44EF-8B04-91CFBABC703A}"/>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Cube 311">
                <a:extLst>
                  <a:ext uri="{FF2B5EF4-FFF2-40B4-BE49-F238E27FC236}">
                    <a16:creationId xmlns:a16="http://schemas.microsoft.com/office/drawing/2014/main" id="{0804DD93-8451-486C-BEF7-A60634B51352}"/>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Cube 312">
                <a:extLst>
                  <a:ext uri="{FF2B5EF4-FFF2-40B4-BE49-F238E27FC236}">
                    <a16:creationId xmlns:a16="http://schemas.microsoft.com/office/drawing/2014/main" id="{72191768-9718-439B-8EE0-EAEE9BCDA1FF}"/>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Cube 313">
                <a:extLst>
                  <a:ext uri="{FF2B5EF4-FFF2-40B4-BE49-F238E27FC236}">
                    <a16:creationId xmlns:a16="http://schemas.microsoft.com/office/drawing/2014/main" id="{15B9B5BC-6513-48EB-9DEB-E17119F7BB17}"/>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2" name="Group 271">
              <a:extLst>
                <a:ext uri="{FF2B5EF4-FFF2-40B4-BE49-F238E27FC236}">
                  <a16:creationId xmlns:a16="http://schemas.microsoft.com/office/drawing/2014/main" id="{AA404AA0-AEFE-4D99-9239-1174B4999D35}"/>
                </a:ext>
              </a:extLst>
            </p:cNvPr>
            <p:cNvGrpSpPr/>
            <p:nvPr/>
          </p:nvGrpSpPr>
          <p:grpSpPr>
            <a:xfrm>
              <a:off x="3592390" y="1261374"/>
              <a:ext cx="324000" cy="2512147"/>
              <a:chOff x="4619708" y="1264319"/>
              <a:chExt cx="324000" cy="2512147"/>
            </a:xfrm>
            <a:solidFill>
              <a:srgbClr val="0070C0"/>
            </a:solidFill>
          </p:grpSpPr>
          <p:sp>
            <p:nvSpPr>
              <p:cNvPr id="295" name="Cube 294">
                <a:extLst>
                  <a:ext uri="{FF2B5EF4-FFF2-40B4-BE49-F238E27FC236}">
                    <a16:creationId xmlns:a16="http://schemas.microsoft.com/office/drawing/2014/main" id="{A0F2049C-2F52-4617-B3DF-1C10FEBE54B7}"/>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Cube 295">
                <a:extLst>
                  <a:ext uri="{FF2B5EF4-FFF2-40B4-BE49-F238E27FC236}">
                    <a16:creationId xmlns:a16="http://schemas.microsoft.com/office/drawing/2014/main" id="{C8711CD3-DAC2-4053-8D6A-72E9B936CF62}"/>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Cube 296">
                <a:extLst>
                  <a:ext uri="{FF2B5EF4-FFF2-40B4-BE49-F238E27FC236}">
                    <a16:creationId xmlns:a16="http://schemas.microsoft.com/office/drawing/2014/main" id="{B4A491F6-EF12-494C-AD32-C10D449FA261}"/>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Cube 297">
                <a:extLst>
                  <a:ext uri="{FF2B5EF4-FFF2-40B4-BE49-F238E27FC236}">
                    <a16:creationId xmlns:a16="http://schemas.microsoft.com/office/drawing/2014/main" id="{045E19B2-3C4E-4786-8837-119A74A5B386}"/>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Cube 298">
                <a:extLst>
                  <a:ext uri="{FF2B5EF4-FFF2-40B4-BE49-F238E27FC236}">
                    <a16:creationId xmlns:a16="http://schemas.microsoft.com/office/drawing/2014/main" id="{88EE95DD-5414-4001-BDC6-AEA21FB1407C}"/>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Cube 299">
                <a:extLst>
                  <a:ext uri="{FF2B5EF4-FFF2-40B4-BE49-F238E27FC236}">
                    <a16:creationId xmlns:a16="http://schemas.microsoft.com/office/drawing/2014/main" id="{74FF636F-DEAA-4311-8783-9F0F48651159}"/>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Cube 300">
                <a:extLst>
                  <a:ext uri="{FF2B5EF4-FFF2-40B4-BE49-F238E27FC236}">
                    <a16:creationId xmlns:a16="http://schemas.microsoft.com/office/drawing/2014/main" id="{F5F5C46C-FF47-4069-9D68-F4B9BA9E1DF9}"/>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Cube 301">
                <a:extLst>
                  <a:ext uri="{FF2B5EF4-FFF2-40B4-BE49-F238E27FC236}">
                    <a16:creationId xmlns:a16="http://schemas.microsoft.com/office/drawing/2014/main" id="{F014E5AD-E430-4E67-978C-05B3FFDBB94F}"/>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Cube 302">
                <a:extLst>
                  <a:ext uri="{FF2B5EF4-FFF2-40B4-BE49-F238E27FC236}">
                    <a16:creationId xmlns:a16="http://schemas.microsoft.com/office/drawing/2014/main" id="{D9343D7D-782E-4BA5-A3A5-96CFEC80C832}"/>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Cube 303">
                <a:extLst>
                  <a:ext uri="{FF2B5EF4-FFF2-40B4-BE49-F238E27FC236}">
                    <a16:creationId xmlns:a16="http://schemas.microsoft.com/office/drawing/2014/main" id="{1E9B4567-0986-45FA-93B6-0B17C3CE0F4A}"/>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a:extLst>
                <a:ext uri="{FF2B5EF4-FFF2-40B4-BE49-F238E27FC236}">
                  <a16:creationId xmlns:a16="http://schemas.microsoft.com/office/drawing/2014/main" id="{75301EA4-183D-4EF3-B2FD-5001D55AC196}"/>
                </a:ext>
              </a:extLst>
            </p:cNvPr>
            <p:cNvGrpSpPr/>
            <p:nvPr/>
          </p:nvGrpSpPr>
          <p:grpSpPr>
            <a:xfrm>
              <a:off x="3828759" y="1261374"/>
              <a:ext cx="324000" cy="2512147"/>
              <a:chOff x="4619708" y="1264319"/>
              <a:chExt cx="324000" cy="2512147"/>
            </a:xfrm>
            <a:solidFill>
              <a:srgbClr val="0070C0"/>
            </a:solidFill>
          </p:grpSpPr>
          <p:sp>
            <p:nvSpPr>
              <p:cNvPr id="285" name="Cube 284">
                <a:extLst>
                  <a:ext uri="{FF2B5EF4-FFF2-40B4-BE49-F238E27FC236}">
                    <a16:creationId xmlns:a16="http://schemas.microsoft.com/office/drawing/2014/main" id="{A0869636-9B2C-4067-9BF9-1D7D28FBAF50}"/>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Cube 285">
                <a:extLst>
                  <a:ext uri="{FF2B5EF4-FFF2-40B4-BE49-F238E27FC236}">
                    <a16:creationId xmlns:a16="http://schemas.microsoft.com/office/drawing/2014/main" id="{61A7E69E-FE24-4300-AC66-36633484DA9E}"/>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Cube 286">
                <a:extLst>
                  <a:ext uri="{FF2B5EF4-FFF2-40B4-BE49-F238E27FC236}">
                    <a16:creationId xmlns:a16="http://schemas.microsoft.com/office/drawing/2014/main" id="{42B80F88-7CE6-4A45-8683-261E93374B1E}"/>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Cube 287">
                <a:extLst>
                  <a:ext uri="{FF2B5EF4-FFF2-40B4-BE49-F238E27FC236}">
                    <a16:creationId xmlns:a16="http://schemas.microsoft.com/office/drawing/2014/main" id="{8A73EA3A-459D-4302-AC35-EB29DD5EC2E1}"/>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Cube 288">
                <a:extLst>
                  <a:ext uri="{FF2B5EF4-FFF2-40B4-BE49-F238E27FC236}">
                    <a16:creationId xmlns:a16="http://schemas.microsoft.com/office/drawing/2014/main" id="{53B28199-2331-4B40-9BD1-2B52A4BBCD2C}"/>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Cube 289">
                <a:extLst>
                  <a:ext uri="{FF2B5EF4-FFF2-40B4-BE49-F238E27FC236}">
                    <a16:creationId xmlns:a16="http://schemas.microsoft.com/office/drawing/2014/main" id="{2F8CFA54-7A32-4A38-80C2-B284F2C845CB}"/>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Cube 290">
                <a:extLst>
                  <a:ext uri="{FF2B5EF4-FFF2-40B4-BE49-F238E27FC236}">
                    <a16:creationId xmlns:a16="http://schemas.microsoft.com/office/drawing/2014/main" id="{62EB646B-EE6A-442F-8708-5BC29A831ED0}"/>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Cube 291">
                <a:extLst>
                  <a:ext uri="{FF2B5EF4-FFF2-40B4-BE49-F238E27FC236}">
                    <a16:creationId xmlns:a16="http://schemas.microsoft.com/office/drawing/2014/main" id="{A3760AED-9452-4C02-99A0-7725E441155E}"/>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Cube 292">
                <a:extLst>
                  <a:ext uri="{FF2B5EF4-FFF2-40B4-BE49-F238E27FC236}">
                    <a16:creationId xmlns:a16="http://schemas.microsoft.com/office/drawing/2014/main" id="{F91D1B7D-3F1D-4E28-96A1-6D8C28EF8EFC}"/>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Cube 293">
                <a:extLst>
                  <a:ext uri="{FF2B5EF4-FFF2-40B4-BE49-F238E27FC236}">
                    <a16:creationId xmlns:a16="http://schemas.microsoft.com/office/drawing/2014/main" id="{656762E0-8D7C-4C28-91BC-793F29F0B35E}"/>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4" name="Group 273">
              <a:extLst>
                <a:ext uri="{FF2B5EF4-FFF2-40B4-BE49-F238E27FC236}">
                  <a16:creationId xmlns:a16="http://schemas.microsoft.com/office/drawing/2014/main" id="{BDDDDE3E-BA50-45D3-A91B-92E11B1287AA}"/>
                </a:ext>
              </a:extLst>
            </p:cNvPr>
            <p:cNvGrpSpPr/>
            <p:nvPr/>
          </p:nvGrpSpPr>
          <p:grpSpPr>
            <a:xfrm>
              <a:off x="4076144" y="1261374"/>
              <a:ext cx="324000" cy="2512147"/>
              <a:chOff x="4619708" y="1264319"/>
              <a:chExt cx="324000" cy="2512147"/>
            </a:xfrm>
            <a:solidFill>
              <a:srgbClr val="0070C0"/>
            </a:solidFill>
          </p:grpSpPr>
          <p:sp>
            <p:nvSpPr>
              <p:cNvPr id="275" name="Cube 274">
                <a:extLst>
                  <a:ext uri="{FF2B5EF4-FFF2-40B4-BE49-F238E27FC236}">
                    <a16:creationId xmlns:a16="http://schemas.microsoft.com/office/drawing/2014/main" id="{80730E21-7636-462E-8D57-29744E757211}"/>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Cube 275">
                <a:extLst>
                  <a:ext uri="{FF2B5EF4-FFF2-40B4-BE49-F238E27FC236}">
                    <a16:creationId xmlns:a16="http://schemas.microsoft.com/office/drawing/2014/main" id="{33D743C6-0D14-4D00-B0EF-5AB837D6C7DA}"/>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Cube 276">
                <a:extLst>
                  <a:ext uri="{FF2B5EF4-FFF2-40B4-BE49-F238E27FC236}">
                    <a16:creationId xmlns:a16="http://schemas.microsoft.com/office/drawing/2014/main" id="{1EA85354-16D0-48F7-A795-F2FF05740A6F}"/>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Cube 277">
                <a:extLst>
                  <a:ext uri="{FF2B5EF4-FFF2-40B4-BE49-F238E27FC236}">
                    <a16:creationId xmlns:a16="http://schemas.microsoft.com/office/drawing/2014/main" id="{59F32314-7392-40E9-B34D-4DEE31B54486}"/>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Cube 278">
                <a:extLst>
                  <a:ext uri="{FF2B5EF4-FFF2-40B4-BE49-F238E27FC236}">
                    <a16:creationId xmlns:a16="http://schemas.microsoft.com/office/drawing/2014/main" id="{626349D3-9B3E-480E-9DDA-CF1D8ED3EECD}"/>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Cube 279">
                <a:extLst>
                  <a:ext uri="{FF2B5EF4-FFF2-40B4-BE49-F238E27FC236}">
                    <a16:creationId xmlns:a16="http://schemas.microsoft.com/office/drawing/2014/main" id="{BE4BD49C-C414-41B1-9688-DBCC11B90B00}"/>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Cube 280">
                <a:extLst>
                  <a:ext uri="{FF2B5EF4-FFF2-40B4-BE49-F238E27FC236}">
                    <a16:creationId xmlns:a16="http://schemas.microsoft.com/office/drawing/2014/main" id="{C74DA301-2A29-46FC-AFFC-6070F874996D}"/>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Cube 281">
                <a:extLst>
                  <a:ext uri="{FF2B5EF4-FFF2-40B4-BE49-F238E27FC236}">
                    <a16:creationId xmlns:a16="http://schemas.microsoft.com/office/drawing/2014/main" id="{F94FE066-3B96-4C12-B40C-380EBAE88DD4}"/>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Cube 282">
                <a:extLst>
                  <a:ext uri="{FF2B5EF4-FFF2-40B4-BE49-F238E27FC236}">
                    <a16:creationId xmlns:a16="http://schemas.microsoft.com/office/drawing/2014/main" id="{DB951968-339C-4BE8-96A3-517053691B79}"/>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Cube 283">
                <a:extLst>
                  <a:ext uri="{FF2B5EF4-FFF2-40B4-BE49-F238E27FC236}">
                    <a16:creationId xmlns:a16="http://schemas.microsoft.com/office/drawing/2014/main" id="{5CA4C27C-EFF5-4865-91CB-A0D68EFB1A3B}"/>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75" name="Rectangle 374">
            <a:extLst>
              <a:ext uri="{FF2B5EF4-FFF2-40B4-BE49-F238E27FC236}">
                <a16:creationId xmlns:a16="http://schemas.microsoft.com/office/drawing/2014/main" id="{5FA51B42-36E6-4731-B363-4EB2CCE6BEB8}"/>
              </a:ext>
            </a:extLst>
          </p:cNvPr>
          <p:cNvSpPr/>
          <p:nvPr/>
        </p:nvSpPr>
        <p:spPr>
          <a:xfrm>
            <a:off x="5458591" y="7503854"/>
            <a:ext cx="1237839" cy="369332"/>
          </a:xfrm>
          <a:prstGeom prst="rect">
            <a:avLst/>
          </a:prstGeom>
        </p:spPr>
        <p:txBody>
          <a:bodyPr wrap="square">
            <a:spAutoFit/>
          </a:bodyPr>
          <a:lstStyle/>
          <a:p>
            <a:r>
              <a:rPr lang="en-GB" b="1" dirty="0"/>
              <a:t>245</a:t>
            </a:r>
          </a:p>
        </p:txBody>
      </p:sp>
      <p:sp>
        <p:nvSpPr>
          <p:cNvPr id="376" name="Cube 375">
            <a:extLst>
              <a:ext uri="{FF2B5EF4-FFF2-40B4-BE49-F238E27FC236}">
                <a16:creationId xmlns:a16="http://schemas.microsoft.com/office/drawing/2014/main" id="{0DA3B72C-C281-4DD7-8FDB-C64C5CFB3B2E}"/>
              </a:ext>
            </a:extLst>
          </p:cNvPr>
          <p:cNvSpPr/>
          <p:nvPr/>
        </p:nvSpPr>
        <p:spPr>
          <a:xfrm>
            <a:off x="6349393" y="8460770"/>
            <a:ext cx="88152" cy="96577"/>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2" name="Group 411">
            <a:extLst>
              <a:ext uri="{FF2B5EF4-FFF2-40B4-BE49-F238E27FC236}">
                <a16:creationId xmlns:a16="http://schemas.microsoft.com/office/drawing/2014/main" id="{3DB8D9AA-E678-46EA-97FA-2672F4032967}"/>
              </a:ext>
            </a:extLst>
          </p:cNvPr>
          <p:cNvGrpSpPr/>
          <p:nvPr/>
        </p:nvGrpSpPr>
        <p:grpSpPr>
          <a:xfrm>
            <a:off x="5388160" y="8521938"/>
            <a:ext cx="73824" cy="600377"/>
            <a:chOff x="4619708" y="1264319"/>
            <a:chExt cx="324000" cy="2512147"/>
          </a:xfrm>
        </p:grpSpPr>
        <p:sp>
          <p:nvSpPr>
            <p:cNvPr id="413" name="Cube 412">
              <a:extLst>
                <a:ext uri="{FF2B5EF4-FFF2-40B4-BE49-F238E27FC236}">
                  <a16:creationId xmlns:a16="http://schemas.microsoft.com/office/drawing/2014/main" id="{108F8918-2EBB-4610-94D1-063211232C94}"/>
                </a:ext>
              </a:extLst>
            </p:cNvPr>
            <p:cNvSpPr/>
            <p:nvPr/>
          </p:nvSpPr>
          <p:spPr>
            <a:xfrm>
              <a:off x="4619708" y="345246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Cube 413">
              <a:extLst>
                <a:ext uri="{FF2B5EF4-FFF2-40B4-BE49-F238E27FC236}">
                  <a16:creationId xmlns:a16="http://schemas.microsoft.com/office/drawing/2014/main" id="{92CCF740-761D-4A6E-A1F7-420B5EC61B54}"/>
                </a:ext>
              </a:extLst>
            </p:cNvPr>
            <p:cNvSpPr/>
            <p:nvPr/>
          </p:nvSpPr>
          <p:spPr>
            <a:xfrm>
              <a:off x="4619708" y="32093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Cube 414">
              <a:extLst>
                <a:ext uri="{FF2B5EF4-FFF2-40B4-BE49-F238E27FC236}">
                  <a16:creationId xmlns:a16="http://schemas.microsoft.com/office/drawing/2014/main" id="{6322F4F6-DA2D-4178-B215-6680E1187AE1}"/>
                </a:ext>
              </a:extLst>
            </p:cNvPr>
            <p:cNvSpPr/>
            <p:nvPr/>
          </p:nvSpPr>
          <p:spPr>
            <a:xfrm>
              <a:off x="4619708" y="29662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Cube 415">
              <a:extLst>
                <a:ext uri="{FF2B5EF4-FFF2-40B4-BE49-F238E27FC236}">
                  <a16:creationId xmlns:a16="http://schemas.microsoft.com/office/drawing/2014/main" id="{956F88DD-23B6-48A7-9F54-803C61B0A9C6}"/>
                </a:ext>
              </a:extLst>
            </p:cNvPr>
            <p:cNvSpPr/>
            <p:nvPr/>
          </p:nvSpPr>
          <p:spPr>
            <a:xfrm>
              <a:off x="4619708" y="27230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Cube 416">
              <a:extLst>
                <a:ext uri="{FF2B5EF4-FFF2-40B4-BE49-F238E27FC236}">
                  <a16:creationId xmlns:a16="http://schemas.microsoft.com/office/drawing/2014/main" id="{B492FCE4-0FD1-489D-947B-4FE11A5F9B32}"/>
                </a:ext>
              </a:extLst>
            </p:cNvPr>
            <p:cNvSpPr/>
            <p:nvPr/>
          </p:nvSpPr>
          <p:spPr>
            <a:xfrm>
              <a:off x="4619708" y="24799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Cube 417">
              <a:extLst>
                <a:ext uri="{FF2B5EF4-FFF2-40B4-BE49-F238E27FC236}">
                  <a16:creationId xmlns:a16="http://schemas.microsoft.com/office/drawing/2014/main" id="{D2033438-D41D-4C42-A5B9-A01F8432CCFE}"/>
                </a:ext>
              </a:extLst>
            </p:cNvPr>
            <p:cNvSpPr/>
            <p:nvPr/>
          </p:nvSpPr>
          <p:spPr>
            <a:xfrm>
              <a:off x="4619708" y="22368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Cube 418">
              <a:extLst>
                <a:ext uri="{FF2B5EF4-FFF2-40B4-BE49-F238E27FC236}">
                  <a16:creationId xmlns:a16="http://schemas.microsoft.com/office/drawing/2014/main" id="{C05919BB-ECA8-42F6-96BC-E80E2ECA0E33}"/>
                </a:ext>
              </a:extLst>
            </p:cNvPr>
            <p:cNvSpPr/>
            <p:nvPr/>
          </p:nvSpPr>
          <p:spPr>
            <a:xfrm>
              <a:off x="4619708" y="199370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Cube 419">
              <a:extLst>
                <a:ext uri="{FF2B5EF4-FFF2-40B4-BE49-F238E27FC236}">
                  <a16:creationId xmlns:a16="http://schemas.microsoft.com/office/drawing/2014/main" id="{04D42042-035B-47D0-A56E-26BDEC0B251C}"/>
                </a:ext>
              </a:extLst>
            </p:cNvPr>
            <p:cNvSpPr/>
            <p:nvPr/>
          </p:nvSpPr>
          <p:spPr>
            <a:xfrm>
              <a:off x="4619708" y="1750573"/>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Cube 420">
              <a:extLst>
                <a:ext uri="{FF2B5EF4-FFF2-40B4-BE49-F238E27FC236}">
                  <a16:creationId xmlns:a16="http://schemas.microsoft.com/office/drawing/2014/main" id="{4F7AD1F3-AE8A-4F21-A335-80672761CD80}"/>
                </a:ext>
              </a:extLst>
            </p:cNvPr>
            <p:cNvSpPr/>
            <p:nvPr/>
          </p:nvSpPr>
          <p:spPr>
            <a:xfrm>
              <a:off x="4619708" y="150744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Cube 421">
              <a:extLst>
                <a:ext uri="{FF2B5EF4-FFF2-40B4-BE49-F238E27FC236}">
                  <a16:creationId xmlns:a16="http://schemas.microsoft.com/office/drawing/2014/main" id="{ABB5FCA3-27F8-4024-B886-8061FC08D886}"/>
                </a:ext>
              </a:extLst>
            </p:cNvPr>
            <p:cNvSpPr/>
            <p:nvPr/>
          </p:nvSpPr>
          <p:spPr>
            <a:xfrm>
              <a:off x="4619708" y="126431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4" name="Group 533">
            <a:extLst>
              <a:ext uri="{FF2B5EF4-FFF2-40B4-BE49-F238E27FC236}">
                <a16:creationId xmlns:a16="http://schemas.microsoft.com/office/drawing/2014/main" id="{3B783A17-C940-44DE-A2DB-F22BEDA59DEF}"/>
              </a:ext>
            </a:extLst>
          </p:cNvPr>
          <p:cNvGrpSpPr/>
          <p:nvPr/>
        </p:nvGrpSpPr>
        <p:grpSpPr>
          <a:xfrm>
            <a:off x="4592020" y="8964709"/>
            <a:ext cx="578630" cy="593075"/>
            <a:chOff x="1860688" y="1261374"/>
            <a:chExt cx="2539456" cy="2512147"/>
          </a:xfrm>
        </p:grpSpPr>
        <p:grpSp>
          <p:nvGrpSpPr>
            <p:cNvPr id="535" name="Group 534">
              <a:extLst>
                <a:ext uri="{FF2B5EF4-FFF2-40B4-BE49-F238E27FC236}">
                  <a16:creationId xmlns:a16="http://schemas.microsoft.com/office/drawing/2014/main" id="{816D4B3A-AAFD-4663-9829-0255F690AB9C}"/>
                </a:ext>
              </a:extLst>
            </p:cNvPr>
            <p:cNvGrpSpPr/>
            <p:nvPr/>
          </p:nvGrpSpPr>
          <p:grpSpPr>
            <a:xfrm>
              <a:off x="1860688" y="1261374"/>
              <a:ext cx="324000" cy="2512147"/>
              <a:chOff x="4619708" y="1264319"/>
              <a:chExt cx="324000" cy="2512147"/>
            </a:xfrm>
            <a:solidFill>
              <a:srgbClr val="0070C0"/>
            </a:solidFill>
          </p:grpSpPr>
          <p:sp>
            <p:nvSpPr>
              <p:cNvPr id="635" name="Cube 634">
                <a:extLst>
                  <a:ext uri="{FF2B5EF4-FFF2-40B4-BE49-F238E27FC236}">
                    <a16:creationId xmlns:a16="http://schemas.microsoft.com/office/drawing/2014/main" id="{AE71996C-A443-4650-AE10-C918818A7C8C}"/>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Cube 635">
                <a:extLst>
                  <a:ext uri="{FF2B5EF4-FFF2-40B4-BE49-F238E27FC236}">
                    <a16:creationId xmlns:a16="http://schemas.microsoft.com/office/drawing/2014/main" id="{A3C62C20-FFB2-4E71-BAFB-C29B3AF24744}"/>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Cube 636">
                <a:extLst>
                  <a:ext uri="{FF2B5EF4-FFF2-40B4-BE49-F238E27FC236}">
                    <a16:creationId xmlns:a16="http://schemas.microsoft.com/office/drawing/2014/main" id="{8E5C2816-B345-42EB-951B-9A9FD0228F13}"/>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Cube 637">
                <a:extLst>
                  <a:ext uri="{FF2B5EF4-FFF2-40B4-BE49-F238E27FC236}">
                    <a16:creationId xmlns:a16="http://schemas.microsoft.com/office/drawing/2014/main" id="{7C776E5E-67D7-41FF-9420-248CD96973B8}"/>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Cube 638">
                <a:extLst>
                  <a:ext uri="{FF2B5EF4-FFF2-40B4-BE49-F238E27FC236}">
                    <a16:creationId xmlns:a16="http://schemas.microsoft.com/office/drawing/2014/main" id="{936A6E6F-19DD-4C6E-BFA0-CBFAC74CCCFE}"/>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Cube 639">
                <a:extLst>
                  <a:ext uri="{FF2B5EF4-FFF2-40B4-BE49-F238E27FC236}">
                    <a16:creationId xmlns:a16="http://schemas.microsoft.com/office/drawing/2014/main" id="{30EA6743-D8BB-4597-9A96-C551A606036D}"/>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Cube 640">
                <a:extLst>
                  <a:ext uri="{FF2B5EF4-FFF2-40B4-BE49-F238E27FC236}">
                    <a16:creationId xmlns:a16="http://schemas.microsoft.com/office/drawing/2014/main" id="{730FFD90-167E-4A21-9718-8C8BC56A5A47}"/>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Cube 641">
                <a:extLst>
                  <a:ext uri="{FF2B5EF4-FFF2-40B4-BE49-F238E27FC236}">
                    <a16:creationId xmlns:a16="http://schemas.microsoft.com/office/drawing/2014/main" id="{BFED6872-20C4-469B-B357-82C920CA4DAC}"/>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Cube 642">
                <a:extLst>
                  <a:ext uri="{FF2B5EF4-FFF2-40B4-BE49-F238E27FC236}">
                    <a16:creationId xmlns:a16="http://schemas.microsoft.com/office/drawing/2014/main" id="{4C29AB87-6EFB-413C-A6FE-1CCFAB6AF07E}"/>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Cube 643">
                <a:extLst>
                  <a:ext uri="{FF2B5EF4-FFF2-40B4-BE49-F238E27FC236}">
                    <a16:creationId xmlns:a16="http://schemas.microsoft.com/office/drawing/2014/main" id="{C5910507-7209-40A1-ADAF-2230BAC8C7BB}"/>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6" name="Group 535">
              <a:extLst>
                <a:ext uri="{FF2B5EF4-FFF2-40B4-BE49-F238E27FC236}">
                  <a16:creationId xmlns:a16="http://schemas.microsoft.com/office/drawing/2014/main" id="{B34EC64B-C1D3-40E7-97CD-20EF39D17673}"/>
                </a:ext>
              </a:extLst>
            </p:cNvPr>
            <p:cNvGrpSpPr/>
            <p:nvPr/>
          </p:nvGrpSpPr>
          <p:grpSpPr>
            <a:xfrm>
              <a:off x="2108074" y="1261374"/>
              <a:ext cx="324000" cy="2512147"/>
              <a:chOff x="4619708" y="1264319"/>
              <a:chExt cx="324000" cy="2512147"/>
            </a:xfrm>
            <a:solidFill>
              <a:srgbClr val="0070C0"/>
            </a:solidFill>
          </p:grpSpPr>
          <p:sp>
            <p:nvSpPr>
              <p:cNvPr id="625" name="Cube 624">
                <a:extLst>
                  <a:ext uri="{FF2B5EF4-FFF2-40B4-BE49-F238E27FC236}">
                    <a16:creationId xmlns:a16="http://schemas.microsoft.com/office/drawing/2014/main" id="{1E3BFFC1-9613-4471-B0B5-96EE8CA24388}"/>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Cube 625">
                <a:extLst>
                  <a:ext uri="{FF2B5EF4-FFF2-40B4-BE49-F238E27FC236}">
                    <a16:creationId xmlns:a16="http://schemas.microsoft.com/office/drawing/2014/main" id="{D51DF999-293F-44F4-AE8D-EDCD56965EAE}"/>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Cube 626">
                <a:extLst>
                  <a:ext uri="{FF2B5EF4-FFF2-40B4-BE49-F238E27FC236}">
                    <a16:creationId xmlns:a16="http://schemas.microsoft.com/office/drawing/2014/main" id="{2E14A364-3538-48F1-88B9-527B727E6EBE}"/>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Cube 627">
                <a:extLst>
                  <a:ext uri="{FF2B5EF4-FFF2-40B4-BE49-F238E27FC236}">
                    <a16:creationId xmlns:a16="http://schemas.microsoft.com/office/drawing/2014/main" id="{FC0660C1-5434-4CB0-B9CC-B8F423C9212E}"/>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Cube 628">
                <a:extLst>
                  <a:ext uri="{FF2B5EF4-FFF2-40B4-BE49-F238E27FC236}">
                    <a16:creationId xmlns:a16="http://schemas.microsoft.com/office/drawing/2014/main" id="{36BAA5D8-1213-4123-B46B-1465372400EB}"/>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Cube 629">
                <a:extLst>
                  <a:ext uri="{FF2B5EF4-FFF2-40B4-BE49-F238E27FC236}">
                    <a16:creationId xmlns:a16="http://schemas.microsoft.com/office/drawing/2014/main" id="{D2179563-8B9D-4498-9D8A-306BBDBDB9A9}"/>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Cube 630">
                <a:extLst>
                  <a:ext uri="{FF2B5EF4-FFF2-40B4-BE49-F238E27FC236}">
                    <a16:creationId xmlns:a16="http://schemas.microsoft.com/office/drawing/2014/main" id="{4F4011EB-B29C-4B16-920B-DF68E883402C}"/>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Cube 631">
                <a:extLst>
                  <a:ext uri="{FF2B5EF4-FFF2-40B4-BE49-F238E27FC236}">
                    <a16:creationId xmlns:a16="http://schemas.microsoft.com/office/drawing/2014/main" id="{9838F0AB-2902-4AB3-8A04-9529D3B92A51}"/>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Cube 632">
                <a:extLst>
                  <a:ext uri="{FF2B5EF4-FFF2-40B4-BE49-F238E27FC236}">
                    <a16:creationId xmlns:a16="http://schemas.microsoft.com/office/drawing/2014/main" id="{A720E058-FD9A-4427-B040-3BEC4E2B0789}"/>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Cube 633">
                <a:extLst>
                  <a:ext uri="{FF2B5EF4-FFF2-40B4-BE49-F238E27FC236}">
                    <a16:creationId xmlns:a16="http://schemas.microsoft.com/office/drawing/2014/main" id="{3DD736BD-851F-45BE-AA46-D02BBD84ED7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7" name="Group 536">
              <a:extLst>
                <a:ext uri="{FF2B5EF4-FFF2-40B4-BE49-F238E27FC236}">
                  <a16:creationId xmlns:a16="http://schemas.microsoft.com/office/drawing/2014/main" id="{E7C58BDD-FC6D-42D2-A3C0-4B3121AE79E7}"/>
                </a:ext>
              </a:extLst>
            </p:cNvPr>
            <p:cNvGrpSpPr/>
            <p:nvPr/>
          </p:nvGrpSpPr>
          <p:grpSpPr>
            <a:xfrm>
              <a:off x="2355460" y="1261374"/>
              <a:ext cx="324000" cy="2512147"/>
              <a:chOff x="4619708" y="1264319"/>
              <a:chExt cx="324000" cy="2512147"/>
            </a:xfrm>
            <a:solidFill>
              <a:srgbClr val="0070C0"/>
            </a:solidFill>
          </p:grpSpPr>
          <p:sp>
            <p:nvSpPr>
              <p:cNvPr id="615" name="Cube 614">
                <a:extLst>
                  <a:ext uri="{FF2B5EF4-FFF2-40B4-BE49-F238E27FC236}">
                    <a16:creationId xmlns:a16="http://schemas.microsoft.com/office/drawing/2014/main" id="{B4FE62A3-55DF-42DC-8DF3-CCAEC623B132}"/>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Cube 615">
                <a:extLst>
                  <a:ext uri="{FF2B5EF4-FFF2-40B4-BE49-F238E27FC236}">
                    <a16:creationId xmlns:a16="http://schemas.microsoft.com/office/drawing/2014/main" id="{838EBF1B-FFE3-4EE5-83C4-04792631703B}"/>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Cube 616">
                <a:extLst>
                  <a:ext uri="{FF2B5EF4-FFF2-40B4-BE49-F238E27FC236}">
                    <a16:creationId xmlns:a16="http://schemas.microsoft.com/office/drawing/2014/main" id="{AFD9E692-A788-4456-B579-4886F847130D}"/>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Cube 617">
                <a:extLst>
                  <a:ext uri="{FF2B5EF4-FFF2-40B4-BE49-F238E27FC236}">
                    <a16:creationId xmlns:a16="http://schemas.microsoft.com/office/drawing/2014/main" id="{634CB303-DC9E-4E28-9B92-10A9618E97B2}"/>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Cube 618">
                <a:extLst>
                  <a:ext uri="{FF2B5EF4-FFF2-40B4-BE49-F238E27FC236}">
                    <a16:creationId xmlns:a16="http://schemas.microsoft.com/office/drawing/2014/main" id="{B9DFB4E6-492B-4841-BF71-6300D4226093}"/>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Cube 619">
                <a:extLst>
                  <a:ext uri="{FF2B5EF4-FFF2-40B4-BE49-F238E27FC236}">
                    <a16:creationId xmlns:a16="http://schemas.microsoft.com/office/drawing/2014/main" id="{66CA510F-4B18-4AE5-83ED-F82928E26B38}"/>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Cube 620">
                <a:extLst>
                  <a:ext uri="{FF2B5EF4-FFF2-40B4-BE49-F238E27FC236}">
                    <a16:creationId xmlns:a16="http://schemas.microsoft.com/office/drawing/2014/main" id="{EF411061-C46F-4488-9EE5-5AF4288C462B}"/>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Cube 621">
                <a:extLst>
                  <a:ext uri="{FF2B5EF4-FFF2-40B4-BE49-F238E27FC236}">
                    <a16:creationId xmlns:a16="http://schemas.microsoft.com/office/drawing/2014/main" id="{48964D16-FC9E-4316-B2C2-30BCAF4536A7}"/>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Cube 622">
                <a:extLst>
                  <a:ext uri="{FF2B5EF4-FFF2-40B4-BE49-F238E27FC236}">
                    <a16:creationId xmlns:a16="http://schemas.microsoft.com/office/drawing/2014/main" id="{BB631A2B-BDBF-4BEF-AE13-496BD29DE756}"/>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Cube 623">
                <a:extLst>
                  <a:ext uri="{FF2B5EF4-FFF2-40B4-BE49-F238E27FC236}">
                    <a16:creationId xmlns:a16="http://schemas.microsoft.com/office/drawing/2014/main" id="{CBD8F4BD-CD84-41CB-84DC-84C20CD51456}"/>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8" name="Group 537">
              <a:extLst>
                <a:ext uri="{FF2B5EF4-FFF2-40B4-BE49-F238E27FC236}">
                  <a16:creationId xmlns:a16="http://schemas.microsoft.com/office/drawing/2014/main" id="{407C80FC-ACF9-493D-9AF6-2E397FF479C1}"/>
                </a:ext>
              </a:extLst>
            </p:cNvPr>
            <p:cNvGrpSpPr/>
            <p:nvPr/>
          </p:nvGrpSpPr>
          <p:grpSpPr>
            <a:xfrm>
              <a:off x="2602846" y="1261374"/>
              <a:ext cx="324000" cy="2512147"/>
              <a:chOff x="4619708" y="1264319"/>
              <a:chExt cx="324000" cy="2512147"/>
            </a:xfrm>
            <a:solidFill>
              <a:srgbClr val="0070C0"/>
            </a:solidFill>
          </p:grpSpPr>
          <p:sp>
            <p:nvSpPr>
              <p:cNvPr id="605" name="Cube 604">
                <a:extLst>
                  <a:ext uri="{FF2B5EF4-FFF2-40B4-BE49-F238E27FC236}">
                    <a16:creationId xmlns:a16="http://schemas.microsoft.com/office/drawing/2014/main" id="{759AA88D-6972-459E-BB15-ECF8913C17EE}"/>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Cube 605">
                <a:extLst>
                  <a:ext uri="{FF2B5EF4-FFF2-40B4-BE49-F238E27FC236}">
                    <a16:creationId xmlns:a16="http://schemas.microsoft.com/office/drawing/2014/main" id="{CA37F504-80E9-418B-B917-41809A5BE2C9}"/>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Cube 606">
                <a:extLst>
                  <a:ext uri="{FF2B5EF4-FFF2-40B4-BE49-F238E27FC236}">
                    <a16:creationId xmlns:a16="http://schemas.microsoft.com/office/drawing/2014/main" id="{068489A2-29F0-4AF2-A0AE-AA542F78F959}"/>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Cube 607">
                <a:extLst>
                  <a:ext uri="{FF2B5EF4-FFF2-40B4-BE49-F238E27FC236}">
                    <a16:creationId xmlns:a16="http://schemas.microsoft.com/office/drawing/2014/main" id="{E4C365C8-BE13-4E50-AABA-52245EFE3994}"/>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Cube 608">
                <a:extLst>
                  <a:ext uri="{FF2B5EF4-FFF2-40B4-BE49-F238E27FC236}">
                    <a16:creationId xmlns:a16="http://schemas.microsoft.com/office/drawing/2014/main" id="{DE843528-9C94-4257-8408-D2B88AB4CDC1}"/>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Cube 609">
                <a:extLst>
                  <a:ext uri="{FF2B5EF4-FFF2-40B4-BE49-F238E27FC236}">
                    <a16:creationId xmlns:a16="http://schemas.microsoft.com/office/drawing/2014/main" id="{73E99DC1-432F-4903-BA86-4B1BDF32FA77}"/>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Cube 610">
                <a:extLst>
                  <a:ext uri="{FF2B5EF4-FFF2-40B4-BE49-F238E27FC236}">
                    <a16:creationId xmlns:a16="http://schemas.microsoft.com/office/drawing/2014/main" id="{98B0DAB2-B21D-4E96-A5D2-CBC687F32A6A}"/>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Cube 611">
                <a:extLst>
                  <a:ext uri="{FF2B5EF4-FFF2-40B4-BE49-F238E27FC236}">
                    <a16:creationId xmlns:a16="http://schemas.microsoft.com/office/drawing/2014/main" id="{3E1ACC64-5B7D-4966-A0CF-C0DEA673DB56}"/>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Cube 612">
                <a:extLst>
                  <a:ext uri="{FF2B5EF4-FFF2-40B4-BE49-F238E27FC236}">
                    <a16:creationId xmlns:a16="http://schemas.microsoft.com/office/drawing/2014/main" id="{AAD1864F-AB54-48B9-B213-89B400C669F9}"/>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Cube 613">
                <a:extLst>
                  <a:ext uri="{FF2B5EF4-FFF2-40B4-BE49-F238E27FC236}">
                    <a16:creationId xmlns:a16="http://schemas.microsoft.com/office/drawing/2014/main" id="{328F553C-C37B-424E-8B0D-06E1A532F0E7}"/>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9" name="Group 538">
              <a:extLst>
                <a:ext uri="{FF2B5EF4-FFF2-40B4-BE49-F238E27FC236}">
                  <a16:creationId xmlns:a16="http://schemas.microsoft.com/office/drawing/2014/main" id="{46DE4136-0039-4881-9102-BECF4DF54A8E}"/>
                </a:ext>
              </a:extLst>
            </p:cNvPr>
            <p:cNvGrpSpPr/>
            <p:nvPr/>
          </p:nvGrpSpPr>
          <p:grpSpPr>
            <a:xfrm>
              <a:off x="2850232" y="1261374"/>
              <a:ext cx="324000" cy="2512147"/>
              <a:chOff x="4619708" y="1264319"/>
              <a:chExt cx="324000" cy="2512147"/>
            </a:xfrm>
            <a:solidFill>
              <a:srgbClr val="0070C0"/>
            </a:solidFill>
          </p:grpSpPr>
          <p:sp>
            <p:nvSpPr>
              <p:cNvPr id="595" name="Cube 594">
                <a:extLst>
                  <a:ext uri="{FF2B5EF4-FFF2-40B4-BE49-F238E27FC236}">
                    <a16:creationId xmlns:a16="http://schemas.microsoft.com/office/drawing/2014/main" id="{D199133C-92E2-4507-9A8F-818EDAB27D96}"/>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Cube 595">
                <a:extLst>
                  <a:ext uri="{FF2B5EF4-FFF2-40B4-BE49-F238E27FC236}">
                    <a16:creationId xmlns:a16="http://schemas.microsoft.com/office/drawing/2014/main" id="{E0781E7E-F5FC-4074-871E-6B50A3DE8F5C}"/>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Cube 596">
                <a:extLst>
                  <a:ext uri="{FF2B5EF4-FFF2-40B4-BE49-F238E27FC236}">
                    <a16:creationId xmlns:a16="http://schemas.microsoft.com/office/drawing/2014/main" id="{E5F0125B-77A8-4848-856D-DDFD0EDFF72D}"/>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Cube 597">
                <a:extLst>
                  <a:ext uri="{FF2B5EF4-FFF2-40B4-BE49-F238E27FC236}">
                    <a16:creationId xmlns:a16="http://schemas.microsoft.com/office/drawing/2014/main" id="{7875C652-0464-45D5-8FDF-14FEF03407E1}"/>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Cube 598">
                <a:extLst>
                  <a:ext uri="{FF2B5EF4-FFF2-40B4-BE49-F238E27FC236}">
                    <a16:creationId xmlns:a16="http://schemas.microsoft.com/office/drawing/2014/main" id="{279FBCD5-E912-43EA-BB59-7D57B2E29509}"/>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Cube 599">
                <a:extLst>
                  <a:ext uri="{FF2B5EF4-FFF2-40B4-BE49-F238E27FC236}">
                    <a16:creationId xmlns:a16="http://schemas.microsoft.com/office/drawing/2014/main" id="{19FE6727-4B88-485C-AF73-695DB99DC410}"/>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Cube 600">
                <a:extLst>
                  <a:ext uri="{FF2B5EF4-FFF2-40B4-BE49-F238E27FC236}">
                    <a16:creationId xmlns:a16="http://schemas.microsoft.com/office/drawing/2014/main" id="{9151D350-603A-45A8-AF51-A403A46EC3F8}"/>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Cube 601">
                <a:extLst>
                  <a:ext uri="{FF2B5EF4-FFF2-40B4-BE49-F238E27FC236}">
                    <a16:creationId xmlns:a16="http://schemas.microsoft.com/office/drawing/2014/main" id="{15CEEA30-E83B-4071-9936-5631DF184ACA}"/>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Cube 602">
                <a:extLst>
                  <a:ext uri="{FF2B5EF4-FFF2-40B4-BE49-F238E27FC236}">
                    <a16:creationId xmlns:a16="http://schemas.microsoft.com/office/drawing/2014/main" id="{9763722C-395F-4727-A6BA-C264EC8A9ADD}"/>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Cube 603">
                <a:extLst>
                  <a:ext uri="{FF2B5EF4-FFF2-40B4-BE49-F238E27FC236}">
                    <a16:creationId xmlns:a16="http://schemas.microsoft.com/office/drawing/2014/main" id="{3B547D5D-2049-4D49-A0AA-5B2E3AA041BC}"/>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0" name="Group 539">
              <a:extLst>
                <a:ext uri="{FF2B5EF4-FFF2-40B4-BE49-F238E27FC236}">
                  <a16:creationId xmlns:a16="http://schemas.microsoft.com/office/drawing/2014/main" id="{9FFBAE32-9D0D-4C1E-94F6-36F18AC88EDB}"/>
                </a:ext>
              </a:extLst>
            </p:cNvPr>
            <p:cNvGrpSpPr/>
            <p:nvPr/>
          </p:nvGrpSpPr>
          <p:grpSpPr>
            <a:xfrm>
              <a:off x="3097618" y="1261374"/>
              <a:ext cx="324000" cy="2512147"/>
              <a:chOff x="4619708" y="1264319"/>
              <a:chExt cx="324000" cy="2512147"/>
            </a:xfrm>
            <a:solidFill>
              <a:srgbClr val="0070C0"/>
            </a:solidFill>
          </p:grpSpPr>
          <p:sp>
            <p:nvSpPr>
              <p:cNvPr id="585" name="Cube 584">
                <a:extLst>
                  <a:ext uri="{FF2B5EF4-FFF2-40B4-BE49-F238E27FC236}">
                    <a16:creationId xmlns:a16="http://schemas.microsoft.com/office/drawing/2014/main" id="{C12C5AA0-FD86-4D0A-B2BF-D0F087D15AA1}"/>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Cube 585">
                <a:extLst>
                  <a:ext uri="{FF2B5EF4-FFF2-40B4-BE49-F238E27FC236}">
                    <a16:creationId xmlns:a16="http://schemas.microsoft.com/office/drawing/2014/main" id="{EA482362-8BA2-432A-9709-8594AEA17B00}"/>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Cube 586">
                <a:extLst>
                  <a:ext uri="{FF2B5EF4-FFF2-40B4-BE49-F238E27FC236}">
                    <a16:creationId xmlns:a16="http://schemas.microsoft.com/office/drawing/2014/main" id="{7FA04E10-228F-4510-B655-79748A2EC8BD}"/>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Cube 587">
                <a:extLst>
                  <a:ext uri="{FF2B5EF4-FFF2-40B4-BE49-F238E27FC236}">
                    <a16:creationId xmlns:a16="http://schemas.microsoft.com/office/drawing/2014/main" id="{8065B60A-4619-4108-8BF8-2CD9CA68D5FB}"/>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Cube 588">
                <a:extLst>
                  <a:ext uri="{FF2B5EF4-FFF2-40B4-BE49-F238E27FC236}">
                    <a16:creationId xmlns:a16="http://schemas.microsoft.com/office/drawing/2014/main" id="{E345CDF6-35D5-4956-8B2C-ED9ECF8E19ED}"/>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Cube 589">
                <a:extLst>
                  <a:ext uri="{FF2B5EF4-FFF2-40B4-BE49-F238E27FC236}">
                    <a16:creationId xmlns:a16="http://schemas.microsoft.com/office/drawing/2014/main" id="{F02C37FF-64FA-421A-9405-877E616D1DC8}"/>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Cube 590">
                <a:extLst>
                  <a:ext uri="{FF2B5EF4-FFF2-40B4-BE49-F238E27FC236}">
                    <a16:creationId xmlns:a16="http://schemas.microsoft.com/office/drawing/2014/main" id="{CC9A602D-63C9-4687-BA34-0EADDC8DD4B5}"/>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Cube 591">
                <a:extLst>
                  <a:ext uri="{FF2B5EF4-FFF2-40B4-BE49-F238E27FC236}">
                    <a16:creationId xmlns:a16="http://schemas.microsoft.com/office/drawing/2014/main" id="{1E75FA0F-436E-4D8A-BE88-7B75DEB6799E}"/>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Cube 592">
                <a:extLst>
                  <a:ext uri="{FF2B5EF4-FFF2-40B4-BE49-F238E27FC236}">
                    <a16:creationId xmlns:a16="http://schemas.microsoft.com/office/drawing/2014/main" id="{EAD2575E-94B8-4E9A-8C12-08EFC040E097}"/>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Cube 593">
                <a:extLst>
                  <a:ext uri="{FF2B5EF4-FFF2-40B4-BE49-F238E27FC236}">
                    <a16:creationId xmlns:a16="http://schemas.microsoft.com/office/drawing/2014/main" id="{624DDD32-C334-4883-997C-C07FFE23B405}"/>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1" name="Group 540">
              <a:extLst>
                <a:ext uri="{FF2B5EF4-FFF2-40B4-BE49-F238E27FC236}">
                  <a16:creationId xmlns:a16="http://schemas.microsoft.com/office/drawing/2014/main" id="{D003FB4B-2D8E-4330-B8D5-64A9CD602CC1}"/>
                </a:ext>
              </a:extLst>
            </p:cNvPr>
            <p:cNvGrpSpPr/>
            <p:nvPr/>
          </p:nvGrpSpPr>
          <p:grpSpPr>
            <a:xfrm>
              <a:off x="3345004" y="1261374"/>
              <a:ext cx="324000" cy="2512147"/>
              <a:chOff x="4619708" y="1264319"/>
              <a:chExt cx="324000" cy="2512147"/>
            </a:xfrm>
            <a:solidFill>
              <a:srgbClr val="0070C0"/>
            </a:solidFill>
          </p:grpSpPr>
          <p:sp>
            <p:nvSpPr>
              <p:cNvPr id="575" name="Cube 574">
                <a:extLst>
                  <a:ext uri="{FF2B5EF4-FFF2-40B4-BE49-F238E27FC236}">
                    <a16:creationId xmlns:a16="http://schemas.microsoft.com/office/drawing/2014/main" id="{9EB9F62F-6883-475C-A686-6001AC496D07}"/>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Cube 575">
                <a:extLst>
                  <a:ext uri="{FF2B5EF4-FFF2-40B4-BE49-F238E27FC236}">
                    <a16:creationId xmlns:a16="http://schemas.microsoft.com/office/drawing/2014/main" id="{8CEF6B9D-159F-473D-BDC8-D64FF2FB1F43}"/>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Cube 576">
                <a:extLst>
                  <a:ext uri="{FF2B5EF4-FFF2-40B4-BE49-F238E27FC236}">
                    <a16:creationId xmlns:a16="http://schemas.microsoft.com/office/drawing/2014/main" id="{C57CD320-C8F6-4F07-92E9-5697CD6DB65E}"/>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Cube 577">
                <a:extLst>
                  <a:ext uri="{FF2B5EF4-FFF2-40B4-BE49-F238E27FC236}">
                    <a16:creationId xmlns:a16="http://schemas.microsoft.com/office/drawing/2014/main" id="{302F24AF-1827-4660-A1BD-87970D2A2DA9}"/>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Cube 578">
                <a:extLst>
                  <a:ext uri="{FF2B5EF4-FFF2-40B4-BE49-F238E27FC236}">
                    <a16:creationId xmlns:a16="http://schemas.microsoft.com/office/drawing/2014/main" id="{2FB4F0C7-EE04-4EFC-A619-4699F4417706}"/>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Cube 579">
                <a:extLst>
                  <a:ext uri="{FF2B5EF4-FFF2-40B4-BE49-F238E27FC236}">
                    <a16:creationId xmlns:a16="http://schemas.microsoft.com/office/drawing/2014/main" id="{DAC1B50C-6BD7-4C4F-8D64-645AFF1D659C}"/>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Cube 580">
                <a:extLst>
                  <a:ext uri="{FF2B5EF4-FFF2-40B4-BE49-F238E27FC236}">
                    <a16:creationId xmlns:a16="http://schemas.microsoft.com/office/drawing/2014/main" id="{6458DC29-4FD6-4D67-BD2B-FF4EE6CF2DA1}"/>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Cube 581">
                <a:extLst>
                  <a:ext uri="{FF2B5EF4-FFF2-40B4-BE49-F238E27FC236}">
                    <a16:creationId xmlns:a16="http://schemas.microsoft.com/office/drawing/2014/main" id="{791D4AF2-2FF5-49F7-BC1A-5D64166898AF}"/>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Cube 582">
                <a:extLst>
                  <a:ext uri="{FF2B5EF4-FFF2-40B4-BE49-F238E27FC236}">
                    <a16:creationId xmlns:a16="http://schemas.microsoft.com/office/drawing/2014/main" id="{1F702AD0-4458-4A1D-983D-942F489D9805}"/>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Cube 583">
                <a:extLst>
                  <a:ext uri="{FF2B5EF4-FFF2-40B4-BE49-F238E27FC236}">
                    <a16:creationId xmlns:a16="http://schemas.microsoft.com/office/drawing/2014/main" id="{E66CA890-625F-480C-8792-CA157F74EDBD}"/>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2" name="Group 541">
              <a:extLst>
                <a:ext uri="{FF2B5EF4-FFF2-40B4-BE49-F238E27FC236}">
                  <a16:creationId xmlns:a16="http://schemas.microsoft.com/office/drawing/2014/main" id="{72733270-7646-4AF6-A763-1D775A0838EB}"/>
                </a:ext>
              </a:extLst>
            </p:cNvPr>
            <p:cNvGrpSpPr/>
            <p:nvPr/>
          </p:nvGrpSpPr>
          <p:grpSpPr>
            <a:xfrm>
              <a:off x="3592390" y="1261374"/>
              <a:ext cx="324000" cy="2512147"/>
              <a:chOff x="4619708" y="1264319"/>
              <a:chExt cx="324000" cy="2512147"/>
            </a:xfrm>
            <a:solidFill>
              <a:srgbClr val="0070C0"/>
            </a:solidFill>
          </p:grpSpPr>
          <p:sp>
            <p:nvSpPr>
              <p:cNvPr id="565" name="Cube 564">
                <a:extLst>
                  <a:ext uri="{FF2B5EF4-FFF2-40B4-BE49-F238E27FC236}">
                    <a16:creationId xmlns:a16="http://schemas.microsoft.com/office/drawing/2014/main" id="{CE5E5EA2-0C7B-47BA-9B90-C95A3281AD9A}"/>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Cube 565">
                <a:extLst>
                  <a:ext uri="{FF2B5EF4-FFF2-40B4-BE49-F238E27FC236}">
                    <a16:creationId xmlns:a16="http://schemas.microsoft.com/office/drawing/2014/main" id="{D82D19EC-E5AC-4924-9A59-068DBBCB51BE}"/>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Cube 566">
                <a:extLst>
                  <a:ext uri="{FF2B5EF4-FFF2-40B4-BE49-F238E27FC236}">
                    <a16:creationId xmlns:a16="http://schemas.microsoft.com/office/drawing/2014/main" id="{A10031F4-6B96-4AA6-9D8E-F9AD429FDD00}"/>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Cube 567">
                <a:extLst>
                  <a:ext uri="{FF2B5EF4-FFF2-40B4-BE49-F238E27FC236}">
                    <a16:creationId xmlns:a16="http://schemas.microsoft.com/office/drawing/2014/main" id="{F215248F-2449-4B2C-B782-89BBEC2416AE}"/>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Cube 568">
                <a:extLst>
                  <a:ext uri="{FF2B5EF4-FFF2-40B4-BE49-F238E27FC236}">
                    <a16:creationId xmlns:a16="http://schemas.microsoft.com/office/drawing/2014/main" id="{3233F32D-D0F1-4B29-BAEC-12954D524DA6}"/>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Cube 569">
                <a:extLst>
                  <a:ext uri="{FF2B5EF4-FFF2-40B4-BE49-F238E27FC236}">
                    <a16:creationId xmlns:a16="http://schemas.microsoft.com/office/drawing/2014/main" id="{6A18A36D-40A9-4B05-892A-10A6FF2F9B34}"/>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Cube 570">
                <a:extLst>
                  <a:ext uri="{FF2B5EF4-FFF2-40B4-BE49-F238E27FC236}">
                    <a16:creationId xmlns:a16="http://schemas.microsoft.com/office/drawing/2014/main" id="{829ADC88-FB44-4E9D-8671-430D68BA8AEF}"/>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Cube 571">
                <a:extLst>
                  <a:ext uri="{FF2B5EF4-FFF2-40B4-BE49-F238E27FC236}">
                    <a16:creationId xmlns:a16="http://schemas.microsoft.com/office/drawing/2014/main" id="{9AEC3621-1648-47AE-BFE4-B259E856419E}"/>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Cube 572">
                <a:extLst>
                  <a:ext uri="{FF2B5EF4-FFF2-40B4-BE49-F238E27FC236}">
                    <a16:creationId xmlns:a16="http://schemas.microsoft.com/office/drawing/2014/main" id="{A16056AB-49A3-4206-9DCA-2CECD833D1AF}"/>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Cube 573">
                <a:extLst>
                  <a:ext uri="{FF2B5EF4-FFF2-40B4-BE49-F238E27FC236}">
                    <a16:creationId xmlns:a16="http://schemas.microsoft.com/office/drawing/2014/main" id="{2C03369C-BC4D-4478-9780-FDCD6BAFED4E}"/>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3" name="Group 542">
              <a:extLst>
                <a:ext uri="{FF2B5EF4-FFF2-40B4-BE49-F238E27FC236}">
                  <a16:creationId xmlns:a16="http://schemas.microsoft.com/office/drawing/2014/main" id="{A797963D-64DC-4F7B-B214-E25A8450FEB5}"/>
                </a:ext>
              </a:extLst>
            </p:cNvPr>
            <p:cNvGrpSpPr/>
            <p:nvPr/>
          </p:nvGrpSpPr>
          <p:grpSpPr>
            <a:xfrm>
              <a:off x="3828759" y="1261374"/>
              <a:ext cx="324000" cy="2512147"/>
              <a:chOff x="4619708" y="1264319"/>
              <a:chExt cx="324000" cy="2512147"/>
            </a:xfrm>
            <a:solidFill>
              <a:srgbClr val="0070C0"/>
            </a:solidFill>
          </p:grpSpPr>
          <p:sp>
            <p:nvSpPr>
              <p:cNvPr id="555" name="Cube 554">
                <a:extLst>
                  <a:ext uri="{FF2B5EF4-FFF2-40B4-BE49-F238E27FC236}">
                    <a16:creationId xmlns:a16="http://schemas.microsoft.com/office/drawing/2014/main" id="{F0E15411-FB56-4F0D-A305-ABF535D9F15B}"/>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Cube 555">
                <a:extLst>
                  <a:ext uri="{FF2B5EF4-FFF2-40B4-BE49-F238E27FC236}">
                    <a16:creationId xmlns:a16="http://schemas.microsoft.com/office/drawing/2014/main" id="{C61CB5F4-C9D6-4BB1-A403-C427687D61D2}"/>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Cube 556">
                <a:extLst>
                  <a:ext uri="{FF2B5EF4-FFF2-40B4-BE49-F238E27FC236}">
                    <a16:creationId xmlns:a16="http://schemas.microsoft.com/office/drawing/2014/main" id="{3988C0E9-E3DB-4516-A5AD-7F58F844AF56}"/>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Cube 557">
                <a:extLst>
                  <a:ext uri="{FF2B5EF4-FFF2-40B4-BE49-F238E27FC236}">
                    <a16:creationId xmlns:a16="http://schemas.microsoft.com/office/drawing/2014/main" id="{78FE1915-5C66-490F-8507-2900ABBDB893}"/>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Cube 558">
                <a:extLst>
                  <a:ext uri="{FF2B5EF4-FFF2-40B4-BE49-F238E27FC236}">
                    <a16:creationId xmlns:a16="http://schemas.microsoft.com/office/drawing/2014/main" id="{987CFCA6-D252-444E-A0B5-1D8FFB44A4DB}"/>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Cube 559">
                <a:extLst>
                  <a:ext uri="{FF2B5EF4-FFF2-40B4-BE49-F238E27FC236}">
                    <a16:creationId xmlns:a16="http://schemas.microsoft.com/office/drawing/2014/main" id="{3222EC3C-D0B2-4180-A4F1-7CC92A6FF550}"/>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Cube 560">
                <a:extLst>
                  <a:ext uri="{FF2B5EF4-FFF2-40B4-BE49-F238E27FC236}">
                    <a16:creationId xmlns:a16="http://schemas.microsoft.com/office/drawing/2014/main" id="{0F4CCD3F-5EDC-49F8-A100-887533C846F4}"/>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Cube 561">
                <a:extLst>
                  <a:ext uri="{FF2B5EF4-FFF2-40B4-BE49-F238E27FC236}">
                    <a16:creationId xmlns:a16="http://schemas.microsoft.com/office/drawing/2014/main" id="{2F3D5737-1357-4061-9BD5-451243D0CF0A}"/>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Cube 562">
                <a:extLst>
                  <a:ext uri="{FF2B5EF4-FFF2-40B4-BE49-F238E27FC236}">
                    <a16:creationId xmlns:a16="http://schemas.microsoft.com/office/drawing/2014/main" id="{2ED4B398-BE5D-404A-BA10-E2CB9B2B2C90}"/>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Cube 563">
                <a:extLst>
                  <a:ext uri="{FF2B5EF4-FFF2-40B4-BE49-F238E27FC236}">
                    <a16:creationId xmlns:a16="http://schemas.microsoft.com/office/drawing/2014/main" id="{83D0B635-E0D1-40E0-9F19-78BF684F5965}"/>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4" name="Group 543">
              <a:extLst>
                <a:ext uri="{FF2B5EF4-FFF2-40B4-BE49-F238E27FC236}">
                  <a16:creationId xmlns:a16="http://schemas.microsoft.com/office/drawing/2014/main" id="{217C8CE3-783B-4BF7-A48E-399B96A20178}"/>
                </a:ext>
              </a:extLst>
            </p:cNvPr>
            <p:cNvGrpSpPr/>
            <p:nvPr/>
          </p:nvGrpSpPr>
          <p:grpSpPr>
            <a:xfrm>
              <a:off x="4076144" y="1261374"/>
              <a:ext cx="324000" cy="2512147"/>
              <a:chOff x="4619708" y="1264319"/>
              <a:chExt cx="324000" cy="2512147"/>
            </a:xfrm>
            <a:solidFill>
              <a:srgbClr val="0070C0"/>
            </a:solidFill>
          </p:grpSpPr>
          <p:sp>
            <p:nvSpPr>
              <p:cNvPr id="545" name="Cube 544">
                <a:extLst>
                  <a:ext uri="{FF2B5EF4-FFF2-40B4-BE49-F238E27FC236}">
                    <a16:creationId xmlns:a16="http://schemas.microsoft.com/office/drawing/2014/main" id="{B79AE5FB-6930-43AD-AC46-233F44AE2D1A}"/>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Cube 545">
                <a:extLst>
                  <a:ext uri="{FF2B5EF4-FFF2-40B4-BE49-F238E27FC236}">
                    <a16:creationId xmlns:a16="http://schemas.microsoft.com/office/drawing/2014/main" id="{BBF0DB9E-8DC0-4CBE-99D2-5DBC5F2BBAD8}"/>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Cube 546">
                <a:extLst>
                  <a:ext uri="{FF2B5EF4-FFF2-40B4-BE49-F238E27FC236}">
                    <a16:creationId xmlns:a16="http://schemas.microsoft.com/office/drawing/2014/main" id="{2540594D-A8E1-48D9-B68B-1C81A3484F0E}"/>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Cube 547">
                <a:extLst>
                  <a:ext uri="{FF2B5EF4-FFF2-40B4-BE49-F238E27FC236}">
                    <a16:creationId xmlns:a16="http://schemas.microsoft.com/office/drawing/2014/main" id="{8AA539E1-82B9-4AD9-B1F6-46E96F781776}"/>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Cube 548">
                <a:extLst>
                  <a:ext uri="{FF2B5EF4-FFF2-40B4-BE49-F238E27FC236}">
                    <a16:creationId xmlns:a16="http://schemas.microsoft.com/office/drawing/2014/main" id="{60715E05-2B79-4F33-8CF3-6002E61B4E97}"/>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Cube 549">
                <a:extLst>
                  <a:ext uri="{FF2B5EF4-FFF2-40B4-BE49-F238E27FC236}">
                    <a16:creationId xmlns:a16="http://schemas.microsoft.com/office/drawing/2014/main" id="{271678DD-CC46-4C16-AFEE-025744DC7D9C}"/>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Cube 550">
                <a:extLst>
                  <a:ext uri="{FF2B5EF4-FFF2-40B4-BE49-F238E27FC236}">
                    <a16:creationId xmlns:a16="http://schemas.microsoft.com/office/drawing/2014/main" id="{DD706C43-9EBC-4CE1-B397-C8B7015CB7CB}"/>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Cube 551">
                <a:extLst>
                  <a:ext uri="{FF2B5EF4-FFF2-40B4-BE49-F238E27FC236}">
                    <a16:creationId xmlns:a16="http://schemas.microsoft.com/office/drawing/2014/main" id="{4930B7B2-1488-46B6-9590-1A27F914B672}"/>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Cube 552">
                <a:extLst>
                  <a:ext uri="{FF2B5EF4-FFF2-40B4-BE49-F238E27FC236}">
                    <a16:creationId xmlns:a16="http://schemas.microsoft.com/office/drawing/2014/main" id="{263F6FB2-0E72-4B03-86C2-D2C91D1DBDFF}"/>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Cube 553">
                <a:extLst>
                  <a:ext uri="{FF2B5EF4-FFF2-40B4-BE49-F238E27FC236}">
                    <a16:creationId xmlns:a16="http://schemas.microsoft.com/office/drawing/2014/main" id="{567930F9-0F94-4DD0-A830-E8C200ACE009}"/>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45" name="Group 644">
            <a:extLst>
              <a:ext uri="{FF2B5EF4-FFF2-40B4-BE49-F238E27FC236}">
                <a16:creationId xmlns:a16="http://schemas.microsoft.com/office/drawing/2014/main" id="{F5568B04-C09B-49C2-8762-6646C7945DE1}"/>
              </a:ext>
            </a:extLst>
          </p:cNvPr>
          <p:cNvGrpSpPr/>
          <p:nvPr/>
        </p:nvGrpSpPr>
        <p:grpSpPr>
          <a:xfrm>
            <a:off x="4581368" y="8333878"/>
            <a:ext cx="578630" cy="593075"/>
            <a:chOff x="1860688" y="1261374"/>
            <a:chExt cx="2539456" cy="2512147"/>
          </a:xfrm>
        </p:grpSpPr>
        <p:grpSp>
          <p:nvGrpSpPr>
            <p:cNvPr id="646" name="Group 645">
              <a:extLst>
                <a:ext uri="{FF2B5EF4-FFF2-40B4-BE49-F238E27FC236}">
                  <a16:creationId xmlns:a16="http://schemas.microsoft.com/office/drawing/2014/main" id="{6890A161-FAF1-43A9-B369-9294FC08AC9B}"/>
                </a:ext>
              </a:extLst>
            </p:cNvPr>
            <p:cNvGrpSpPr/>
            <p:nvPr/>
          </p:nvGrpSpPr>
          <p:grpSpPr>
            <a:xfrm>
              <a:off x="1860688" y="1261374"/>
              <a:ext cx="324000" cy="2512147"/>
              <a:chOff x="4619708" y="1264319"/>
              <a:chExt cx="324000" cy="2512147"/>
            </a:xfrm>
            <a:solidFill>
              <a:srgbClr val="0070C0"/>
            </a:solidFill>
          </p:grpSpPr>
          <p:sp>
            <p:nvSpPr>
              <p:cNvPr id="746" name="Cube 745">
                <a:extLst>
                  <a:ext uri="{FF2B5EF4-FFF2-40B4-BE49-F238E27FC236}">
                    <a16:creationId xmlns:a16="http://schemas.microsoft.com/office/drawing/2014/main" id="{1B929604-7A6E-4A45-8025-46D86A4697FE}"/>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7" name="Cube 746">
                <a:extLst>
                  <a:ext uri="{FF2B5EF4-FFF2-40B4-BE49-F238E27FC236}">
                    <a16:creationId xmlns:a16="http://schemas.microsoft.com/office/drawing/2014/main" id="{602ABD23-8F6C-485D-B7C0-5B62AB593F60}"/>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8" name="Cube 747">
                <a:extLst>
                  <a:ext uri="{FF2B5EF4-FFF2-40B4-BE49-F238E27FC236}">
                    <a16:creationId xmlns:a16="http://schemas.microsoft.com/office/drawing/2014/main" id="{B81BFC5D-9562-49D8-9843-ED8E2E8A37D2}"/>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9" name="Cube 748">
                <a:extLst>
                  <a:ext uri="{FF2B5EF4-FFF2-40B4-BE49-F238E27FC236}">
                    <a16:creationId xmlns:a16="http://schemas.microsoft.com/office/drawing/2014/main" id="{032EDC6F-B825-437C-8B61-1FC1F15306F9}"/>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0" name="Cube 749">
                <a:extLst>
                  <a:ext uri="{FF2B5EF4-FFF2-40B4-BE49-F238E27FC236}">
                    <a16:creationId xmlns:a16="http://schemas.microsoft.com/office/drawing/2014/main" id="{DC72CFA3-FA21-41D6-A350-50FE7DA38BB1}"/>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1" name="Cube 750">
                <a:extLst>
                  <a:ext uri="{FF2B5EF4-FFF2-40B4-BE49-F238E27FC236}">
                    <a16:creationId xmlns:a16="http://schemas.microsoft.com/office/drawing/2014/main" id="{86239D0D-C9FB-4D54-A4EF-D2D93115F0A8}"/>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2" name="Cube 751">
                <a:extLst>
                  <a:ext uri="{FF2B5EF4-FFF2-40B4-BE49-F238E27FC236}">
                    <a16:creationId xmlns:a16="http://schemas.microsoft.com/office/drawing/2014/main" id="{44EF775B-112B-4282-BE45-E38A74F1E26B}"/>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3" name="Cube 752">
                <a:extLst>
                  <a:ext uri="{FF2B5EF4-FFF2-40B4-BE49-F238E27FC236}">
                    <a16:creationId xmlns:a16="http://schemas.microsoft.com/office/drawing/2014/main" id="{7D650CC3-7A83-449C-8FC5-CC91C78A7F40}"/>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4" name="Cube 753">
                <a:extLst>
                  <a:ext uri="{FF2B5EF4-FFF2-40B4-BE49-F238E27FC236}">
                    <a16:creationId xmlns:a16="http://schemas.microsoft.com/office/drawing/2014/main" id="{68233ADB-6292-42A8-8044-1B9661451AF3}"/>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5" name="Cube 754">
                <a:extLst>
                  <a:ext uri="{FF2B5EF4-FFF2-40B4-BE49-F238E27FC236}">
                    <a16:creationId xmlns:a16="http://schemas.microsoft.com/office/drawing/2014/main" id="{AD20114B-3411-4AC8-8D19-A51D7F51F560}"/>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7" name="Group 646">
              <a:extLst>
                <a:ext uri="{FF2B5EF4-FFF2-40B4-BE49-F238E27FC236}">
                  <a16:creationId xmlns:a16="http://schemas.microsoft.com/office/drawing/2014/main" id="{4FE889AD-1AFB-4B33-88DA-CBCD8666C27C}"/>
                </a:ext>
              </a:extLst>
            </p:cNvPr>
            <p:cNvGrpSpPr/>
            <p:nvPr/>
          </p:nvGrpSpPr>
          <p:grpSpPr>
            <a:xfrm>
              <a:off x="2108074" y="1261374"/>
              <a:ext cx="324000" cy="2512147"/>
              <a:chOff x="4619708" y="1264319"/>
              <a:chExt cx="324000" cy="2512147"/>
            </a:xfrm>
            <a:solidFill>
              <a:srgbClr val="0070C0"/>
            </a:solidFill>
          </p:grpSpPr>
          <p:sp>
            <p:nvSpPr>
              <p:cNvPr id="736" name="Cube 735">
                <a:extLst>
                  <a:ext uri="{FF2B5EF4-FFF2-40B4-BE49-F238E27FC236}">
                    <a16:creationId xmlns:a16="http://schemas.microsoft.com/office/drawing/2014/main" id="{28E0D5E0-FAE6-44B1-84BA-A32972AF48B2}"/>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Cube 736">
                <a:extLst>
                  <a:ext uri="{FF2B5EF4-FFF2-40B4-BE49-F238E27FC236}">
                    <a16:creationId xmlns:a16="http://schemas.microsoft.com/office/drawing/2014/main" id="{BD504A53-3F9A-4EB5-A39C-F68DBBFD6003}"/>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8" name="Cube 737">
                <a:extLst>
                  <a:ext uri="{FF2B5EF4-FFF2-40B4-BE49-F238E27FC236}">
                    <a16:creationId xmlns:a16="http://schemas.microsoft.com/office/drawing/2014/main" id="{5971004D-D0C8-46D1-9438-9BBDE0F2A34E}"/>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9" name="Cube 738">
                <a:extLst>
                  <a:ext uri="{FF2B5EF4-FFF2-40B4-BE49-F238E27FC236}">
                    <a16:creationId xmlns:a16="http://schemas.microsoft.com/office/drawing/2014/main" id="{305D3C31-CC2F-4994-BF09-F95DFC772A2C}"/>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0" name="Cube 739">
                <a:extLst>
                  <a:ext uri="{FF2B5EF4-FFF2-40B4-BE49-F238E27FC236}">
                    <a16:creationId xmlns:a16="http://schemas.microsoft.com/office/drawing/2014/main" id="{BB73F0AC-1314-442A-A939-AB338109F78B}"/>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1" name="Cube 740">
                <a:extLst>
                  <a:ext uri="{FF2B5EF4-FFF2-40B4-BE49-F238E27FC236}">
                    <a16:creationId xmlns:a16="http://schemas.microsoft.com/office/drawing/2014/main" id="{43DBAAA8-8486-4C8A-B645-D80FA8119FD0}"/>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2" name="Cube 741">
                <a:extLst>
                  <a:ext uri="{FF2B5EF4-FFF2-40B4-BE49-F238E27FC236}">
                    <a16:creationId xmlns:a16="http://schemas.microsoft.com/office/drawing/2014/main" id="{F524193E-F442-4F8E-8568-119E0A465D68}"/>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3" name="Cube 742">
                <a:extLst>
                  <a:ext uri="{FF2B5EF4-FFF2-40B4-BE49-F238E27FC236}">
                    <a16:creationId xmlns:a16="http://schemas.microsoft.com/office/drawing/2014/main" id="{3A8B7ABF-C861-4FE6-BBC9-C7A7CFAF5393}"/>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4" name="Cube 743">
                <a:extLst>
                  <a:ext uri="{FF2B5EF4-FFF2-40B4-BE49-F238E27FC236}">
                    <a16:creationId xmlns:a16="http://schemas.microsoft.com/office/drawing/2014/main" id="{834E87CD-FB95-4BA7-B91D-3947ADFB8F82}"/>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5" name="Cube 744">
                <a:extLst>
                  <a:ext uri="{FF2B5EF4-FFF2-40B4-BE49-F238E27FC236}">
                    <a16:creationId xmlns:a16="http://schemas.microsoft.com/office/drawing/2014/main" id="{DA51ECF6-B435-418A-9EAA-74ECA1DF15A3}"/>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8" name="Group 647">
              <a:extLst>
                <a:ext uri="{FF2B5EF4-FFF2-40B4-BE49-F238E27FC236}">
                  <a16:creationId xmlns:a16="http://schemas.microsoft.com/office/drawing/2014/main" id="{EC367273-A123-4241-AD78-99BBDDFDB910}"/>
                </a:ext>
              </a:extLst>
            </p:cNvPr>
            <p:cNvGrpSpPr/>
            <p:nvPr/>
          </p:nvGrpSpPr>
          <p:grpSpPr>
            <a:xfrm>
              <a:off x="2355460" y="1261374"/>
              <a:ext cx="324000" cy="2512147"/>
              <a:chOff x="4619708" y="1264319"/>
              <a:chExt cx="324000" cy="2512147"/>
            </a:xfrm>
            <a:solidFill>
              <a:srgbClr val="0070C0"/>
            </a:solidFill>
          </p:grpSpPr>
          <p:sp>
            <p:nvSpPr>
              <p:cNvPr id="726" name="Cube 725">
                <a:extLst>
                  <a:ext uri="{FF2B5EF4-FFF2-40B4-BE49-F238E27FC236}">
                    <a16:creationId xmlns:a16="http://schemas.microsoft.com/office/drawing/2014/main" id="{7D567BD2-A597-4889-AAED-6E905478E5AC}"/>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7" name="Cube 726">
                <a:extLst>
                  <a:ext uri="{FF2B5EF4-FFF2-40B4-BE49-F238E27FC236}">
                    <a16:creationId xmlns:a16="http://schemas.microsoft.com/office/drawing/2014/main" id="{71C56FB2-BEC4-4ED1-BF95-FB8D110653E5}"/>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8" name="Cube 727">
                <a:extLst>
                  <a:ext uri="{FF2B5EF4-FFF2-40B4-BE49-F238E27FC236}">
                    <a16:creationId xmlns:a16="http://schemas.microsoft.com/office/drawing/2014/main" id="{5E10FDBF-FA74-4C78-9A26-D0E84FFABA2C}"/>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9" name="Cube 728">
                <a:extLst>
                  <a:ext uri="{FF2B5EF4-FFF2-40B4-BE49-F238E27FC236}">
                    <a16:creationId xmlns:a16="http://schemas.microsoft.com/office/drawing/2014/main" id="{3E173DCD-B606-4AD3-A7B8-E90DB2631359}"/>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0" name="Cube 729">
                <a:extLst>
                  <a:ext uri="{FF2B5EF4-FFF2-40B4-BE49-F238E27FC236}">
                    <a16:creationId xmlns:a16="http://schemas.microsoft.com/office/drawing/2014/main" id="{DD228A03-BA22-41F4-B00D-9ACB1A9DA49C}"/>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1" name="Cube 730">
                <a:extLst>
                  <a:ext uri="{FF2B5EF4-FFF2-40B4-BE49-F238E27FC236}">
                    <a16:creationId xmlns:a16="http://schemas.microsoft.com/office/drawing/2014/main" id="{6201EB6F-8C39-4BA9-B721-2E51204015C6}"/>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2" name="Cube 731">
                <a:extLst>
                  <a:ext uri="{FF2B5EF4-FFF2-40B4-BE49-F238E27FC236}">
                    <a16:creationId xmlns:a16="http://schemas.microsoft.com/office/drawing/2014/main" id="{31C23A6C-3C64-4838-A5D5-F833FDAFA56B}"/>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3" name="Cube 732">
                <a:extLst>
                  <a:ext uri="{FF2B5EF4-FFF2-40B4-BE49-F238E27FC236}">
                    <a16:creationId xmlns:a16="http://schemas.microsoft.com/office/drawing/2014/main" id="{F4C051E3-69F6-4D1E-8A84-47A0F13D7A0E}"/>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4" name="Cube 733">
                <a:extLst>
                  <a:ext uri="{FF2B5EF4-FFF2-40B4-BE49-F238E27FC236}">
                    <a16:creationId xmlns:a16="http://schemas.microsoft.com/office/drawing/2014/main" id="{703E4BCA-189C-4D51-9E97-19DF53EEBE15}"/>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5" name="Cube 734">
                <a:extLst>
                  <a:ext uri="{FF2B5EF4-FFF2-40B4-BE49-F238E27FC236}">
                    <a16:creationId xmlns:a16="http://schemas.microsoft.com/office/drawing/2014/main" id="{DC0283FC-4D88-4591-BCB8-D2F96FF10CB5}"/>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9" name="Group 648">
              <a:extLst>
                <a:ext uri="{FF2B5EF4-FFF2-40B4-BE49-F238E27FC236}">
                  <a16:creationId xmlns:a16="http://schemas.microsoft.com/office/drawing/2014/main" id="{32069544-5E76-426C-AF8E-E2E972C86877}"/>
                </a:ext>
              </a:extLst>
            </p:cNvPr>
            <p:cNvGrpSpPr/>
            <p:nvPr/>
          </p:nvGrpSpPr>
          <p:grpSpPr>
            <a:xfrm>
              <a:off x="2602846" y="1261374"/>
              <a:ext cx="324000" cy="2512147"/>
              <a:chOff x="4619708" y="1264319"/>
              <a:chExt cx="324000" cy="2512147"/>
            </a:xfrm>
            <a:solidFill>
              <a:srgbClr val="0070C0"/>
            </a:solidFill>
          </p:grpSpPr>
          <p:sp>
            <p:nvSpPr>
              <p:cNvPr id="716" name="Cube 715">
                <a:extLst>
                  <a:ext uri="{FF2B5EF4-FFF2-40B4-BE49-F238E27FC236}">
                    <a16:creationId xmlns:a16="http://schemas.microsoft.com/office/drawing/2014/main" id="{0B66924C-13E4-41DB-81DF-275833F01B89}"/>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 name="Cube 716">
                <a:extLst>
                  <a:ext uri="{FF2B5EF4-FFF2-40B4-BE49-F238E27FC236}">
                    <a16:creationId xmlns:a16="http://schemas.microsoft.com/office/drawing/2014/main" id="{99F76B36-D301-43D8-8E90-D45E6BB8AB5B}"/>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8" name="Cube 717">
                <a:extLst>
                  <a:ext uri="{FF2B5EF4-FFF2-40B4-BE49-F238E27FC236}">
                    <a16:creationId xmlns:a16="http://schemas.microsoft.com/office/drawing/2014/main" id="{1F0C80E3-F8B7-47EB-9DBC-0177276A704B}"/>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Cube 718">
                <a:extLst>
                  <a:ext uri="{FF2B5EF4-FFF2-40B4-BE49-F238E27FC236}">
                    <a16:creationId xmlns:a16="http://schemas.microsoft.com/office/drawing/2014/main" id="{69AB67A6-4323-4027-A014-FD0BFE06E1B3}"/>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Cube 719">
                <a:extLst>
                  <a:ext uri="{FF2B5EF4-FFF2-40B4-BE49-F238E27FC236}">
                    <a16:creationId xmlns:a16="http://schemas.microsoft.com/office/drawing/2014/main" id="{6C2B1761-2AF2-4D15-A81D-90C2845F161A}"/>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1" name="Cube 720">
                <a:extLst>
                  <a:ext uri="{FF2B5EF4-FFF2-40B4-BE49-F238E27FC236}">
                    <a16:creationId xmlns:a16="http://schemas.microsoft.com/office/drawing/2014/main" id="{8D702B5B-33C5-467A-B113-0B4F289B9EF2}"/>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2" name="Cube 721">
                <a:extLst>
                  <a:ext uri="{FF2B5EF4-FFF2-40B4-BE49-F238E27FC236}">
                    <a16:creationId xmlns:a16="http://schemas.microsoft.com/office/drawing/2014/main" id="{201DC8A2-7B6C-4325-BE41-CE3B3FF7F429}"/>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3" name="Cube 722">
                <a:extLst>
                  <a:ext uri="{FF2B5EF4-FFF2-40B4-BE49-F238E27FC236}">
                    <a16:creationId xmlns:a16="http://schemas.microsoft.com/office/drawing/2014/main" id="{1189B07E-4681-4DB4-95A4-E1A276482072}"/>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4" name="Cube 723">
                <a:extLst>
                  <a:ext uri="{FF2B5EF4-FFF2-40B4-BE49-F238E27FC236}">
                    <a16:creationId xmlns:a16="http://schemas.microsoft.com/office/drawing/2014/main" id="{CD743190-D3D7-4A89-9FEC-06ECDAE0239D}"/>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5" name="Cube 724">
                <a:extLst>
                  <a:ext uri="{FF2B5EF4-FFF2-40B4-BE49-F238E27FC236}">
                    <a16:creationId xmlns:a16="http://schemas.microsoft.com/office/drawing/2014/main" id="{AA825A00-57EC-46CA-9B01-14AEBC2B269E}"/>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0" name="Group 649">
              <a:extLst>
                <a:ext uri="{FF2B5EF4-FFF2-40B4-BE49-F238E27FC236}">
                  <a16:creationId xmlns:a16="http://schemas.microsoft.com/office/drawing/2014/main" id="{6984FF10-BD2A-4587-BBCB-60242EC18D2B}"/>
                </a:ext>
              </a:extLst>
            </p:cNvPr>
            <p:cNvGrpSpPr/>
            <p:nvPr/>
          </p:nvGrpSpPr>
          <p:grpSpPr>
            <a:xfrm>
              <a:off x="2850232" y="1261374"/>
              <a:ext cx="324000" cy="2512147"/>
              <a:chOff x="4619708" y="1264319"/>
              <a:chExt cx="324000" cy="2512147"/>
            </a:xfrm>
            <a:solidFill>
              <a:srgbClr val="0070C0"/>
            </a:solidFill>
          </p:grpSpPr>
          <p:sp>
            <p:nvSpPr>
              <p:cNvPr id="706" name="Cube 705">
                <a:extLst>
                  <a:ext uri="{FF2B5EF4-FFF2-40B4-BE49-F238E27FC236}">
                    <a16:creationId xmlns:a16="http://schemas.microsoft.com/office/drawing/2014/main" id="{32FE0BBB-FB4C-4C43-8AAA-5F455BCE2843}"/>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Cube 706">
                <a:extLst>
                  <a:ext uri="{FF2B5EF4-FFF2-40B4-BE49-F238E27FC236}">
                    <a16:creationId xmlns:a16="http://schemas.microsoft.com/office/drawing/2014/main" id="{9E066D7C-06A5-49E9-91E1-633060D7A1DB}"/>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8" name="Cube 707">
                <a:extLst>
                  <a:ext uri="{FF2B5EF4-FFF2-40B4-BE49-F238E27FC236}">
                    <a16:creationId xmlns:a16="http://schemas.microsoft.com/office/drawing/2014/main" id="{28631FC7-7B7F-4528-8862-1425A4432C7D}"/>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9" name="Cube 708">
                <a:extLst>
                  <a:ext uri="{FF2B5EF4-FFF2-40B4-BE49-F238E27FC236}">
                    <a16:creationId xmlns:a16="http://schemas.microsoft.com/office/drawing/2014/main" id="{349FDD47-5620-4A92-B05F-517ACEE28BD0}"/>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0" name="Cube 709">
                <a:extLst>
                  <a:ext uri="{FF2B5EF4-FFF2-40B4-BE49-F238E27FC236}">
                    <a16:creationId xmlns:a16="http://schemas.microsoft.com/office/drawing/2014/main" id="{939B5D8B-A37C-4702-92E4-93CA65DED528}"/>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1" name="Cube 710">
                <a:extLst>
                  <a:ext uri="{FF2B5EF4-FFF2-40B4-BE49-F238E27FC236}">
                    <a16:creationId xmlns:a16="http://schemas.microsoft.com/office/drawing/2014/main" id="{B7A6A3A7-7D85-4988-9C8A-EF90A0FA3E22}"/>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2" name="Cube 711">
                <a:extLst>
                  <a:ext uri="{FF2B5EF4-FFF2-40B4-BE49-F238E27FC236}">
                    <a16:creationId xmlns:a16="http://schemas.microsoft.com/office/drawing/2014/main" id="{9CAC2C45-9369-4194-AB7D-4EF0A0EFE2A7}"/>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3" name="Cube 712">
                <a:extLst>
                  <a:ext uri="{FF2B5EF4-FFF2-40B4-BE49-F238E27FC236}">
                    <a16:creationId xmlns:a16="http://schemas.microsoft.com/office/drawing/2014/main" id="{E3CF1893-E4D5-4834-AF26-0458938CEAFD}"/>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4" name="Cube 713">
                <a:extLst>
                  <a:ext uri="{FF2B5EF4-FFF2-40B4-BE49-F238E27FC236}">
                    <a16:creationId xmlns:a16="http://schemas.microsoft.com/office/drawing/2014/main" id="{BE18619C-2ECB-4679-9F53-58DCFDFF4892}"/>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5" name="Cube 714">
                <a:extLst>
                  <a:ext uri="{FF2B5EF4-FFF2-40B4-BE49-F238E27FC236}">
                    <a16:creationId xmlns:a16="http://schemas.microsoft.com/office/drawing/2014/main" id="{ACB52081-A684-42D9-B7B2-4DE8C537658D}"/>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1" name="Group 650">
              <a:extLst>
                <a:ext uri="{FF2B5EF4-FFF2-40B4-BE49-F238E27FC236}">
                  <a16:creationId xmlns:a16="http://schemas.microsoft.com/office/drawing/2014/main" id="{B0E525B0-18A1-4FA2-921E-5F0347B103E7}"/>
                </a:ext>
              </a:extLst>
            </p:cNvPr>
            <p:cNvGrpSpPr/>
            <p:nvPr/>
          </p:nvGrpSpPr>
          <p:grpSpPr>
            <a:xfrm>
              <a:off x="3097618" y="1261374"/>
              <a:ext cx="324000" cy="2512147"/>
              <a:chOff x="4619708" y="1264319"/>
              <a:chExt cx="324000" cy="2512147"/>
            </a:xfrm>
            <a:solidFill>
              <a:srgbClr val="0070C0"/>
            </a:solidFill>
          </p:grpSpPr>
          <p:sp>
            <p:nvSpPr>
              <p:cNvPr id="696" name="Cube 695">
                <a:extLst>
                  <a:ext uri="{FF2B5EF4-FFF2-40B4-BE49-F238E27FC236}">
                    <a16:creationId xmlns:a16="http://schemas.microsoft.com/office/drawing/2014/main" id="{0BA5B7CF-5172-439E-8AD8-BE22B91A5577}"/>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7" name="Cube 696">
                <a:extLst>
                  <a:ext uri="{FF2B5EF4-FFF2-40B4-BE49-F238E27FC236}">
                    <a16:creationId xmlns:a16="http://schemas.microsoft.com/office/drawing/2014/main" id="{79C4CB1F-A349-4532-BCA2-F399563956EF}"/>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8" name="Cube 697">
                <a:extLst>
                  <a:ext uri="{FF2B5EF4-FFF2-40B4-BE49-F238E27FC236}">
                    <a16:creationId xmlns:a16="http://schemas.microsoft.com/office/drawing/2014/main" id="{CD67E08E-4C80-4ACC-AB31-0FBCD000B2E8}"/>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9" name="Cube 698">
                <a:extLst>
                  <a:ext uri="{FF2B5EF4-FFF2-40B4-BE49-F238E27FC236}">
                    <a16:creationId xmlns:a16="http://schemas.microsoft.com/office/drawing/2014/main" id="{4311A5D4-C3D2-46E1-BAFA-E8B0BE1E8398}"/>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0" name="Cube 699">
                <a:extLst>
                  <a:ext uri="{FF2B5EF4-FFF2-40B4-BE49-F238E27FC236}">
                    <a16:creationId xmlns:a16="http://schemas.microsoft.com/office/drawing/2014/main" id="{D50D907F-5666-4FF1-A8E4-F41F72461BA0}"/>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1" name="Cube 700">
                <a:extLst>
                  <a:ext uri="{FF2B5EF4-FFF2-40B4-BE49-F238E27FC236}">
                    <a16:creationId xmlns:a16="http://schemas.microsoft.com/office/drawing/2014/main" id="{F26A5F55-CB30-42AF-BB26-B3DE6F79E14F}"/>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2" name="Cube 701">
                <a:extLst>
                  <a:ext uri="{FF2B5EF4-FFF2-40B4-BE49-F238E27FC236}">
                    <a16:creationId xmlns:a16="http://schemas.microsoft.com/office/drawing/2014/main" id="{4FF87BC8-2F96-4D7E-AD80-F02A20A3E903}"/>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Cube 702">
                <a:extLst>
                  <a:ext uri="{FF2B5EF4-FFF2-40B4-BE49-F238E27FC236}">
                    <a16:creationId xmlns:a16="http://schemas.microsoft.com/office/drawing/2014/main" id="{CC3C4B76-E03E-4D21-A4C1-B81623FD2D2B}"/>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Cube 703">
                <a:extLst>
                  <a:ext uri="{FF2B5EF4-FFF2-40B4-BE49-F238E27FC236}">
                    <a16:creationId xmlns:a16="http://schemas.microsoft.com/office/drawing/2014/main" id="{995BB989-6646-47B1-B764-732E33E566E1}"/>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Cube 704">
                <a:extLst>
                  <a:ext uri="{FF2B5EF4-FFF2-40B4-BE49-F238E27FC236}">
                    <a16:creationId xmlns:a16="http://schemas.microsoft.com/office/drawing/2014/main" id="{5BFE11DC-2396-4E72-83B6-B1E654FCFB72}"/>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2" name="Group 651">
              <a:extLst>
                <a:ext uri="{FF2B5EF4-FFF2-40B4-BE49-F238E27FC236}">
                  <a16:creationId xmlns:a16="http://schemas.microsoft.com/office/drawing/2014/main" id="{13D415A6-D40E-4F01-9F4C-FB8CA657595E}"/>
                </a:ext>
              </a:extLst>
            </p:cNvPr>
            <p:cNvGrpSpPr/>
            <p:nvPr/>
          </p:nvGrpSpPr>
          <p:grpSpPr>
            <a:xfrm>
              <a:off x="3345004" y="1261374"/>
              <a:ext cx="324000" cy="2512147"/>
              <a:chOff x="4619708" y="1264319"/>
              <a:chExt cx="324000" cy="2512147"/>
            </a:xfrm>
            <a:solidFill>
              <a:srgbClr val="0070C0"/>
            </a:solidFill>
          </p:grpSpPr>
          <p:sp>
            <p:nvSpPr>
              <p:cNvPr id="686" name="Cube 685">
                <a:extLst>
                  <a:ext uri="{FF2B5EF4-FFF2-40B4-BE49-F238E27FC236}">
                    <a16:creationId xmlns:a16="http://schemas.microsoft.com/office/drawing/2014/main" id="{AA3E9219-5D4C-4BBC-8B61-58B1E4D5EC72}"/>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Cube 686">
                <a:extLst>
                  <a:ext uri="{FF2B5EF4-FFF2-40B4-BE49-F238E27FC236}">
                    <a16:creationId xmlns:a16="http://schemas.microsoft.com/office/drawing/2014/main" id="{F6E42758-BD93-44E3-848B-D4AD4E93EA54}"/>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8" name="Cube 687">
                <a:extLst>
                  <a:ext uri="{FF2B5EF4-FFF2-40B4-BE49-F238E27FC236}">
                    <a16:creationId xmlns:a16="http://schemas.microsoft.com/office/drawing/2014/main" id="{DD319FF6-6340-4080-A880-D9914A46B196}"/>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9" name="Cube 688">
                <a:extLst>
                  <a:ext uri="{FF2B5EF4-FFF2-40B4-BE49-F238E27FC236}">
                    <a16:creationId xmlns:a16="http://schemas.microsoft.com/office/drawing/2014/main" id="{423B3D7D-082F-4665-8FD3-4CBF50D1BEDE}"/>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0" name="Cube 689">
                <a:extLst>
                  <a:ext uri="{FF2B5EF4-FFF2-40B4-BE49-F238E27FC236}">
                    <a16:creationId xmlns:a16="http://schemas.microsoft.com/office/drawing/2014/main" id="{68F03FF0-820F-446D-B79A-38222D830277}"/>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1" name="Cube 690">
                <a:extLst>
                  <a:ext uri="{FF2B5EF4-FFF2-40B4-BE49-F238E27FC236}">
                    <a16:creationId xmlns:a16="http://schemas.microsoft.com/office/drawing/2014/main" id="{FFC29B5B-C48A-42CC-A785-87C17F003014}"/>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2" name="Cube 691">
                <a:extLst>
                  <a:ext uri="{FF2B5EF4-FFF2-40B4-BE49-F238E27FC236}">
                    <a16:creationId xmlns:a16="http://schemas.microsoft.com/office/drawing/2014/main" id="{18302685-9149-4CD3-B20C-77DB3CC2DD54}"/>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3" name="Cube 692">
                <a:extLst>
                  <a:ext uri="{FF2B5EF4-FFF2-40B4-BE49-F238E27FC236}">
                    <a16:creationId xmlns:a16="http://schemas.microsoft.com/office/drawing/2014/main" id="{1A95E8AF-F8F4-49AE-B234-7BD3B17FF365}"/>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4" name="Cube 693">
                <a:extLst>
                  <a:ext uri="{FF2B5EF4-FFF2-40B4-BE49-F238E27FC236}">
                    <a16:creationId xmlns:a16="http://schemas.microsoft.com/office/drawing/2014/main" id="{CA33F342-080A-4496-8B64-B4FC087BFC24}"/>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Cube 694">
                <a:extLst>
                  <a:ext uri="{FF2B5EF4-FFF2-40B4-BE49-F238E27FC236}">
                    <a16:creationId xmlns:a16="http://schemas.microsoft.com/office/drawing/2014/main" id="{5CC78D8E-406A-40CA-8129-0DE1BDF7F0A2}"/>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3" name="Group 652">
              <a:extLst>
                <a:ext uri="{FF2B5EF4-FFF2-40B4-BE49-F238E27FC236}">
                  <a16:creationId xmlns:a16="http://schemas.microsoft.com/office/drawing/2014/main" id="{65311DF6-DBF9-49A7-8A31-113EF75A6CBE}"/>
                </a:ext>
              </a:extLst>
            </p:cNvPr>
            <p:cNvGrpSpPr/>
            <p:nvPr/>
          </p:nvGrpSpPr>
          <p:grpSpPr>
            <a:xfrm>
              <a:off x="3592390" y="1261374"/>
              <a:ext cx="324000" cy="2512147"/>
              <a:chOff x="4619708" y="1264319"/>
              <a:chExt cx="324000" cy="2512147"/>
            </a:xfrm>
            <a:solidFill>
              <a:srgbClr val="0070C0"/>
            </a:solidFill>
          </p:grpSpPr>
          <p:sp>
            <p:nvSpPr>
              <p:cNvPr id="676" name="Cube 675">
                <a:extLst>
                  <a:ext uri="{FF2B5EF4-FFF2-40B4-BE49-F238E27FC236}">
                    <a16:creationId xmlns:a16="http://schemas.microsoft.com/office/drawing/2014/main" id="{F8B6B10E-0B6E-43C1-91C1-FAB24F794C92}"/>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7" name="Cube 676">
                <a:extLst>
                  <a:ext uri="{FF2B5EF4-FFF2-40B4-BE49-F238E27FC236}">
                    <a16:creationId xmlns:a16="http://schemas.microsoft.com/office/drawing/2014/main" id="{792E16F1-4276-4A94-B3E5-340373BC9A93}"/>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8" name="Cube 677">
                <a:extLst>
                  <a:ext uri="{FF2B5EF4-FFF2-40B4-BE49-F238E27FC236}">
                    <a16:creationId xmlns:a16="http://schemas.microsoft.com/office/drawing/2014/main" id="{565E40A0-0F8A-4440-95A2-022F04F758A9}"/>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9" name="Cube 678">
                <a:extLst>
                  <a:ext uri="{FF2B5EF4-FFF2-40B4-BE49-F238E27FC236}">
                    <a16:creationId xmlns:a16="http://schemas.microsoft.com/office/drawing/2014/main" id="{41D58881-D31A-472C-ABCB-7F98B2FA0CF0}"/>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0" name="Cube 679">
                <a:extLst>
                  <a:ext uri="{FF2B5EF4-FFF2-40B4-BE49-F238E27FC236}">
                    <a16:creationId xmlns:a16="http://schemas.microsoft.com/office/drawing/2014/main" id="{9BF64A5C-2579-4792-BF5C-E35A7AFE9D23}"/>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1" name="Cube 680">
                <a:extLst>
                  <a:ext uri="{FF2B5EF4-FFF2-40B4-BE49-F238E27FC236}">
                    <a16:creationId xmlns:a16="http://schemas.microsoft.com/office/drawing/2014/main" id="{2866F0D7-7F23-421C-A124-94BEB761CAB3}"/>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2" name="Cube 681">
                <a:extLst>
                  <a:ext uri="{FF2B5EF4-FFF2-40B4-BE49-F238E27FC236}">
                    <a16:creationId xmlns:a16="http://schemas.microsoft.com/office/drawing/2014/main" id="{B4E79581-BAC6-4FD5-8E66-C71CAE874FC8}"/>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Cube 682">
                <a:extLst>
                  <a:ext uri="{FF2B5EF4-FFF2-40B4-BE49-F238E27FC236}">
                    <a16:creationId xmlns:a16="http://schemas.microsoft.com/office/drawing/2014/main" id="{1607E721-3E3B-4159-834C-AC82EB08BC70}"/>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4" name="Cube 683">
                <a:extLst>
                  <a:ext uri="{FF2B5EF4-FFF2-40B4-BE49-F238E27FC236}">
                    <a16:creationId xmlns:a16="http://schemas.microsoft.com/office/drawing/2014/main" id="{B42B9BF7-F64A-4CBC-9F12-BE4AD3FF3994}"/>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5" name="Cube 684">
                <a:extLst>
                  <a:ext uri="{FF2B5EF4-FFF2-40B4-BE49-F238E27FC236}">
                    <a16:creationId xmlns:a16="http://schemas.microsoft.com/office/drawing/2014/main" id="{5EBA4913-5C92-4548-803F-00B1DA4382B3}"/>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4" name="Group 653">
              <a:extLst>
                <a:ext uri="{FF2B5EF4-FFF2-40B4-BE49-F238E27FC236}">
                  <a16:creationId xmlns:a16="http://schemas.microsoft.com/office/drawing/2014/main" id="{011200F4-0326-478C-8C2D-F6053062A099}"/>
                </a:ext>
              </a:extLst>
            </p:cNvPr>
            <p:cNvGrpSpPr/>
            <p:nvPr/>
          </p:nvGrpSpPr>
          <p:grpSpPr>
            <a:xfrm>
              <a:off x="3828759" y="1261374"/>
              <a:ext cx="324000" cy="2512147"/>
              <a:chOff x="4619708" y="1264319"/>
              <a:chExt cx="324000" cy="2512147"/>
            </a:xfrm>
            <a:solidFill>
              <a:srgbClr val="0070C0"/>
            </a:solidFill>
          </p:grpSpPr>
          <p:sp>
            <p:nvSpPr>
              <p:cNvPr id="666" name="Cube 665">
                <a:extLst>
                  <a:ext uri="{FF2B5EF4-FFF2-40B4-BE49-F238E27FC236}">
                    <a16:creationId xmlns:a16="http://schemas.microsoft.com/office/drawing/2014/main" id="{B275D129-FD09-4AA0-AA44-FC1B8AD7945A}"/>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7" name="Cube 666">
                <a:extLst>
                  <a:ext uri="{FF2B5EF4-FFF2-40B4-BE49-F238E27FC236}">
                    <a16:creationId xmlns:a16="http://schemas.microsoft.com/office/drawing/2014/main" id="{43319103-DBCF-4BF3-878F-C915C52C6A89}"/>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8" name="Cube 667">
                <a:extLst>
                  <a:ext uri="{FF2B5EF4-FFF2-40B4-BE49-F238E27FC236}">
                    <a16:creationId xmlns:a16="http://schemas.microsoft.com/office/drawing/2014/main" id="{661468F2-4A41-4027-B6FB-68BAA6A340C9}"/>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9" name="Cube 668">
                <a:extLst>
                  <a:ext uri="{FF2B5EF4-FFF2-40B4-BE49-F238E27FC236}">
                    <a16:creationId xmlns:a16="http://schemas.microsoft.com/office/drawing/2014/main" id="{8861189E-D0F0-467C-95F9-FD08C2207EAF}"/>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0" name="Cube 669">
                <a:extLst>
                  <a:ext uri="{FF2B5EF4-FFF2-40B4-BE49-F238E27FC236}">
                    <a16:creationId xmlns:a16="http://schemas.microsoft.com/office/drawing/2014/main" id="{7222DF0D-BC8A-4A6B-9340-45EE11E23A00}"/>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1" name="Cube 670">
                <a:extLst>
                  <a:ext uri="{FF2B5EF4-FFF2-40B4-BE49-F238E27FC236}">
                    <a16:creationId xmlns:a16="http://schemas.microsoft.com/office/drawing/2014/main" id="{C90E3EA4-B60C-460C-9535-E1CA6254070F}"/>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2" name="Cube 671">
                <a:extLst>
                  <a:ext uri="{FF2B5EF4-FFF2-40B4-BE49-F238E27FC236}">
                    <a16:creationId xmlns:a16="http://schemas.microsoft.com/office/drawing/2014/main" id="{4723CCC5-BD33-4EBB-9F7F-4578FEE8E706}"/>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3" name="Cube 672">
                <a:extLst>
                  <a:ext uri="{FF2B5EF4-FFF2-40B4-BE49-F238E27FC236}">
                    <a16:creationId xmlns:a16="http://schemas.microsoft.com/office/drawing/2014/main" id="{B67893FC-76EF-4792-81BB-5D139278FDD9}"/>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4" name="Cube 673">
                <a:extLst>
                  <a:ext uri="{FF2B5EF4-FFF2-40B4-BE49-F238E27FC236}">
                    <a16:creationId xmlns:a16="http://schemas.microsoft.com/office/drawing/2014/main" id="{9341DF0B-EB56-4D80-A984-55E86BE00673}"/>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5" name="Cube 674">
                <a:extLst>
                  <a:ext uri="{FF2B5EF4-FFF2-40B4-BE49-F238E27FC236}">
                    <a16:creationId xmlns:a16="http://schemas.microsoft.com/office/drawing/2014/main" id="{3FE451A9-F4A9-4AD0-9DAA-437DC8024B1A}"/>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5" name="Group 654">
              <a:extLst>
                <a:ext uri="{FF2B5EF4-FFF2-40B4-BE49-F238E27FC236}">
                  <a16:creationId xmlns:a16="http://schemas.microsoft.com/office/drawing/2014/main" id="{952029E7-67F3-4F0F-A6B8-65A532F7D2C2}"/>
                </a:ext>
              </a:extLst>
            </p:cNvPr>
            <p:cNvGrpSpPr/>
            <p:nvPr/>
          </p:nvGrpSpPr>
          <p:grpSpPr>
            <a:xfrm>
              <a:off x="4076144" y="1261374"/>
              <a:ext cx="324000" cy="2512147"/>
              <a:chOff x="4619708" y="1264319"/>
              <a:chExt cx="324000" cy="2512147"/>
            </a:xfrm>
            <a:solidFill>
              <a:srgbClr val="0070C0"/>
            </a:solidFill>
          </p:grpSpPr>
          <p:sp>
            <p:nvSpPr>
              <p:cNvPr id="656" name="Cube 655">
                <a:extLst>
                  <a:ext uri="{FF2B5EF4-FFF2-40B4-BE49-F238E27FC236}">
                    <a16:creationId xmlns:a16="http://schemas.microsoft.com/office/drawing/2014/main" id="{CC648F7E-2949-4E73-A1BD-8E14A51903A6}"/>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Cube 656">
                <a:extLst>
                  <a:ext uri="{FF2B5EF4-FFF2-40B4-BE49-F238E27FC236}">
                    <a16:creationId xmlns:a16="http://schemas.microsoft.com/office/drawing/2014/main" id="{F4B50E6E-FBB2-45F2-9C50-B5B3F236C2FC}"/>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Cube 657">
                <a:extLst>
                  <a:ext uri="{FF2B5EF4-FFF2-40B4-BE49-F238E27FC236}">
                    <a16:creationId xmlns:a16="http://schemas.microsoft.com/office/drawing/2014/main" id="{9DA722A5-ED34-4A3A-81D1-D8868134E63F}"/>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Cube 658">
                <a:extLst>
                  <a:ext uri="{FF2B5EF4-FFF2-40B4-BE49-F238E27FC236}">
                    <a16:creationId xmlns:a16="http://schemas.microsoft.com/office/drawing/2014/main" id="{4FF3E217-0452-4D3A-9BDF-1BF6B89C7516}"/>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0" name="Cube 659">
                <a:extLst>
                  <a:ext uri="{FF2B5EF4-FFF2-40B4-BE49-F238E27FC236}">
                    <a16:creationId xmlns:a16="http://schemas.microsoft.com/office/drawing/2014/main" id="{3EFC01FE-BE98-4808-9E33-B7886EF20880}"/>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1" name="Cube 660">
                <a:extLst>
                  <a:ext uri="{FF2B5EF4-FFF2-40B4-BE49-F238E27FC236}">
                    <a16:creationId xmlns:a16="http://schemas.microsoft.com/office/drawing/2014/main" id="{A91A4F65-9DBD-4D13-A968-C74B02593345}"/>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2" name="Cube 661">
                <a:extLst>
                  <a:ext uri="{FF2B5EF4-FFF2-40B4-BE49-F238E27FC236}">
                    <a16:creationId xmlns:a16="http://schemas.microsoft.com/office/drawing/2014/main" id="{40BA19A9-125F-4973-A00C-6A52689B9172}"/>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3" name="Cube 662">
                <a:extLst>
                  <a:ext uri="{FF2B5EF4-FFF2-40B4-BE49-F238E27FC236}">
                    <a16:creationId xmlns:a16="http://schemas.microsoft.com/office/drawing/2014/main" id="{A7E39FCA-89D8-44AD-AE9E-D7A5C08CB0FB}"/>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4" name="Cube 663">
                <a:extLst>
                  <a:ext uri="{FF2B5EF4-FFF2-40B4-BE49-F238E27FC236}">
                    <a16:creationId xmlns:a16="http://schemas.microsoft.com/office/drawing/2014/main" id="{754F7544-0190-4871-ACD4-F9497B341CE0}"/>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5" name="Cube 664">
                <a:extLst>
                  <a:ext uri="{FF2B5EF4-FFF2-40B4-BE49-F238E27FC236}">
                    <a16:creationId xmlns:a16="http://schemas.microsoft.com/office/drawing/2014/main" id="{9007CAC3-EF4A-43C2-B7A0-4859F1760645}"/>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89" name="Group 788">
            <a:extLst>
              <a:ext uri="{FF2B5EF4-FFF2-40B4-BE49-F238E27FC236}">
                <a16:creationId xmlns:a16="http://schemas.microsoft.com/office/drawing/2014/main" id="{C81DF806-392C-4B2C-8685-A4AEE09EA718}"/>
              </a:ext>
            </a:extLst>
          </p:cNvPr>
          <p:cNvGrpSpPr/>
          <p:nvPr/>
        </p:nvGrpSpPr>
        <p:grpSpPr>
          <a:xfrm>
            <a:off x="5560296" y="8489078"/>
            <a:ext cx="73824" cy="600377"/>
            <a:chOff x="4619708" y="1264319"/>
            <a:chExt cx="324000" cy="2512147"/>
          </a:xfrm>
        </p:grpSpPr>
        <p:sp>
          <p:nvSpPr>
            <p:cNvPr id="790" name="Cube 789">
              <a:extLst>
                <a:ext uri="{FF2B5EF4-FFF2-40B4-BE49-F238E27FC236}">
                  <a16:creationId xmlns:a16="http://schemas.microsoft.com/office/drawing/2014/main" id="{89F687BB-3D76-4664-BC59-F422A4064106}"/>
                </a:ext>
              </a:extLst>
            </p:cNvPr>
            <p:cNvSpPr/>
            <p:nvPr/>
          </p:nvSpPr>
          <p:spPr>
            <a:xfrm>
              <a:off x="4619708" y="345246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1" name="Cube 790">
              <a:extLst>
                <a:ext uri="{FF2B5EF4-FFF2-40B4-BE49-F238E27FC236}">
                  <a16:creationId xmlns:a16="http://schemas.microsoft.com/office/drawing/2014/main" id="{4EF73521-8F5B-4345-AE0B-C47CA6813E9D}"/>
                </a:ext>
              </a:extLst>
            </p:cNvPr>
            <p:cNvSpPr/>
            <p:nvPr/>
          </p:nvSpPr>
          <p:spPr>
            <a:xfrm>
              <a:off x="4619708" y="32093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2" name="Cube 791">
              <a:extLst>
                <a:ext uri="{FF2B5EF4-FFF2-40B4-BE49-F238E27FC236}">
                  <a16:creationId xmlns:a16="http://schemas.microsoft.com/office/drawing/2014/main" id="{DE1FBEEB-EA61-467F-82F7-029EC9475E46}"/>
                </a:ext>
              </a:extLst>
            </p:cNvPr>
            <p:cNvSpPr/>
            <p:nvPr/>
          </p:nvSpPr>
          <p:spPr>
            <a:xfrm>
              <a:off x="4619708" y="29662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3" name="Cube 792">
              <a:extLst>
                <a:ext uri="{FF2B5EF4-FFF2-40B4-BE49-F238E27FC236}">
                  <a16:creationId xmlns:a16="http://schemas.microsoft.com/office/drawing/2014/main" id="{F6043BBB-96B8-455D-A83D-B5545737A331}"/>
                </a:ext>
              </a:extLst>
            </p:cNvPr>
            <p:cNvSpPr/>
            <p:nvPr/>
          </p:nvSpPr>
          <p:spPr>
            <a:xfrm>
              <a:off x="4619708" y="27230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4" name="Cube 793">
              <a:extLst>
                <a:ext uri="{FF2B5EF4-FFF2-40B4-BE49-F238E27FC236}">
                  <a16:creationId xmlns:a16="http://schemas.microsoft.com/office/drawing/2014/main" id="{28EF2AC5-7452-405A-9E48-16AB9123CF09}"/>
                </a:ext>
              </a:extLst>
            </p:cNvPr>
            <p:cNvSpPr/>
            <p:nvPr/>
          </p:nvSpPr>
          <p:spPr>
            <a:xfrm>
              <a:off x="4619708" y="24799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5" name="Cube 794">
              <a:extLst>
                <a:ext uri="{FF2B5EF4-FFF2-40B4-BE49-F238E27FC236}">
                  <a16:creationId xmlns:a16="http://schemas.microsoft.com/office/drawing/2014/main" id="{7A545768-251C-44F5-81CD-404C6E338FCF}"/>
                </a:ext>
              </a:extLst>
            </p:cNvPr>
            <p:cNvSpPr/>
            <p:nvPr/>
          </p:nvSpPr>
          <p:spPr>
            <a:xfrm>
              <a:off x="4619708" y="22368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6" name="Cube 795">
              <a:extLst>
                <a:ext uri="{FF2B5EF4-FFF2-40B4-BE49-F238E27FC236}">
                  <a16:creationId xmlns:a16="http://schemas.microsoft.com/office/drawing/2014/main" id="{EDB264DE-23F5-4C93-8D7C-13B206A186E9}"/>
                </a:ext>
              </a:extLst>
            </p:cNvPr>
            <p:cNvSpPr/>
            <p:nvPr/>
          </p:nvSpPr>
          <p:spPr>
            <a:xfrm>
              <a:off x="4619708" y="199370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7" name="Cube 796">
              <a:extLst>
                <a:ext uri="{FF2B5EF4-FFF2-40B4-BE49-F238E27FC236}">
                  <a16:creationId xmlns:a16="http://schemas.microsoft.com/office/drawing/2014/main" id="{B7B7D798-7F0E-4642-BB43-36C80467CA9D}"/>
                </a:ext>
              </a:extLst>
            </p:cNvPr>
            <p:cNvSpPr/>
            <p:nvPr/>
          </p:nvSpPr>
          <p:spPr>
            <a:xfrm>
              <a:off x="4619708" y="1750573"/>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8" name="Cube 797">
              <a:extLst>
                <a:ext uri="{FF2B5EF4-FFF2-40B4-BE49-F238E27FC236}">
                  <a16:creationId xmlns:a16="http://schemas.microsoft.com/office/drawing/2014/main" id="{508F15AD-A69A-496F-8F78-12B10134BD8B}"/>
                </a:ext>
              </a:extLst>
            </p:cNvPr>
            <p:cNvSpPr/>
            <p:nvPr/>
          </p:nvSpPr>
          <p:spPr>
            <a:xfrm>
              <a:off x="4619708" y="150744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9" name="Cube 798">
              <a:extLst>
                <a:ext uri="{FF2B5EF4-FFF2-40B4-BE49-F238E27FC236}">
                  <a16:creationId xmlns:a16="http://schemas.microsoft.com/office/drawing/2014/main" id="{DA44C724-61AA-4623-9E5C-1E7DC5FCF9D3}"/>
                </a:ext>
              </a:extLst>
            </p:cNvPr>
            <p:cNvSpPr/>
            <p:nvPr/>
          </p:nvSpPr>
          <p:spPr>
            <a:xfrm>
              <a:off x="4619708" y="126431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00" name="Group 799">
            <a:extLst>
              <a:ext uri="{FF2B5EF4-FFF2-40B4-BE49-F238E27FC236}">
                <a16:creationId xmlns:a16="http://schemas.microsoft.com/office/drawing/2014/main" id="{059AE129-A242-4C91-B23D-876365153524}"/>
              </a:ext>
            </a:extLst>
          </p:cNvPr>
          <p:cNvGrpSpPr/>
          <p:nvPr/>
        </p:nvGrpSpPr>
        <p:grpSpPr>
          <a:xfrm>
            <a:off x="5884028" y="8450361"/>
            <a:ext cx="73824" cy="600377"/>
            <a:chOff x="4619708" y="1264319"/>
            <a:chExt cx="324000" cy="2512147"/>
          </a:xfrm>
        </p:grpSpPr>
        <p:sp>
          <p:nvSpPr>
            <p:cNvPr id="801" name="Cube 800">
              <a:extLst>
                <a:ext uri="{FF2B5EF4-FFF2-40B4-BE49-F238E27FC236}">
                  <a16:creationId xmlns:a16="http://schemas.microsoft.com/office/drawing/2014/main" id="{E8446A32-83F4-439B-B32B-93BD80D8816E}"/>
                </a:ext>
              </a:extLst>
            </p:cNvPr>
            <p:cNvSpPr/>
            <p:nvPr/>
          </p:nvSpPr>
          <p:spPr>
            <a:xfrm>
              <a:off x="4619708" y="345246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2" name="Cube 801">
              <a:extLst>
                <a:ext uri="{FF2B5EF4-FFF2-40B4-BE49-F238E27FC236}">
                  <a16:creationId xmlns:a16="http://schemas.microsoft.com/office/drawing/2014/main" id="{AAABA259-E529-446B-BC27-441D6B7675B8}"/>
                </a:ext>
              </a:extLst>
            </p:cNvPr>
            <p:cNvSpPr/>
            <p:nvPr/>
          </p:nvSpPr>
          <p:spPr>
            <a:xfrm>
              <a:off x="4619708" y="32093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3" name="Cube 802">
              <a:extLst>
                <a:ext uri="{FF2B5EF4-FFF2-40B4-BE49-F238E27FC236}">
                  <a16:creationId xmlns:a16="http://schemas.microsoft.com/office/drawing/2014/main" id="{95016F82-6860-4CBB-BA09-2F0201296C12}"/>
                </a:ext>
              </a:extLst>
            </p:cNvPr>
            <p:cNvSpPr/>
            <p:nvPr/>
          </p:nvSpPr>
          <p:spPr>
            <a:xfrm>
              <a:off x="4619708" y="29662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4" name="Cube 803">
              <a:extLst>
                <a:ext uri="{FF2B5EF4-FFF2-40B4-BE49-F238E27FC236}">
                  <a16:creationId xmlns:a16="http://schemas.microsoft.com/office/drawing/2014/main" id="{FCE5F59F-A3CA-4223-ADA9-7250446DA3E4}"/>
                </a:ext>
              </a:extLst>
            </p:cNvPr>
            <p:cNvSpPr/>
            <p:nvPr/>
          </p:nvSpPr>
          <p:spPr>
            <a:xfrm>
              <a:off x="4619708" y="27230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5" name="Cube 804">
              <a:extLst>
                <a:ext uri="{FF2B5EF4-FFF2-40B4-BE49-F238E27FC236}">
                  <a16:creationId xmlns:a16="http://schemas.microsoft.com/office/drawing/2014/main" id="{44E361E6-2C9C-4C04-B946-0AEB2756F75C}"/>
                </a:ext>
              </a:extLst>
            </p:cNvPr>
            <p:cNvSpPr/>
            <p:nvPr/>
          </p:nvSpPr>
          <p:spPr>
            <a:xfrm>
              <a:off x="4619708" y="24799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6" name="Cube 805">
              <a:extLst>
                <a:ext uri="{FF2B5EF4-FFF2-40B4-BE49-F238E27FC236}">
                  <a16:creationId xmlns:a16="http://schemas.microsoft.com/office/drawing/2014/main" id="{BBA912C0-CB72-4C3A-B124-18AC2A7900A9}"/>
                </a:ext>
              </a:extLst>
            </p:cNvPr>
            <p:cNvSpPr/>
            <p:nvPr/>
          </p:nvSpPr>
          <p:spPr>
            <a:xfrm>
              <a:off x="4619708" y="22368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7" name="Cube 806">
              <a:extLst>
                <a:ext uri="{FF2B5EF4-FFF2-40B4-BE49-F238E27FC236}">
                  <a16:creationId xmlns:a16="http://schemas.microsoft.com/office/drawing/2014/main" id="{C4DC5619-B359-4480-BD65-F160C4E32653}"/>
                </a:ext>
              </a:extLst>
            </p:cNvPr>
            <p:cNvSpPr/>
            <p:nvPr/>
          </p:nvSpPr>
          <p:spPr>
            <a:xfrm>
              <a:off x="4619708" y="199370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8" name="Cube 807">
              <a:extLst>
                <a:ext uri="{FF2B5EF4-FFF2-40B4-BE49-F238E27FC236}">
                  <a16:creationId xmlns:a16="http://schemas.microsoft.com/office/drawing/2014/main" id="{8433FE8D-56EC-47D1-9073-0D1FEFAA96E9}"/>
                </a:ext>
              </a:extLst>
            </p:cNvPr>
            <p:cNvSpPr/>
            <p:nvPr/>
          </p:nvSpPr>
          <p:spPr>
            <a:xfrm>
              <a:off x="4619708" y="1750573"/>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9" name="Cube 808">
              <a:extLst>
                <a:ext uri="{FF2B5EF4-FFF2-40B4-BE49-F238E27FC236}">
                  <a16:creationId xmlns:a16="http://schemas.microsoft.com/office/drawing/2014/main" id="{F47E8B60-51A2-4D23-85C4-1EA51192D897}"/>
                </a:ext>
              </a:extLst>
            </p:cNvPr>
            <p:cNvSpPr/>
            <p:nvPr/>
          </p:nvSpPr>
          <p:spPr>
            <a:xfrm>
              <a:off x="4619708" y="150744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0" name="Cube 809">
              <a:extLst>
                <a:ext uri="{FF2B5EF4-FFF2-40B4-BE49-F238E27FC236}">
                  <a16:creationId xmlns:a16="http://schemas.microsoft.com/office/drawing/2014/main" id="{565BAFA1-A120-40A6-8DBF-F7611E726688}"/>
                </a:ext>
              </a:extLst>
            </p:cNvPr>
            <p:cNvSpPr/>
            <p:nvPr/>
          </p:nvSpPr>
          <p:spPr>
            <a:xfrm>
              <a:off x="4619708" y="126431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1" name="Group 810">
            <a:extLst>
              <a:ext uri="{FF2B5EF4-FFF2-40B4-BE49-F238E27FC236}">
                <a16:creationId xmlns:a16="http://schemas.microsoft.com/office/drawing/2014/main" id="{16058C09-E825-4350-9EF8-081242F20422}"/>
              </a:ext>
            </a:extLst>
          </p:cNvPr>
          <p:cNvGrpSpPr/>
          <p:nvPr/>
        </p:nvGrpSpPr>
        <p:grpSpPr>
          <a:xfrm>
            <a:off x="5724307" y="8596001"/>
            <a:ext cx="73824" cy="600377"/>
            <a:chOff x="4619708" y="1264319"/>
            <a:chExt cx="324000" cy="2512147"/>
          </a:xfrm>
        </p:grpSpPr>
        <p:sp>
          <p:nvSpPr>
            <p:cNvPr id="812" name="Cube 811">
              <a:extLst>
                <a:ext uri="{FF2B5EF4-FFF2-40B4-BE49-F238E27FC236}">
                  <a16:creationId xmlns:a16="http://schemas.microsoft.com/office/drawing/2014/main" id="{DFF98639-B0EF-47B3-B54B-8696C480261E}"/>
                </a:ext>
              </a:extLst>
            </p:cNvPr>
            <p:cNvSpPr/>
            <p:nvPr/>
          </p:nvSpPr>
          <p:spPr>
            <a:xfrm>
              <a:off x="4619708" y="345246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3" name="Cube 812">
              <a:extLst>
                <a:ext uri="{FF2B5EF4-FFF2-40B4-BE49-F238E27FC236}">
                  <a16:creationId xmlns:a16="http://schemas.microsoft.com/office/drawing/2014/main" id="{4ACA0D0C-8F03-466F-92E1-AC4D0E99BEDC}"/>
                </a:ext>
              </a:extLst>
            </p:cNvPr>
            <p:cNvSpPr/>
            <p:nvPr/>
          </p:nvSpPr>
          <p:spPr>
            <a:xfrm>
              <a:off x="4619708" y="32093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4" name="Cube 813">
              <a:extLst>
                <a:ext uri="{FF2B5EF4-FFF2-40B4-BE49-F238E27FC236}">
                  <a16:creationId xmlns:a16="http://schemas.microsoft.com/office/drawing/2014/main" id="{1842A04E-7E85-4702-A7C9-633F87DCB141}"/>
                </a:ext>
              </a:extLst>
            </p:cNvPr>
            <p:cNvSpPr/>
            <p:nvPr/>
          </p:nvSpPr>
          <p:spPr>
            <a:xfrm>
              <a:off x="4619708" y="29662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5" name="Cube 814">
              <a:extLst>
                <a:ext uri="{FF2B5EF4-FFF2-40B4-BE49-F238E27FC236}">
                  <a16:creationId xmlns:a16="http://schemas.microsoft.com/office/drawing/2014/main" id="{3B4D5BB5-D826-475C-B59D-79CA7382619F}"/>
                </a:ext>
              </a:extLst>
            </p:cNvPr>
            <p:cNvSpPr/>
            <p:nvPr/>
          </p:nvSpPr>
          <p:spPr>
            <a:xfrm>
              <a:off x="4619708" y="27230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6" name="Cube 815">
              <a:extLst>
                <a:ext uri="{FF2B5EF4-FFF2-40B4-BE49-F238E27FC236}">
                  <a16:creationId xmlns:a16="http://schemas.microsoft.com/office/drawing/2014/main" id="{4F9170C1-64AC-42FD-A3CA-A9258A871709}"/>
                </a:ext>
              </a:extLst>
            </p:cNvPr>
            <p:cNvSpPr/>
            <p:nvPr/>
          </p:nvSpPr>
          <p:spPr>
            <a:xfrm>
              <a:off x="4619708" y="24799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7" name="Cube 816">
              <a:extLst>
                <a:ext uri="{FF2B5EF4-FFF2-40B4-BE49-F238E27FC236}">
                  <a16:creationId xmlns:a16="http://schemas.microsoft.com/office/drawing/2014/main" id="{A3163465-72B2-42C7-A825-3086DFD91D58}"/>
                </a:ext>
              </a:extLst>
            </p:cNvPr>
            <p:cNvSpPr/>
            <p:nvPr/>
          </p:nvSpPr>
          <p:spPr>
            <a:xfrm>
              <a:off x="4619708" y="22368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8" name="Cube 817">
              <a:extLst>
                <a:ext uri="{FF2B5EF4-FFF2-40B4-BE49-F238E27FC236}">
                  <a16:creationId xmlns:a16="http://schemas.microsoft.com/office/drawing/2014/main" id="{2D25131E-FE54-4346-BC92-5A416C1EC095}"/>
                </a:ext>
              </a:extLst>
            </p:cNvPr>
            <p:cNvSpPr/>
            <p:nvPr/>
          </p:nvSpPr>
          <p:spPr>
            <a:xfrm>
              <a:off x="4619708" y="199370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 name="Cube 818">
              <a:extLst>
                <a:ext uri="{FF2B5EF4-FFF2-40B4-BE49-F238E27FC236}">
                  <a16:creationId xmlns:a16="http://schemas.microsoft.com/office/drawing/2014/main" id="{196353B8-1B78-4C80-9C73-E55B53AC3725}"/>
                </a:ext>
              </a:extLst>
            </p:cNvPr>
            <p:cNvSpPr/>
            <p:nvPr/>
          </p:nvSpPr>
          <p:spPr>
            <a:xfrm>
              <a:off x="4619708" y="1750573"/>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0" name="Cube 819">
              <a:extLst>
                <a:ext uri="{FF2B5EF4-FFF2-40B4-BE49-F238E27FC236}">
                  <a16:creationId xmlns:a16="http://schemas.microsoft.com/office/drawing/2014/main" id="{C5DF8693-F54C-48C6-8F79-774B44FCE17A}"/>
                </a:ext>
              </a:extLst>
            </p:cNvPr>
            <p:cNvSpPr/>
            <p:nvPr/>
          </p:nvSpPr>
          <p:spPr>
            <a:xfrm>
              <a:off x="4619708" y="150744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1" name="Cube 820">
              <a:extLst>
                <a:ext uri="{FF2B5EF4-FFF2-40B4-BE49-F238E27FC236}">
                  <a16:creationId xmlns:a16="http://schemas.microsoft.com/office/drawing/2014/main" id="{CDE4EA0C-D32E-4656-8527-2A55F7E1ACA5}"/>
                </a:ext>
              </a:extLst>
            </p:cNvPr>
            <p:cNvSpPr/>
            <p:nvPr/>
          </p:nvSpPr>
          <p:spPr>
            <a:xfrm>
              <a:off x="4619708" y="126431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22" name="Cube 821">
            <a:extLst>
              <a:ext uri="{FF2B5EF4-FFF2-40B4-BE49-F238E27FC236}">
                <a16:creationId xmlns:a16="http://schemas.microsoft.com/office/drawing/2014/main" id="{BBF0B61A-A865-412B-A055-6C291125DD72}"/>
              </a:ext>
            </a:extLst>
          </p:cNvPr>
          <p:cNvSpPr/>
          <p:nvPr/>
        </p:nvSpPr>
        <p:spPr>
          <a:xfrm>
            <a:off x="6347795" y="8774597"/>
            <a:ext cx="88152" cy="96577"/>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3" name="Cube 822">
            <a:extLst>
              <a:ext uri="{FF2B5EF4-FFF2-40B4-BE49-F238E27FC236}">
                <a16:creationId xmlns:a16="http://schemas.microsoft.com/office/drawing/2014/main" id="{8789F768-8442-4898-92D4-74EF84AFE714}"/>
              </a:ext>
            </a:extLst>
          </p:cNvPr>
          <p:cNvSpPr/>
          <p:nvPr/>
        </p:nvSpPr>
        <p:spPr>
          <a:xfrm>
            <a:off x="6168200" y="8559166"/>
            <a:ext cx="88152" cy="96577"/>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4" name="Cube 823">
            <a:extLst>
              <a:ext uri="{FF2B5EF4-FFF2-40B4-BE49-F238E27FC236}">
                <a16:creationId xmlns:a16="http://schemas.microsoft.com/office/drawing/2014/main" id="{5D345DF3-6C34-4DE6-A73A-41C87A4591A8}"/>
              </a:ext>
            </a:extLst>
          </p:cNvPr>
          <p:cNvSpPr/>
          <p:nvPr/>
        </p:nvSpPr>
        <p:spPr>
          <a:xfrm>
            <a:off x="6124124" y="8795810"/>
            <a:ext cx="88152" cy="96577"/>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5" name="Cube 824">
            <a:extLst>
              <a:ext uri="{FF2B5EF4-FFF2-40B4-BE49-F238E27FC236}">
                <a16:creationId xmlns:a16="http://schemas.microsoft.com/office/drawing/2014/main" id="{96F34C6A-A750-417F-8393-0247BA0B8E50}"/>
              </a:ext>
            </a:extLst>
          </p:cNvPr>
          <p:cNvSpPr/>
          <p:nvPr/>
        </p:nvSpPr>
        <p:spPr>
          <a:xfrm>
            <a:off x="6504119" y="8658856"/>
            <a:ext cx="88152" cy="96577"/>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6" name="Straight Connector 825">
            <a:extLst>
              <a:ext uri="{FF2B5EF4-FFF2-40B4-BE49-F238E27FC236}">
                <a16:creationId xmlns:a16="http://schemas.microsoft.com/office/drawing/2014/main" id="{0B836377-6FA5-401C-9479-5C596FAE290D}"/>
              </a:ext>
            </a:extLst>
          </p:cNvPr>
          <p:cNvCxnSpPr>
            <a:cxnSpLocks/>
          </p:cNvCxnSpPr>
          <p:nvPr/>
        </p:nvCxnSpPr>
        <p:spPr>
          <a:xfrm flipV="1">
            <a:off x="4526749" y="8234740"/>
            <a:ext cx="2289516" cy="28246"/>
          </a:xfrm>
          <a:prstGeom prst="line">
            <a:avLst/>
          </a:prstGeom>
          <a:ln w="28575"/>
        </p:spPr>
        <p:style>
          <a:lnRef idx="1">
            <a:schemeClr val="dk1"/>
          </a:lnRef>
          <a:fillRef idx="0">
            <a:schemeClr val="dk1"/>
          </a:fillRef>
          <a:effectRef idx="0">
            <a:schemeClr val="dk1"/>
          </a:effectRef>
          <a:fontRef idx="minor">
            <a:schemeClr val="tx1"/>
          </a:fontRef>
        </p:style>
      </p:cxnSp>
      <p:cxnSp>
        <p:nvCxnSpPr>
          <p:cNvPr id="827" name="Straight Connector 826">
            <a:extLst>
              <a:ext uri="{FF2B5EF4-FFF2-40B4-BE49-F238E27FC236}">
                <a16:creationId xmlns:a16="http://schemas.microsoft.com/office/drawing/2014/main" id="{279C8879-7626-4BFD-8D8A-5F0D077255B0}"/>
              </a:ext>
            </a:extLst>
          </p:cNvPr>
          <p:cNvCxnSpPr>
            <a:cxnSpLocks/>
          </p:cNvCxnSpPr>
          <p:nvPr/>
        </p:nvCxnSpPr>
        <p:spPr>
          <a:xfrm>
            <a:off x="5344396" y="7937583"/>
            <a:ext cx="0" cy="1623358"/>
          </a:xfrm>
          <a:prstGeom prst="line">
            <a:avLst/>
          </a:prstGeom>
          <a:ln w="28575"/>
        </p:spPr>
        <p:style>
          <a:lnRef idx="1">
            <a:schemeClr val="dk1"/>
          </a:lnRef>
          <a:fillRef idx="0">
            <a:schemeClr val="dk1"/>
          </a:fillRef>
          <a:effectRef idx="0">
            <a:schemeClr val="dk1"/>
          </a:effectRef>
          <a:fontRef idx="minor">
            <a:schemeClr val="tx1"/>
          </a:fontRef>
        </p:style>
      </p:cxnSp>
      <p:cxnSp>
        <p:nvCxnSpPr>
          <p:cNvPr id="828" name="Straight Connector 827">
            <a:extLst>
              <a:ext uri="{FF2B5EF4-FFF2-40B4-BE49-F238E27FC236}">
                <a16:creationId xmlns:a16="http://schemas.microsoft.com/office/drawing/2014/main" id="{5697A51D-6EA7-4961-B19E-8A4CC2FA0B8F}"/>
              </a:ext>
            </a:extLst>
          </p:cNvPr>
          <p:cNvCxnSpPr>
            <a:cxnSpLocks/>
          </p:cNvCxnSpPr>
          <p:nvPr/>
        </p:nvCxnSpPr>
        <p:spPr>
          <a:xfrm flipH="1">
            <a:off x="6118647" y="7956970"/>
            <a:ext cx="19317" cy="1623358"/>
          </a:xfrm>
          <a:prstGeom prst="line">
            <a:avLst/>
          </a:prstGeom>
          <a:ln w="28575"/>
        </p:spPr>
        <p:style>
          <a:lnRef idx="1">
            <a:schemeClr val="dk1"/>
          </a:lnRef>
          <a:fillRef idx="0">
            <a:schemeClr val="dk1"/>
          </a:fillRef>
          <a:effectRef idx="0">
            <a:schemeClr val="dk1"/>
          </a:effectRef>
          <a:fontRef idx="minor">
            <a:schemeClr val="tx1"/>
          </a:fontRef>
        </p:style>
      </p:cxnSp>
      <p:sp>
        <p:nvSpPr>
          <p:cNvPr id="829" name="TextBox 828">
            <a:extLst>
              <a:ext uri="{FF2B5EF4-FFF2-40B4-BE49-F238E27FC236}">
                <a16:creationId xmlns:a16="http://schemas.microsoft.com/office/drawing/2014/main" id="{F34A5A41-5F48-4277-BEE2-FBFE46796E6E}"/>
              </a:ext>
            </a:extLst>
          </p:cNvPr>
          <p:cNvSpPr txBox="1"/>
          <p:nvPr/>
        </p:nvSpPr>
        <p:spPr>
          <a:xfrm>
            <a:off x="4381731" y="7927477"/>
            <a:ext cx="994696" cy="338554"/>
          </a:xfrm>
          <a:prstGeom prst="rect">
            <a:avLst/>
          </a:prstGeom>
          <a:noFill/>
        </p:spPr>
        <p:txBody>
          <a:bodyPr wrap="none" rtlCol="0">
            <a:spAutoFit/>
          </a:bodyPr>
          <a:lstStyle/>
          <a:p>
            <a:r>
              <a:rPr lang="en-GB" sz="1600" dirty="0"/>
              <a:t>Hundreds</a:t>
            </a:r>
          </a:p>
        </p:txBody>
      </p:sp>
      <p:sp>
        <p:nvSpPr>
          <p:cNvPr id="830" name="TextBox 829">
            <a:extLst>
              <a:ext uri="{FF2B5EF4-FFF2-40B4-BE49-F238E27FC236}">
                <a16:creationId xmlns:a16="http://schemas.microsoft.com/office/drawing/2014/main" id="{331392BB-468A-4BAC-A935-FA7B22F9C10A}"/>
              </a:ext>
            </a:extLst>
          </p:cNvPr>
          <p:cNvSpPr txBox="1"/>
          <p:nvPr/>
        </p:nvSpPr>
        <p:spPr>
          <a:xfrm>
            <a:off x="5423778" y="7924432"/>
            <a:ext cx="555986" cy="338554"/>
          </a:xfrm>
          <a:prstGeom prst="rect">
            <a:avLst/>
          </a:prstGeom>
          <a:noFill/>
        </p:spPr>
        <p:txBody>
          <a:bodyPr wrap="none" rtlCol="0">
            <a:spAutoFit/>
          </a:bodyPr>
          <a:lstStyle/>
          <a:p>
            <a:r>
              <a:rPr lang="en-GB" sz="1600" dirty="0"/>
              <a:t>Tens</a:t>
            </a:r>
            <a:endParaRPr lang="en-GB" dirty="0"/>
          </a:p>
        </p:txBody>
      </p:sp>
      <p:sp>
        <p:nvSpPr>
          <p:cNvPr id="831" name="TextBox 830">
            <a:extLst>
              <a:ext uri="{FF2B5EF4-FFF2-40B4-BE49-F238E27FC236}">
                <a16:creationId xmlns:a16="http://schemas.microsoft.com/office/drawing/2014/main" id="{D1ACB472-AC72-4DD8-9583-478470BB25E3}"/>
              </a:ext>
            </a:extLst>
          </p:cNvPr>
          <p:cNvSpPr txBox="1"/>
          <p:nvPr/>
        </p:nvSpPr>
        <p:spPr>
          <a:xfrm>
            <a:off x="6192241" y="7898448"/>
            <a:ext cx="611065" cy="338554"/>
          </a:xfrm>
          <a:prstGeom prst="rect">
            <a:avLst/>
          </a:prstGeom>
          <a:noFill/>
        </p:spPr>
        <p:txBody>
          <a:bodyPr wrap="none" rtlCol="0">
            <a:spAutoFit/>
          </a:bodyPr>
          <a:lstStyle/>
          <a:p>
            <a:r>
              <a:rPr lang="en-GB" sz="1600" dirty="0"/>
              <a:t>Ones</a:t>
            </a:r>
          </a:p>
        </p:txBody>
      </p:sp>
      <p:sp>
        <p:nvSpPr>
          <p:cNvPr id="4" name="Footer Placeholder 3">
            <a:extLst>
              <a:ext uri="{FF2B5EF4-FFF2-40B4-BE49-F238E27FC236}">
                <a16:creationId xmlns:a16="http://schemas.microsoft.com/office/drawing/2014/main" id="{39201B7C-E5DE-4CFB-A4F8-7CE8ABF0255D}"/>
              </a:ext>
            </a:extLst>
          </p:cNvPr>
          <p:cNvSpPr>
            <a:spLocks noGrp="1"/>
          </p:cNvSpPr>
          <p:nvPr>
            <p:ph type="ftr" sz="quarter" idx="11"/>
          </p:nvPr>
        </p:nvSpPr>
        <p:spPr>
          <a:xfrm>
            <a:off x="4447961" y="9507190"/>
            <a:ext cx="2314575" cy="527403"/>
          </a:xfrm>
        </p:spPr>
        <p:txBody>
          <a:bodyPr/>
          <a:lstStyle/>
          <a:p>
            <a:r>
              <a:rPr lang="en-GB" dirty="0"/>
              <a:t>Copyright © 2019 Mathematics Mastery. </a:t>
            </a:r>
          </a:p>
        </p:txBody>
      </p:sp>
    </p:spTree>
    <p:extLst>
      <p:ext uri="{BB962C8B-B14F-4D97-AF65-F5344CB8AC3E}">
        <p14:creationId xmlns:p14="http://schemas.microsoft.com/office/powerpoint/2010/main" val="190577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Big Pictures</a:t>
            </a:r>
          </a:p>
        </p:txBody>
      </p:sp>
      <p:sp>
        <p:nvSpPr>
          <p:cNvPr id="10" name="TextBox 9">
            <a:extLst>
              <a:ext uri="{FF2B5EF4-FFF2-40B4-BE49-F238E27FC236}">
                <a16:creationId xmlns:a16="http://schemas.microsoft.com/office/drawing/2014/main" id="{733ADA13-B5CD-4D3A-8889-FEE3E3283C21}"/>
              </a:ext>
            </a:extLst>
          </p:cNvPr>
          <p:cNvSpPr txBox="1"/>
          <p:nvPr/>
        </p:nvSpPr>
        <p:spPr>
          <a:xfrm>
            <a:off x="495299" y="791737"/>
            <a:ext cx="5867400" cy="523220"/>
          </a:xfrm>
          <a:prstGeom prst="rect">
            <a:avLst/>
          </a:prstGeom>
          <a:noFill/>
        </p:spPr>
        <p:txBody>
          <a:bodyPr wrap="square" rtlCol="0">
            <a:spAutoFit/>
          </a:bodyPr>
          <a:lstStyle/>
          <a:p>
            <a:pPr algn="ctr"/>
            <a:r>
              <a:rPr lang="en-GB" sz="1400"/>
              <a:t>What maths can you see? Discuss with your children at home using the key vocabulary </a:t>
            </a:r>
            <a:r>
              <a:rPr lang="en-GB" sz="1400" dirty="0"/>
              <a:t>from </a:t>
            </a:r>
            <a:r>
              <a:rPr lang="en-GB" sz="1400"/>
              <a:t>the </a:t>
            </a:r>
            <a:r>
              <a:rPr lang="en-GB" sz="1400" dirty="0"/>
              <a:t>previous</a:t>
            </a:r>
            <a:r>
              <a:rPr lang="en-GB" sz="1400"/>
              <a:t> page</a:t>
            </a:r>
            <a:r>
              <a:rPr lang="en-GB" sz="1200"/>
              <a:t>.</a:t>
            </a:r>
          </a:p>
        </p:txBody>
      </p:sp>
      <p:pic>
        <p:nvPicPr>
          <p:cNvPr id="2" name="Picture 1">
            <a:extLst>
              <a:ext uri="{FF2B5EF4-FFF2-40B4-BE49-F238E27FC236}">
                <a16:creationId xmlns:a16="http://schemas.microsoft.com/office/drawing/2014/main" id="{0C3386F0-EBDC-4B19-A6EB-519082CA8D3C}"/>
              </a:ext>
            </a:extLst>
          </p:cNvPr>
          <p:cNvPicPr>
            <a:picLocks noChangeAspect="1"/>
          </p:cNvPicPr>
          <p:nvPr/>
        </p:nvPicPr>
        <p:blipFill>
          <a:blip r:embed="rId2"/>
          <a:stretch>
            <a:fillRect/>
          </a:stretch>
        </p:blipFill>
        <p:spPr>
          <a:xfrm>
            <a:off x="607375" y="1414048"/>
            <a:ext cx="5678036" cy="4039573"/>
          </a:xfrm>
          <a:prstGeom prst="rect">
            <a:avLst/>
          </a:prstGeom>
        </p:spPr>
      </p:pic>
      <p:pic>
        <p:nvPicPr>
          <p:cNvPr id="7" name="Picture 6" descr="A picture containing sky&#10;&#10;Description automatically generated">
            <a:extLst>
              <a:ext uri="{FF2B5EF4-FFF2-40B4-BE49-F238E27FC236}">
                <a16:creationId xmlns:a16="http://schemas.microsoft.com/office/drawing/2014/main" id="{ECBE8DF0-320F-4D34-B6D8-5AA2773A94D2}"/>
              </a:ext>
            </a:extLst>
          </p:cNvPr>
          <p:cNvPicPr>
            <a:picLocks noChangeAspect="1"/>
          </p:cNvPicPr>
          <p:nvPr/>
        </p:nvPicPr>
        <p:blipFill rotWithShape="1">
          <a:blip r:embed="rId3">
            <a:extLst>
              <a:ext uri="{28A0092B-C50C-407E-A947-70E740481C1C}">
                <a14:useLocalDpi xmlns:a14="http://schemas.microsoft.com/office/drawing/2010/main" val="0"/>
              </a:ext>
            </a:extLst>
          </a:blip>
          <a:srcRect l="3333" t="8006" r="3031" b="4728"/>
          <a:stretch/>
        </p:blipFill>
        <p:spPr>
          <a:xfrm>
            <a:off x="607375" y="5714445"/>
            <a:ext cx="5678036" cy="3909897"/>
          </a:xfrm>
          <a:prstGeom prst="rect">
            <a:avLst/>
          </a:prstGeom>
        </p:spPr>
      </p:pic>
      <p:sp>
        <p:nvSpPr>
          <p:cNvPr id="3" name="Footer Placeholder 2">
            <a:extLst>
              <a:ext uri="{FF2B5EF4-FFF2-40B4-BE49-F238E27FC236}">
                <a16:creationId xmlns:a16="http://schemas.microsoft.com/office/drawing/2014/main" id="{8150AB2D-A3CD-441A-BFC4-BA77940EE706}"/>
              </a:ext>
            </a:extLst>
          </p:cNvPr>
          <p:cNvSpPr>
            <a:spLocks noGrp="1"/>
          </p:cNvSpPr>
          <p:nvPr>
            <p:ph type="ftr" sz="quarter" idx="11"/>
          </p:nvPr>
        </p:nvSpPr>
        <p:spPr>
          <a:xfrm>
            <a:off x="2271711" y="9553965"/>
            <a:ext cx="2314575" cy="527403"/>
          </a:xfrm>
        </p:spPr>
        <p:txBody>
          <a:bodyPr/>
          <a:lstStyle/>
          <a:p>
            <a:r>
              <a:rPr lang="en-GB" dirty="0"/>
              <a:t>Copyright © 2019 Mathematics Mastery. </a:t>
            </a:r>
          </a:p>
        </p:txBody>
      </p:sp>
    </p:spTree>
    <p:extLst>
      <p:ext uri="{BB962C8B-B14F-4D97-AF65-F5344CB8AC3E}">
        <p14:creationId xmlns:p14="http://schemas.microsoft.com/office/powerpoint/2010/main" val="80044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BE67F4-D73C-4821-9945-464F7E256448}"/>
              </a:ext>
            </a:extLst>
          </p:cNvPr>
          <p:cNvSpPr/>
          <p:nvPr/>
        </p:nvSpPr>
        <p:spPr>
          <a:xfrm>
            <a:off x="228600" y="5228072"/>
            <a:ext cx="6455933" cy="435379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Try this at home – workshop games</a:t>
            </a:r>
          </a:p>
        </p:txBody>
      </p:sp>
      <p:sp>
        <p:nvSpPr>
          <p:cNvPr id="23" name="Rectangle 22">
            <a:extLst>
              <a:ext uri="{FF2B5EF4-FFF2-40B4-BE49-F238E27FC236}">
                <a16:creationId xmlns:a16="http://schemas.microsoft.com/office/drawing/2014/main" id="{E7CB791B-082C-43EA-AA21-2FD64017941F}"/>
              </a:ext>
            </a:extLst>
          </p:cNvPr>
          <p:cNvSpPr/>
          <p:nvPr/>
        </p:nvSpPr>
        <p:spPr>
          <a:xfrm>
            <a:off x="228600" y="823615"/>
            <a:ext cx="6455933" cy="435379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4" name="TextBox 23">
            <a:extLst>
              <a:ext uri="{FF2B5EF4-FFF2-40B4-BE49-F238E27FC236}">
                <a16:creationId xmlns:a16="http://schemas.microsoft.com/office/drawing/2014/main" id="{C1848F52-A212-4350-BF7C-16A8E76ACED5}"/>
              </a:ext>
            </a:extLst>
          </p:cNvPr>
          <p:cNvSpPr txBox="1"/>
          <p:nvPr/>
        </p:nvSpPr>
        <p:spPr>
          <a:xfrm>
            <a:off x="350948" y="861104"/>
            <a:ext cx="6511063" cy="2062103"/>
          </a:xfrm>
          <a:prstGeom prst="rect">
            <a:avLst/>
          </a:prstGeom>
          <a:noFill/>
          <a:ln>
            <a:noFill/>
          </a:ln>
        </p:spPr>
        <p:txBody>
          <a:bodyPr wrap="square" rtlCol="0">
            <a:spAutoFit/>
          </a:bodyPr>
          <a:lstStyle/>
          <a:p>
            <a:pPr algn="ctr"/>
            <a:r>
              <a:rPr lang="en-GB" sz="1600" b="1" dirty="0"/>
              <a:t>Place Value battle</a:t>
            </a:r>
          </a:p>
          <a:p>
            <a:endParaRPr lang="en-GB" sz="1600" dirty="0"/>
          </a:p>
          <a:p>
            <a:r>
              <a:rPr lang="en-GB" sz="1600" dirty="0"/>
              <a:t>You will need: 0-9 spinner</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Player 1 spins the spinner and chooses which column to place the digit. (hundreds, tens or ones)</a:t>
            </a:r>
          </a:p>
          <a:p>
            <a:pPr marL="342900" indent="-342900">
              <a:buFont typeface="Arial" panose="020B0604020202020204" pitchFamily="34" charset="0"/>
              <a:buChar char="•"/>
            </a:pPr>
            <a:r>
              <a:rPr lang="en-GB" sz="1600" dirty="0"/>
              <a:t>Player 2 then takes a turn. </a:t>
            </a:r>
          </a:p>
          <a:p>
            <a:pPr marL="342900" indent="-342900">
              <a:buFont typeface="Arial" panose="020B0604020202020204" pitchFamily="34" charset="0"/>
              <a:buChar char="•"/>
            </a:pPr>
            <a:r>
              <a:rPr lang="en-GB" sz="1600" dirty="0"/>
              <a:t>When all three columns are filled, the highest number wins. </a:t>
            </a:r>
          </a:p>
        </p:txBody>
      </p:sp>
      <p:grpSp>
        <p:nvGrpSpPr>
          <p:cNvPr id="25" name="Group 24">
            <a:extLst>
              <a:ext uri="{FF2B5EF4-FFF2-40B4-BE49-F238E27FC236}">
                <a16:creationId xmlns:a16="http://schemas.microsoft.com/office/drawing/2014/main" id="{5D155FDB-A93B-477C-B457-B4AA53A59ECC}"/>
              </a:ext>
            </a:extLst>
          </p:cNvPr>
          <p:cNvGrpSpPr/>
          <p:nvPr/>
        </p:nvGrpSpPr>
        <p:grpSpPr>
          <a:xfrm>
            <a:off x="554983" y="2919973"/>
            <a:ext cx="2714112" cy="461665"/>
            <a:chOff x="304800" y="2162345"/>
            <a:chExt cx="6768230" cy="2533309"/>
          </a:xfrm>
        </p:grpSpPr>
        <p:cxnSp>
          <p:nvCxnSpPr>
            <p:cNvPr id="26" name="Straight Connector 25">
              <a:extLst>
                <a:ext uri="{FF2B5EF4-FFF2-40B4-BE49-F238E27FC236}">
                  <a16:creationId xmlns:a16="http://schemas.microsoft.com/office/drawing/2014/main" id="{3B1C05FA-0A50-47EB-BB02-D07C3C32194B}"/>
                </a:ext>
              </a:extLst>
            </p:cNvPr>
            <p:cNvCxnSpPr>
              <a:cxnSpLocks/>
            </p:cNvCxnSpPr>
            <p:nvPr/>
          </p:nvCxnSpPr>
          <p:spPr>
            <a:xfrm>
              <a:off x="304800" y="2916325"/>
              <a:ext cx="6768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34F90B-8A14-41D9-BB50-9FE89768B1B0}"/>
                </a:ext>
              </a:extLst>
            </p:cNvPr>
            <p:cNvCxnSpPr>
              <a:cxnSpLocks/>
            </p:cNvCxnSpPr>
            <p:nvPr/>
          </p:nvCxnSpPr>
          <p:spPr>
            <a:xfrm>
              <a:off x="2269958" y="2162345"/>
              <a:ext cx="0" cy="2533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FA9410-6FBF-475D-BF80-EE3ACB12F12C}"/>
                </a:ext>
              </a:extLst>
            </p:cNvPr>
            <p:cNvCxnSpPr>
              <a:cxnSpLocks/>
            </p:cNvCxnSpPr>
            <p:nvPr/>
          </p:nvCxnSpPr>
          <p:spPr>
            <a:xfrm>
              <a:off x="5101390" y="2162345"/>
              <a:ext cx="0" cy="2533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7D39C542-9ECE-49E7-A265-1659E583B1DD}"/>
              </a:ext>
            </a:extLst>
          </p:cNvPr>
          <p:cNvGrpSpPr/>
          <p:nvPr/>
        </p:nvGrpSpPr>
        <p:grpSpPr>
          <a:xfrm>
            <a:off x="3456566" y="2919973"/>
            <a:ext cx="2714112" cy="461665"/>
            <a:chOff x="304800" y="2162345"/>
            <a:chExt cx="6768230" cy="2533309"/>
          </a:xfrm>
        </p:grpSpPr>
        <p:cxnSp>
          <p:nvCxnSpPr>
            <p:cNvPr id="40" name="Straight Connector 39">
              <a:extLst>
                <a:ext uri="{FF2B5EF4-FFF2-40B4-BE49-F238E27FC236}">
                  <a16:creationId xmlns:a16="http://schemas.microsoft.com/office/drawing/2014/main" id="{1DA2684F-37E7-4CDA-B012-BD7496AB5F04}"/>
                </a:ext>
              </a:extLst>
            </p:cNvPr>
            <p:cNvCxnSpPr>
              <a:cxnSpLocks/>
            </p:cNvCxnSpPr>
            <p:nvPr/>
          </p:nvCxnSpPr>
          <p:spPr>
            <a:xfrm>
              <a:off x="304800" y="2916325"/>
              <a:ext cx="6768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A25B09-6B7C-4750-BD95-CCFB39995602}"/>
                </a:ext>
              </a:extLst>
            </p:cNvPr>
            <p:cNvCxnSpPr>
              <a:cxnSpLocks/>
            </p:cNvCxnSpPr>
            <p:nvPr/>
          </p:nvCxnSpPr>
          <p:spPr>
            <a:xfrm>
              <a:off x="2269958" y="2162345"/>
              <a:ext cx="0" cy="2533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8D563E1-0ED1-46A4-AD93-846F6A23DFB6}"/>
                </a:ext>
              </a:extLst>
            </p:cNvPr>
            <p:cNvCxnSpPr>
              <a:cxnSpLocks/>
            </p:cNvCxnSpPr>
            <p:nvPr/>
          </p:nvCxnSpPr>
          <p:spPr>
            <a:xfrm>
              <a:off x="5101390" y="2162345"/>
              <a:ext cx="0" cy="2533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B403F3D7-CFEC-4CFA-A077-83ACB75323F2}"/>
              </a:ext>
            </a:extLst>
          </p:cNvPr>
          <p:cNvPicPr>
            <a:picLocks noChangeAspect="1"/>
          </p:cNvPicPr>
          <p:nvPr/>
        </p:nvPicPr>
        <p:blipFill rotWithShape="1">
          <a:blip r:embed="rId2"/>
          <a:srcRect l="1896" t="8803" r="2517" b="8696"/>
          <a:stretch/>
        </p:blipFill>
        <p:spPr>
          <a:xfrm>
            <a:off x="732459" y="3294359"/>
            <a:ext cx="4920909" cy="1749540"/>
          </a:xfrm>
          <a:prstGeom prst="rect">
            <a:avLst/>
          </a:prstGeom>
        </p:spPr>
      </p:pic>
      <p:sp>
        <p:nvSpPr>
          <p:cNvPr id="44" name="Rectangle 43">
            <a:extLst>
              <a:ext uri="{FF2B5EF4-FFF2-40B4-BE49-F238E27FC236}">
                <a16:creationId xmlns:a16="http://schemas.microsoft.com/office/drawing/2014/main" id="{AA31D2A2-4F46-4124-823C-F980E05CB974}"/>
              </a:ext>
            </a:extLst>
          </p:cNvPr>
          <p:cNvSpPr/>
          <p:nvPr/>
        </p:nvSpPr>
        <p:spPr>
          <a:xfrm>
            <a:off x="2129644" y="4391673"/>
            <a:ext cx="2126541" cy="48235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hundreds   tens    ones    value   column </a:t>
            </a:r>
          </a:p>
        </p:txBody>
      </p:sp>
      <p:graphicFrame>
        <p:nvGraphicFramePr>
          <p:cNvPr id="45" name="Table 44">
            <a:extLst>
              <a:ext uri="{FF2B5EF4-FFF2-40B4-BE49-F238E27FC236}">
                <a16:creationId xmlns:a16="http://schemas.microsoft.com/office/drawing/2014/main" id="{DDF378AD-6D2F-4A57-AEAA-CFCD616A51E8}"/>
              </a:ext>
            </a:extLst>
          </p:cNvPr>
          <p:cNvGraphicFramePr>
            <a:graphicFrameLocks noGrp="1"/>
          </p:cNvGraphicFramePr>
          <p:nvPr>
            <p:extLst>
              <p:ext uri="{D42A27DB-BD31-4B8C-83A1-F6EECF244321}">
                <p14:modId xmlns:p14="http://schemas.microsoft.com/office/powerpoint/2010/main" val="2627583828"/>
              </p:ext>
            </p:extLst>
          </p:nvPr>
        </p:nvGraphicFramePr>
        <p:xfrm>
          <a:off x="604125" y="5528022"/>
          <a:ext cx="984044" cy="4053840"/>
        </p:xfrm>
        <a:graphic>
          <a:graphicData uri="http://schemas.openxmlformats.org/drawingml/2006/table">
            <a:tbl>
              <a:tblPr firstRow="1" bandRow="1">
                <a:tableStyleId>{5940675A-B579-460E-94D1-54222C63F5DA}</a:tableStyleId>
              </a:tblPr>
              <a:tblGrid>
                <a:gridCol w="984044">
                  <a:extLst>
                    <a:ext uri="{9D8B030D-6E8A-4147-A177-3AD203B41FA5}">
                      <a16:colId xmlns:a16="http://schemas.microsoft.com/office/drawing/2014/main" val="659831261"/>
                    </a:ext>
                  </a:extLst>
                </a:gridCol>
              </a:tblGrid>
              <a:tr h="497083">
                <a:tc>
                  <a:txBody>
                    <a:bodyPr/>
                    <a:lstStyle/>
                    <a:p>
                      <a:pPr algn="ctr"/>
                      <a:r>
                        <a:rPr lang="en-GB" sz="3200" b="1" dirty="0"/>
                        <a:t>10</a:t>
                      </a:r>
                    </a:p>
                  </a:txBody>
                  <a:tcPr/>
                </a:tc>
                <a:extLst>
                  <a:ext uri="{0D108BD9-81ED-4DB2-BD59-A6C34878D82A}">
                    <a16:rowId xmlns:a16="http://schemas.microsoft.com/office/drawing/2014/main" val="2437176127"/>
                  </a:ext>
                </a:extLst>
              </a:tr>
              <a:tr h="497083">
                <a:tc>
                  <a:txBody>
                    <a:bodyPr/>
                    <a:lstStyle/>
                    <a:p>
                      <a:pPr algn="ctr"/>
                      <a:r>
                        <a:rPr lang="en-GB" sz="3200" b="1" dirty="0"/>
                        <a:t>20</a:t>
                      </a:r>
                    </a:p>
                  </a:txBody>
                  <a:tcPr/>
                </a:tc>
                <a:extLst>
                  <a:ext uri="{0D108BD9-81ED-4DB2-BD59-A6C34878D82A}">
                    <a16:rowId xmlns:a16="http://schemas.microsoft.com/office/drawing/2014/main" val="912249799"/>
                  </a:ext>
                </a:extLst>
              </a:tr>
              <a:tr h="497083">
                <a:tc>
                  <a:txBody>
                    <a:bodyPr/>
                    <a:lstStyle/>
                    <a:p>
                      <a:pPr algn="ctr"/>
                      <a:r>
                        <a:rPr lang="en-GB" sz="3200" b="1" dirty="0"/>
                        <a:t>30</a:t>
                      </a:r>
                    </a:p>
                  </a:txBody>
                  <a:tcPr/>
                </a:tc>
                <a:extLst>
                  <a:ext uri="{0D108BD9-81ED-4DB2-BD59-A6C34878D82A}">
                    <a16:rowId xmlns:a16="http://schemas.microsoft.com/office/drawing/2014/main" val="3792182937"/>
                  </a:ext>
                </a:extLst>
              </a:tr>
              <a:tr h="497083">
                <a:tc>
                  <a:txBody>
                    <a:bodyPr/>
                    <a:lstStyle/>
                    <a:p>
                      <a:pPr algn="ctr"/>
                      <a:r>
                        <a:rPr lang="en-GB" sz="3200" b="1" dirty="0"/>
                        <a:t>40</a:t>
                      </a:r>
                    </a:p>
                  </a:txBody>
                  <a:tcPr/>
                </a:tc>
                <a:extLst>
                  <a:ext uri="{0D108BD9-81ED-4DB2-BD59-A6C34878D82A}">
                    <a16:rowId xmlns:a16="http://schemas.microsoft.com/office/drawing/2014/main" val="1735734362"/>
                  </a:ext>
                </a:extLst>
              </a:tr>
              <a:tr h="497083">
                <a:tc>
                  <a:txBody>
                    <a:bodyPr/>
                    <a:lstStyle/>
                    <a:p>
                      <a:pPr algn="ctr"/>
                      <a:r>
                        <a:rPr lang="en-GB" sz="3200" b="1" dirty="0"/>
                        <a:t>50</a:t>
                      </a:r>
                    </a:p>
                  </a:txBody>
                  <a:tcPr/>
                </a:tc>
                <a:extLst>
                  <a:ext uri="{0D108BD9-81ED-4DB2-BD59-A6C34878D82A}">
                    <a16:rowId xmlns:a16="http://schemas.microsoft.com/office/drawing/2014/main" val="2300731225"/>
                  </a:ext>
                </a:extLst>
              </a:tr>
              <a:tr h="497083">
                <a:tc>
                  <a:txBody>
                    <a:bodyPr/>
                    <a:lstStyle/>
                    <a:p>
                      <a:pPr algn="ctr"/>
                      <a:r>
                        <a:rPr lang="en-GB" sz="3200" b="1" dirty="0"/>
                        <a:t>60</a:t>
                      </a:r>
                    </a:p>
                  </a:txBody>
                  <a:tcPr/>
                </a:tc>
                <a:extLst>
                  <a:ext uri="{0D108BD9-81ED-4DB2-BD59-A6C34878D82A}">
                    <a16:rowId xmlns:a16="http://schemas.microsoft.com/office/drawing/2014/main" val="3855377953"/>
                  </a:ext>
                </a:extLst>
              </a:tr>
              <a:tr h="4970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t>70</a:t>
                      </a:r>
                    </a:p>
                  </a:txBody>
                  <a:tcPr/>
                </a:tc>
                <a:extLst>
                  <a:ext uri="{0D108BD9-81ED-4DB2-BD59-A6C34878D82A}">
                    <a16:rowId xmlns:a16="http://schemas.microsoft.com/office/drawing/2014/main" val="2042085270"/>
                  </a:ext>
                </a:extLst>
              </a:tr>
            </a:tbl>
          </a:graphicData>
        </a:graphic>
      </p:graphicFrame>
      <p:sp>
        <p:nvSpPr>
          <p:cNvPr id="2" name="TextBox 1">
            <a:extLst>
              <a:ext uri="{FF2B5EF4-FFF2-40B4-BE49-F238E27FC236}">
                <a16:creationId xmlns:a16="http://schemas.microsoft.com/office/drawing/2014/main" id="{CEB39FD1-73CA-4672-80BC-C8F9A9EC9057}"/>
              </a:ext>
            </a:extLst>
          </p:cNvPr>
          <p:cNvSpPr txBox="1"/>
          <p:nvPr/>
        </p:nvSpPr>
        <p:spPr>
          <a:xfrm>
            <a:off x="1835859" y="5404666"/>
            <a:ext cx="4715870" cy="3816429"/>
          </a:xfrm>
          <a:prstGeom prst="rect">
            <a:avLst/>
          </a:prstGeom>
          <a:noFill/>
        </p:spPr>
        <p:txBody>
          <a:bodyPr wrap="square" rtlCol="0">
            <a:spAutoFit/>
          </a:bodyPr>
          <a:lstStyle/>
          <a:p>
            <a:pPr algn="ctr"/>
            <a:r>
              <a:rPr lang="en-GB" sz="1600" b="1" dirty="0"/>
              <a:t>Rounding battle</a:t>
            </a:r>
          </a:p>
          <a:p>
            <a:endParaRPr lang="en-GB" sz="1600" dirty="0"/>
          </a:p>
          <a:p>
            <a:r>
              <a:rPr lang="en-GB" sz="1600" dirty="0"/>
              <a:t>You will need: a pair of dice (or roll one die twice)</a:t>
            </a:r>
          </a:p>
          <a:p>
            <a:r>
              <a:rPr lang="en-GB" sz="1600" dirty="0"/>
              <a:t>A list of multiples of ten ranging from 10 – 70. </a:t>
            </a:r>
          </a:p>
          <a:p>
            <a:endParaRPr lang="en-GB" sz="1600" dirty="0"/>
          </a:p>
          <a:p>
            <a:r>
              <a:rPr lang="en-GB" sz="1600" dirty="0"/>
              <a:t>Roll the pair of dice, decide which order you would like to place the digits to make a two digit number. For example if you rolled a two and a five, you could make 25 or 52. </a:t>
            </a:r>
          </a:p>
          <a:p>
            <a:endParaRPr lang="en-GB" sz="1600" dirty="0"/>
          </a:p>
          <a:p>
            <a:r>
              <a:rPr lang="en-GB" sz="1600" dirty="0"/>
              <a:t>Round the number to the nearest multiple of ten and cross that multiple of ten off your list.</a:t>
            </a:r>
          </a:p>
          <a:p>
            <a:endParaRPr lang="en-GB" sz="1600" dirty="0"/>
          </a:p>
          <a:p>
            <a:r>
              <a:rPr lang="en-GB" sz="1600" dirty="0"/>
              <a:t>The first to cross out all multiples of ten is the winner. </a:t>
            </a:r>
          </a:p>
          <a:p>
            <a:endParaRPr lang="en-GB" dirty="0"/>
          </a:p>
        </p:txBody>
      </p:sp>
      <p:sp>
        <p:nvSpPr>
          <p:cNvPr id="46" name="Rectangle 45">
            <a:extLst>
              <a:ext uri="{FF2B5EF4-FFF2-40B4-BE49-F238E27FC236}">
                <a16:creationId xmlns:a16="http://schemas.microsoft.com/office/drawing/2014/main" id="{0B9460D7-DCE6-4BF0-828F-50FF6FACB42F}"/>
              </a:ext>
            </a:extLst>
          </p:cNvPr>
          <p:cNvSpPr/>
          <p:nvPr/>
        </p:nvSpPr>
        <p:spPr>
          <a:xfrm>
            <a:off x="1963694" y="9012731"/>
            <a:ext cx="4066580" cy="5691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Round     multiple     digit     value      nearest multiple of ten</a:t>
            </a:r>
          </a:p>
        </p:txBody>
      </p:sp>
      <p:pic>
        <p:nvPicPr>
          <p:cNvPr id="4" name="Graphic 3" descr="Dice ">
            <a:extLst>
              <a:ext uri="{FF2B5EF4-FFF2-40B4-BE49-F238E27FC236}">
                <a16:creationId xmlns:a16="http://schemas.microsoft.com/office/drawing/2014/main" id="{FD0E2854-AF45-4983-80F2-0784845BEA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5743" y="5390104"/>
            <a:ext cx="914400" cy="914400"/>
          </a:xfrm>
          <a:prstGeom prst="rect">
            <a:avLst/>
          </a:prstGeom>
        </p:spPr>
      </p:pic>
      <p:sp>
        <p:nvSpPr>
          <p:cNvPr id="3" name="Footer Placeholder 2">
            <a:extLst>
              <a:ext uri="{FF2B5EF4-FFF2-40B4-BE49-F238E27FC236}">
                <a16:creationId xmlns:a16="http://schemas.microsoft.com/office/drawing/2014/main" id="{AD881B58-9CC4-4403-B318-7574B4B1EC2F}"/>
              </a:ext>
            </a:extLst>
          </p:cNvPr>
          <p:cNvSpPr>
            <a:spLocks noGrp="1"/>
          </p:cNvSpPr>
          <p:nvPr>
            <p:ph type="ftr" sz="quarter" idx="11"/>
          </p:nvPr>
        </p:nvSpPr>
        <p:spPr>
          <a:xfrm>
            <a:off x="2603320" y="9457896"/>
            <a:ext cx="2314575" cy="527403"/>
          </a:xfrm>
        </p:spPr>
        <p:txBody>
          <a:bodyPr/>
          <a:lstStyle/>
          <a:p>
            <a:r>
              <a:rPr lang="en-GB" dirty="0"/>
              <a:t>Copyright © 2019 Mathematics Mastery. </a:t>
            </a:r>
          </a:p>
        </p:txBody>
      </p:sp>
    </p:spTree>
    <p:extLst>
      <p:ext uri="{BB962C8B-B14F-4D97-AF65-F5344CB8AC3E}">
        <p14:creationId xmlns:p14="http://schemas.microsoft.com/office/powerpoint/2010/main" val="176739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Try this at home – more ideas</a:t>
            </a:r>
          </a:p>
        </p:txBody>
      </p:sp>
      <p:sp>
        <p:nvSpPr>
          <p:cNvPr id="31" name="Rectangle 30">
            <a:extLst>
              <a:ext uri="{FF2B5EF4-FFF2-40B4-BE49-F238E27FC236}">
                <a16:creationId xmlns:a16="http://schemas.microsoft.com/office/drawing/2014/main" id="{362D5608-2670-4BD7-8240-61AA3B9ADBBC}"/>
              </a:ext>
            </a:extLst>
          </p:cNvPr>
          <p:cNvSpPr/>
          <p:nvPr/>
        </p:nvSpPr>
        <p:spPr>
          <a:xfrm>
            <a:off x="228599" y="946516"/>
            <a:ext cx="6421541" cy="144375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Daily practice</a:t>
            </a:r>
            <a:endParaRPr lang="en-GB" sz="1300" dirty="0">
              <a:solidFill>
                <a:schemeClr val="tx1"/>
              </a:solidFill>
            </a:endParaRPr>
          </a:p>
          <a:p>
            <a:r>
              <a:rPr lang="en-GB" sz="1300" dirty="0">
                <a:solidFill>
                  <a:schemeClr val="tx1"/>
                </a:solidFill>
              </a:rPr>
              <a:t>Talking about number with your children every day will support them with their understanding of place value. Use questions such as “Which number has the greatest value, how do you know?”, “How can we round that number?”, “What is the approximate answer?”, “How many tens make…?” </a:t>
            </a:r>
          </a:p>
          <a:p>
            <a:r>
              <a:rPr lang="en-GB" sz="1300" dirty="0">
                <a:solidFill>
                  <a:schemeClr val="tx1"/>
                </a:solidFill>
              </a:rPr>
              <a:t>Outside of number daily practice of telling the time and times tables is also valuable practice for the Year 3 curriculum. </a:t>
            </a:r>
          </a:p>
        </p:txBody>
      </p:sp>
      <p:sp>
        <p:nvSpPr>
          <p:cNvPr id="43" name="Rectangle 42">
            <a:extLst>
              <a:ext uri="{FF2B5EF4-FFF2-40B4-BE49-F238E27FC236}">
                <a16:creationId xmlns:a16="http://schemas.microsoft.com/office/drawing/2014/main" id="{8F50DDFC-7EF9-4B44-836D-1AA2A9573276}"/>
              </a:ext>
            </a:extLst>
          </p:cNvPr>
          <p:cNvSpPr/>
          <p:nvPr/>
        </p:nvSpPr>
        <p:spPr>
          <a:xfrm>
            <a:off x="218226" y="7521449"/>
            <a:ext cx="6421540" cy="22377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Websites</a:t>
            </a:r>
          </a:p>
          <a:p>
            <a:r>
              <a:rPr lang="en-GB" sz="1300" dirty="0">
                <a:solidFill>
                  <a:schemeClr val="tx1"/>
                </a:solidFill>
              </a:rPr>
              <a:t>The Oxford Owl website has some extra helpful tips and videos for helping your child at home with place value. </a:t>
            </a:r>
          </a:p>
          <a:p>
            <a:r>
              <a:rPr lang="en-GB" sz="1400" dirty="0">
                <a:hlinkClick r:id="rId2"/>
              </a:rPr>
              <a:t>https://www.oxfordowl.co.uk/for-home/advice-for-parents/learning-at-home-videos/parent-how-to-videos/how-to-help-with-place-value-videos/</a:t>
            </a:r>
            <a:endParaRPr lang="en-GB" sz="1400" dirty="0"/>
          </a:p>
          <a:p>
            <a:endParaRPr lang="en-GB" sz="1400" dirty="0"/>
          </a:p>
          <a:p>
            <a:r>
              <a:rPr lang="en-GB" sz="1300" dirty="0">
                <a:solidFill>
                  <a:schemeClr val="tx1"/>
                </a:solidFill>
              </a:rPr>
              <a:t>Online dice:</a:t>
            </a:r>
          </a:p>
          <a:p>
            <a:r>
              <a:rPr lang="en-GB" sz="1300" dirty="0">
                <a:solidFill>
                  <a:schemeClr val="tx1"/>
                </a:solidFill>
              </a:rPr>
              <a:t>To play the dice game included in the pack you might want to use </a:t>
            </a:r>
            <a:r>
              <a:rPr lang="en-GB" sz="1300">
                <a:solidFill>
                  <a:schemeClr val="tx1"/>
                </a:solidFill>
              </a:rPr>
              <a:t>online dice.</a:t>
            </a:r>
            <a:endParaRPr lang="en-GB" sz="1300" dirty="0">
              <a:solidFill>
                <a:schemeClr val="tx1"/>
              </a:solidFill>
            </a:endParaRPr>
          </a:p>
          <a:p>
            <a:r>
              <a:rPr lang="en-GB" sz="1300" dirty="0">
                <a:hlinkClick r:id="rId3"/>
              </a:rPr>
              <a:t>https://www.random.org/dice/?num=2</a:t>
            </a:r>
            <a:r>
              <a:rPr lang="en-GB" sz="1300" dirty="0"/>
              <a:t> </a:t>
            </a:r>
            <a:endParaRPr lang="en-GB" sz="1300" dirty="0">
              <a:solidFill>
                <a:schemeClr val="tx1"/>
              </a:solidFill>
            </a:endParaRPr>
          </a:p>
        </p:txBody>
      </p:sp>
      <p:sp>
        <p:nvSpPr>
          <p:cNvPr id="46" name="Rectangle 45">
            <a:extLst>
              <a:ext uri="{FF2B5EF4-FFF2-40B4-BE49-F238E27FC236}">
                <a16:creationId xmlns:a16="http://schemas.microsoft.com/office/drawing/2014/main" id="{D50A9501-526B-4467-928E-EA9F6B14DD25}"/>
              </a:ext>
            </a:extLst>
          </p:cNvPr>
          <p:cNvSpPr/>
          <p:nvPr/>
        </p:nvSpPr>
        <p:spPr>
          <a:xfrm>
            <a:off x="228599" y="4318614"/>
            <a:ext cx="6421543" cy="182909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Money, money, money</a:t>
            </a:r>
          </a:p>
          <a:p>
            <a:r>
              <a:rPr lang="en-GB" sz="1300" dirty="0">
                <a:solidFill>
                  <a:schemeClr val="tx1"/>
                </a:solidFill>
              </a:rPr>
              <a:t>Money is a great way of practising place value. You can start with using just 1p and 10p coins. Grouping pennies </a:t>
            </a:r>
            <a:r>
              <a:rPr lang="en-GB" sz="1300">
                <a:solidFill>
                  <a:schemeClr val="tx1"/>
                </a:solidFill>
              </a:rPr>
              <a:t>into piles </a:t>
            </a:r>
            <a:r>
              <a:rPr lang="en-GB" sz="1300" dirty="0">
                <a:solidFill>
                  <a:schemeClr val="tx1"/>
                </a:solidFill>
              </a:rPr>
              <a:t>of ten and regrouping for a </a:t>
            </a:r>
            <a:r>
              <a:rPr lang="en-GB" sz="1300">
                <a:solidFill>
                  <a:schemeClr val="tx1"/>
                </a:solidFill>
              </a:rPr>
              <a:t>ten pence piece. </a:t>
            </a:r>
            <a:r>
              <a:rPr lang="en-GB" sz="1300" dirty="0">
                <a:solidFill>
                  <a:schemeClr val="tx1"/>
                </a:solidFill>
              </a:rPr>
              <a:t>Asking questions such as “can you change these pennies into 10ps for me?” This can be extended to larger amounts and eventually using pounds, pence and notes. </a:t>
            </a:r>
          </a:p>
          <a:p>
            <a:endParaRPr lang="en-GB" sz="1300" dirty="0">
              <a:solidFill>
                <a:schemeClr val="tx1"/>
              </a:solidFill>
            </a:endParaRPr>
          </a:p>
          <a:p>
            <a:r>
              <a:rPr lang="en-GB" sz="1300" dirty="0">
                <a:solidFill>
                  <a:schemeClr val="tx1"/>
                </a:solidFill>
              </a:rPr>
              <a:t>To practice ordering numbers, compare two amounts of money. </a:t>
            </a:r>
          </a:p>
          <a:p>
            <a:r>
              <a:rPr lang="en-GB" sz="1300" dirty="0">
                <a:solidFill>
                  <a:schemeClr val="tx1"/>
                </a:solidFill>
              </a:rPr>
              <a:t>“Who has more? How do you know? Convince me!”</a:t>
            </a:r>
          </a:p>
        </p:txBody>
      </p:sp>
      <p:sp>
        <p:nvSpPr>
          <p:cNvPr id="47" name="Rectangle 46">
            <a:extLst>
              <a:ext uri="{FF2B5EF4-FFF2-40B4-BE49-F238E27FC236}">
                <a16:creationId xmlns:a16="http://schemas.microsoft.com/office/drawing/2014/main" id="{F46B9907-806F-4A49-B90D-CF507AFC3D5A}"/>
              </a:ext>
            </a:extLst>
          </p:cNvPr>
          <p:cNvSpPr/>
          <p:nvPr/>
        </p:nvSpPr>
        <p:spPr>
          <a:xfrm>
            <a:off x="218226" y="2511506"/>
            <a:ext cx="6421539" cy="164090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Number of the day</a:t>
            </a:r>
          </a:p>
          <a:p>
            <a:r>
              <a:rPr lang="en-GB" sz="1300" dirty="0">
                <a:solidFill>
                  <a:schemeClr val="tx1"/>
                </a:solidFill>
              </a:rPr>
              <a:t>Select a three digit number as your number of the day. Each day ask questions such as: </a:t>
            </a:r>
          </a:p>
          <a:p>
            <a:pPr marL="285750" indent="-285750">
              <a:buFont typeface="Arial" panose="020B0604020202020204" pitchFamily="34" charset="0"/>
              <a:buChar char="•"/>
            </a:pPr>
            <a:r>
              <a:rPr lang="en-GB" sz="1300" dirty="0">
                <a:solidFill>
                  <a:schemeClr val="tx1"/>
                </a:solidFill>
              </a:rPr>
              <a:t>What would that number look like? Can you think of something that long, that price, that amount etc? </a:t>
            </a:r>
          </a:p>
          <a:p>
            <a:pPr marL="285750" indent="-285750">
              <a:buFont typeface="Arial" panose="020B0604020202020204" pitchFamily="34" charset="0"/>
              <a:buChar char="•"/>
            </a:pPr>
            <a:r>
              <a:rPr lang="en-GB" sz="1300" dirty="0">
                <a:solidFill>
                  <a:schemeClr val="tx1"/>
                </a:solidFill>
              </a:rPr>
              <a:t>What is the value of each digit?</a:t>
            </a:r>
          </a:p>
          <a:p>
            <a:pPr marL="285750" indent="-285750">
              <a:buFont typeface="Arial" panose="020B0604020202020204" pitchFamily="34" charset="0"/>
              <a:buChar char="•"/>
            </a:pPr>
            <a:r>
              <a:rPr lang="en-GB" sz="1300" dirty="0">
                <a:solidFill>
                  <a:schemeClr val="tx1"/>
                </a:solidFill>
              </a:rPr>
              <a:t>What is the nearest multiple of ten or 100? </a:t>
            </a:r>
          </a:p>
          <a:p>
            <a:pPr marL="285750" indent="-285750">
              <a:buFont typeface="Arial" panose="020B0604020202020204" pitchFamily="34" charset="0"/>
              <a:buChar char="•"/>
            </a:pPr>
            <a:r>
              <a:rPr lang="en-GB" sz="1300" dirty="0">
                <a:solidFill>
                  <a:schemeClr val="tx1"/>
                </a:solidFill>
              </a:rPr>
              <a:t>What is 10 more or 10 less? What is 100 more/less?</a:t>
            </a:r>
          </a:p>
        </p:txBody>
      </p:sp>
      <p:sp>
        <p:nvSpPr>
          <p:cNvPr id="48" name="Rectangle 47">
            <a:extLst>
              <a:ext uri="{FF2B5EF4-FFF2-40B4-BE49-F238E27FC236}">
                <a16:creationId xmlns:a16="http://schemas.microsoft.com/office/drawing/2014/main" id="{752BDBD2-8344-48E7-A28B-776AA4248A61}"/>
              </a:ext>
            </a:extLst>
          </p:cNvPr>
          <p:cNvSpPr/>
          <p:nvPr/>
        </p:nvSpPr>
        <p:spPr>
          <a:xfrm>
            <a:off x="228600" y="6313914"/>
            <a:ext cx="6421540" cy="101275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GB" sz="1300" u="sng" dirty="0">
                <a:solidFill>
                  <a:schemeClr val="tx1"/>
                </a:solidFill>
              </a:rPr>
              <a:t>Questions to support thinking</a:t>
            </a:r>
          </a:p>
          <a:p>
            <a:pPr marL="285750" indent="-285750">
              <a:buFont typeface="Arial" panose="020B0604020202020204" pitchFamily="34" charset="0"/>
              <a:buChar char="•"/>
            </a:pPr>
            <a:r>
              <a:rPr lang="en-GB" sz="1300" dirty="0">
                <a:solidFill>
                  <a:schemeClr val="tx1"/>
                </a:solidFill>
              </a:rPr>
              <a:t>What do you think would happen if….</a:t>
            </a:r>
          </a:p>
          <a:p>
            <a:pPr marL="285750" indent="-285750">
              <a:buFont typeface="Arial" panose="020B0604020202020204" pitchFamily="34" charset="0"/>
              <a:buChar char="•"/>
            </a:pPr>
            <a:r>
              <a:rPr lang="en-GB" sz="1300" dirty="0">
                <a:solidFill>
                  <a:schemeClr val="tx1"/>
                </a:solidFill>
              </a:rPr>
              <a:t>What’s the same? What’s different? </a:t>
            </a:r>
          </a:p>
          <a:p>
            <a:pPr marL="285750" indent="-285750">
              <a:buFont typeface="Arial" panose="020B0604020202020204" pitchFamily="34" charset="0"/>
              <a:buChar char="•"/>
            </a:pPr>
            <a:r>
              <a:rPr lang="en-GB" sz="1300" dirty="0">
                <a:solidFill>
                  <a:schemeClr val="tx1"/>
                </a:solidFill>
              </a:rPr>
              <a:t>How do you know that? </a:t>
            </a:r>
          </a:p>
          <a:p>
            <a:endParaRPr lang="en-GB" sz="1300" dirty="0">
              <a:solidFill>
                <a:schemeClr val="tx1"/>
              </a:solidFill>
            </a:endParaRPr>
          </a:p>
          <a:p>
            <a:pPr marL="285750" indent="-285750">
              <a:buFont typeface="Arial" panose="020B0604020202020204" pitchFamily="34" charset="0"/>
              <a:buChar char="•"/>
            </a:pPr>
            <a:endParaRPr lang="en-GB" sz="1300" dirty="0">
              <a:solidFill>
                <a:schemeClr val="tx1"/>
              </a:solidFill>
            </a:endParaRPr>
          </a:p>
          <a:p>
            <a:pPr marL="285750" indent="-285750">
              <a:buFont typeface="Arial" panose="020B0604020202020204" pitchFamily="34" charset="0"/>
              <a:buChar char="•"/>
            </a:pPr>
            <a:r>
              <a:rPr lang="en-GB" sz="1300" dirty="0">
                <a:solidFill>
                  <a:schemeClr val="tx1"/>
                </a:solidFill>
              </a:rPr>
              <a:t>Can you see a pattern? What would come next?</a:t>
            </a:r>
          </a:p>
          <a:p>
            <a:pPr marL="285750" indent="-285750">
              <a:buFont typeface="Arial" panose="020B0604020202020204" pitchFamily="34" charset="0"/>
              <a:buChar char="•"/>
            </a:pPr>
            <a:r>
              <a:rPr lang="en-GB" sz="1300" dirty="0">
                <a:solidFill>
                  <a:schemeClr val="tx1"/>
                </a:solidFill>
              </a:rPr>
              <a:t>What else could go in this set? What couldn’t?</a:t>
            </a:r>
          </a:p>
        </p:txBody>
      </p:sp>
      <p:sp>
        <p:nvSpPr>
          <p:cNvPr id="2" name="Footer Placeholder 1">
            <a:extLst>
              <a:ext uri="{FF2B5EF4-FFF2-40B4-BE49-F238E27FC236}">
                <a16:creationId xmlns:a16="http://schemas.microsoft.com/office/drawing/2014/main" id="{C7227C04-7D5D-42AB-928A-AFC60B6B2501}"/>
              </a:ext>
            </a:extLst>
          </p:cNvPr>
          <p:cNvSpPr>
            <a:spLocks noGrp="1"/>
          </p:cNvSpPr>
          <p:nvPr>
            <p:ph type="ftr" sz="quarter" idx="11"/>
          </p:nvPr>
        </p:nvSpPr>
        <p:spPr>
          <a:xfrm>
            <a:off x="3653473" y="9378597"/>
            <a:ext cx="2314575" cy="527403"/>
          </a:xfrm>
        </p:spPr>
        <p:txBody>
          <a:bodyPr/>
          <a:lstStyle/>
          <a:p>
            <a:r>
              <a:rPr lang="en-GB" dirty="0"/>
              <a:t>Copyright © 2019 Mathematics Mastery. </a:t>
            </a:r>
          </a:p>
        </p:txBody>
      </p:sp>
    </p:spTree>
    <p:extLst>
      <p:ext uri="{BB962C8B-B14F-4D97-AF65-F5344CB8AC3E}">
        <p14:creationId xmlns:p14="http://schemas.microsoft.com/office/powerpoint/2010/main" val="419421475"/>
      </p:ext>
    </p:extLst>
  </p:cSld>
  <p:clrMapOvr>
    <a:masterClrMapping/>
  </p:clrMapOvr>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5" ma:contentTypeDescription="Create a new document." ma:contentTypeScope="" ma:versionID="f9d9bd38fadc9793f38a34e56a714090">
  <xsd:schema xmlns:xsd="http://www.w3.org/2001/XMLSchema" xmlns:xs="http://www.w3.org/2001/XMLSchema" xmlns:p="http://schemas.microsoft.com/office/2006/metadata/properties" xmlns:ns1="http://schemas.microsoft.com/sharepoint/v3" xmlns:ns2="9c6500c0-19b7-4dc1-a957-fb6bf8f5f217" xmlns:ns3="b64db6f3-d8b6-4520-ae13-60ac2c110106" xmlns:ns4="0c671e8b-c96d-4981-8e96-03675fda49b2" targetNamespace="http://schemas.microsoft.com/office/2006/metadata/properties" ma:root="true" ma:fieldsID="6781e918cba056f744705e78bbd4b1f5" ns1:_="" ns2:_="" ns3:_="" ns4:_="">
    <xsd:import namespace="http://schemas.microsoft.com/sharepoint/v3"/>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1:_ip_UnifiedCompliancePolicyProperties" minOccurs="0"/>
                <xsd:element ref="ns1:_ip_UnifiedCompliancePolicyUIAction" minOccurs="0"/>
                <xsd:element ref="ns2:Ark_x0020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2"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Ark_x0020_Department xmlns="9c6500c0-19b7-4dc1-a957-fb6bf8f5f2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82C4B-F5A1-4121-8C5C-137D6EC89E6D}"/>
</file>

<file path=customXml/itemProps2.xml><?xml version="1.0" encoding="utf-8"?>
<ds:datastoreItem xmlns:ds="http://schemas.openxmlformats.org/officeDocument/2006/customXml" ds:itemID="{1A03D302-1856-4AE1-AAC8-C4ECC744541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0c671e8b-c96d-4981-8e96-03675fda49b2"/>
    <ds:schemaRef ds:uri="http://schemas.microsoft.com/office/infopath/2007/PartnerControls"/>
    <ds:schemaRef ds:uri="b64db6f3-d8b6-4520-ae13-60ac2c110106"/>
    <ds:schemaRef ds:uri="9c6500c0-19b7-4dc1-a957-fb6bf8f5f217"/>
    <ds:schemaRef ds:uri="http://www.w3.org/XML/1998/namespace"/>
  </ds:schemaRefs>
</ds:datastoreItem>
</file>

<file path=customXml/itemProps3.xml><?xml version="1.0" encoding="utf-8"?>
<ds:datastoreItem xmlns:ds="http://schemas.openxmlformats.org/officeDocument/2006/customXml" ds:itemID="{B2636A58-A6DE-4308-89A6-036524291B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6323</TotalTime>
  <Words>1323</Words>
  <Application>Microsoft Office PowerPoint</Application>
  <PresentationFormat>A4 Paper (210x297 mm)</PresentationFormat>
  <Paragraphs>140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15</cp:revision>
  <cp:lastPrinted>2019-08-19T12:49:13Z</cp:lastPrinted>
  <dcterms:created xsi:type="dcterms:W3CDTF">2019-07-18T09:37:02Z</dcterms:created>
  <dcterms:modified xsi:type="dcterms:W3CDTF">2019-09-16T10:18:47Z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