
<file path=[Content_Types].xml><?xml version="1.0" encoding="utf-8"?>
<Types xmlns="http://schemas.openxmlformats.org/package/2006/content-types">
  <Default Extension="xml" ContentType="application/xml"/>
  <Default Extension="svg" ContentType="image/svg+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1"/>
  </p:notesMasterIdLst>
  <p:sldIdLst>
    <p:sldId id="256" r:id="rId5"/>
    <p:sldId id="258" r:id="rId6"/>
    <p:sldId id="259" r:id="rId7"/>
    <p:sldId id="260" r:id="rId8"/>
    <p:sldId id="261" r:id="rId9"/>
    <p:sldId id="257" r:id="rId10"/>
  </p:sldIdLst>
  <p:sldSz cx="6858000" cy="9906000" type="A4"/>
  <p:notesSz cx="6797675" cy="9982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kah Goh" initials="RG" lastIdx="3" clrIdx="0">
    <p:extLst>
      <p:ext uri="{19B8F6BF-5375-455C-9EA6-DF929625EA0E}">
        <p15:presenceInfo xmlns:p15="http://schemas.microsoft.com/office/powerpoint/2012/main" xmlns="" userId="S::rebekah.goh@mathematicsmastery.org::557a5cbb-287d-40da-825e-f4e4c0111d57" providerId="AD"/>
      </p:ext>
    </p:extLst>
  </p:cmAuthor>
  <p:cmAuthor id="2" name="Kate Jones" initials="KJ" lastIdx="3" clrIdx="1">
    <p:extLst>
      <p:ext uri="{19B8F6BF-5375-455C-9EA6-DF929625EA0E}">
        <p15:presenceInfo xmlns:p15="http://schemas.microsoft.com/office/powerpoint/2012/main" xmlns="" userId="S::kate.jones@mathematicsmastery.org::4a9fd575-894c-4f1c-886c-99f53615ea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08C812-D126-40ED-83E0-DE39721B5244}" v="30" dt="2019-09-16T10:01:41.9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 d="2"/>
          <a:sy n="1" d="2"/>
        </p:scale>
        <p:origin x="-3648" y="-936"/>
      </p:cViewPr>
      <p:guideLst>
        <p:guide orient="horz" pos="312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commentAuthors" Target="commentAuthor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8" Type="http://schemas.microsoft.com/office/2016/11/relationships/changesInfo" Target="changesInfos/changesInfo1.xml"/><Relationship Id="rId19" Type="http://schemas.microsoft.com/office/2015/10/relationships/revisionInfo" Target="revisionInfo.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Jones" userId="4a9fd575-894c-4f1c-886c-99f53615ea7e" providerId="ADAL" clId="{782832F9-229E-40FE-B246-51A157888BB1}"/>
    <pc:docChg chg="undo custSel modSld">
      <pc:chgData name="Kate Jones" userId="4a9fd575-894c-4f1c-886c-99f53615ea7e" providerId="ADAL" clId="{782832F9-229E-40FE-B246-51A157888BB1}" dt="2019-08-01T08:47:06.430" v="116" actId="1582"/>
      <pc:docMkLst>
        <pc:docMk/>
      </pc:docMkLst>
      <pc:sldChg chg="modSp">
        <pc:chgData name="Kate Jones" userId="4a9fd575-894c-4f1c-886c-99f53615ea7e" providerId="ADAL" clId="{782832F9-229E-40FE-B246-51A157888BB1}" dt="2019-07-25T10:42:40.027" v="4" actId="20577"/>
        <pc:sldMkLst>
          <pc:docMk/>
          <pc:sldMk cId="3525544073" sldId="256"/>
        </pc:sldMkLst>
        <pc:spChg chg="mod">
          <ac:chgData name="Kate Jones" userId="4a9fd575-894c-4f1c-886c-99f53615ea7e" providerId="ADAL" clId="{782832F9-229E-40FE-B246-51A157888BB1}" dt="2019-07-25T10:42:40.027" v="4" actId="20577"/>
          <ac:spMkLst>
            <pc:docMk/>
            <pc:sldMk cId="3525544073" sldId="256"/>
            <ac:spMk id="11" creationId="{3F6A7C65-B36D-4AA9-A8CB-F69C6867C970}"/>
          </ac:spMkLst>
        </pc:spChg>
      </pc:sldChg>
      <pc:sldChg chg="modSp">
        <pc:chgData name="Kate Jones" userId="4a9fd575-894c-4f1c-886c-99f53615ea7e" providerId="ADAL" clId="{782832F9-229E-40FE-B246-51A157888BB1}" dt="2019-08-01T08:47:06.430" v="116" actId="1582"/>
        <pc:sldMkLst>
          <pc:docMk/>
          <pc:sldMk cId="419421475" sldId="257"/>
        </pc:sldMkLst>
        <pc:spChg chg="mod">
          <ac:chgData name="Kate Jones" userId="4a9fd575-894c-4f1c-886c-99f53615ea7e" providerId="ADAL" clId="{782832F9-229E-40FE-B246-51A157888BB1}" dt="2019-08-01T08:47:06.430" v="116" actId="1582"/>
          <ac:spMkLst>
            <pc:docMk/>
            <pc:sldMk cId="419421475" sldId="257"/>
            <ac:spMk id="12" creationId="{909B206B-AC4D-4805-AFEF-106936361C34}"/>
          </ac:spMkLst>
        </pc:spChg>
        <pc:spChg chg="mod">
          <ac:chgData name="Kate Jones" userId="4a9fd575-894c-4f1c-886c-99f53615ea7e" providerId="ADAL" clId="{782832F9-229E-40FE-B246-51A157888BB1}" dt="2019-08-01T08:46:35.216" v="113" actId="1582"/>
          <ac:spMkLst>
            <pc:docMk/>
            <pc:sldMk cId="419421475" sldId="257"/>
            <ac:spMk id="18" creationId="{B263ABCA-D3F9-41B3-B678-8F4F1C0191ED}"/>
          </ac:spMkLst>
        </pc:spChg>
        <pc:spChg chg="mod">
          <ac:chgData name="Kate Jones" userId="4a9fd575-894c-4f1c-886c-99f53615ea7e" providerId="ADAL" clId="{782832F9-229E-40FE-B246-51A157888BB1}" dt="2019-08-01T08:46:52.306" v="115" actId="2085"/>
          <ac:spMkLst>
            <pc:docMk/>
            <pc:sldMk cId="419421475" sldId="257"/>
            <ac:spMk id="24" creationId="{A28288CD-A722-445E-AC84-AD0E7B78F8B4}"/>
          </ac:spMkLst>
        </pc:spChg>
        <pc:grpChg chg="mod">
          <ac:chgData name="Kate Jones" userId="4a9fd575-894c-4f1c-886c-99f53615ea7e" providerId="ADAL" clId="{782832F9-229E-40FE-B246-51A157888BB1}" dt="2019-08-01T08:46:08.201" v="112" actId="1076"/>
          <ac:grpSpMkLst>
            <pc:docMk/>
            <pc:sldMk cId="419421475" sldId="257"/>
            <ac:grpSpMk id="26" creationId="{FBA6712C-8D4C-4A19-BCBF-92AF20994BD4}"/>
          </ac:grpSpMkLst>
        </pc:grpChg>
        <pc:picChg chg="mod">
          <ac:chgData name="Kate Jones" userId="4a9fd575-894c-4f1c-886c-99f53615ea7e" providerId="ADAL" clId="{782832F9-229E-40FE-B246-51A157888BB1}" dt="2019-08-01T08:46:46.747" v="114" actId="2085"/>
          <ac:picMkLst>
            <pc:docMk/>
            <pc:sldMk cId="419421475" sldId="257"/>
            <ac:picMk id="23" creationId="{21C44AEF-3D9E-46C3-934A-82F4C0FF031D}"/>
          </ac:picMkLst>
        </pc:picChg>
      </pc:sldChg>
      <pc:sldChg chg="modSp modCm">
        <pc:chgData name="Kate Jones" userId="4a9fd575-894c-4f1c-886c-99f53615ea7e" providerId="ADAL" clId="{782832F9-229E-40FE-B246-51A157888BB1}" dt="2019-07-31T10:10:27.979" v="111" actId="20577"/>
        <pc:sldMkLst>
          <pc:docMk/>
          <pc:sldMk cId="964281157" sldId="258"/>
        </pc:sldMkLst>
        <pc:spChg chg="mod">
          <ac:chgData name="Kate Jones" userId="4a9fd575-894c-4f1c-886c-99f53615ea7e" providerId="ADAL" clId="{782832F9-229E-40FE-B246-51A157888BB1}" dt="2019-07-31T10:10:27.979" v="111" actId="20577"/>
          <ac:spMkLst>
            <pc:docMk/>
            <pc:sldMk cId="964281157" sldId="258"/>
            <ac:spMk id="38" creationId="{D236C40A-5D30-4E81-8C83-729154ECD4BC}"/>
          </ac:spMkLst>
        </pc:spChg>
      </pc:sldChg>
    </pc:docChg>
  </pc:docChgLst>
  <pc:docChgLst>
    <pc:chgData name="Kate Jones" userId="4a9fd575-894c-4f1c-886c-99f53615ea7e" providerId="ADAL" clId="{CC8A46A3-2CFE-494C-B454-E4340D782767}"/>
    <pc:docChg chg="undo redo custSel addSld delSld modSld sldOrd">
      <pc:chgData name="Kate Jones" userId="4a9fd575-894c-4f1c-886c-99f53615ea7e" providerId="ADAL" clId="{CC8A46A3-2CFE-494C-B454-E4340D782767}" dt="2019-07-22T12:53:27.993" v="2852" actId="20577"/>
      <pc:docMkLst>
        <pc:docMk/>
      </pc:docMkLst>
      <pc:sldChg chg="modSp">
        <pc:chgData name="Kate Jones" userId="4a9fd575-894c-4f1c-886c-99f53615ea7e" providerId="ADAL" clId="{CC8A46A3-2CFE-494C-B454-E4340D782767}" dt="2019-07-22T12:53:27.993" v="2852" actId="20577"/>
        <pc:sldMkLst>
          <pc:docMk/>
          <pc:sldMk cId="3525544073" sldId="256"/>
        </pc:sldMkLst>
        <pc:spChg chg="mod">
          <ac:chgData name="Kate Jones" userId="4a9fd575-894c-4f1c-886c-99f53615ea7e" providerId="ADAL" clId="{CC8A46A3-2CFE-494C-B454-E4340D782767}" dt="2019-07-22T12:53:27.993" v="2852" actId="20577"/>
          <ac:spMkLst>
            <pc:docMk/>
            <pc:sldMk cId="3525544073" sldId="256"/>
            <ac:spMk id="11" creationId="{3F6A7C65-B36D-4AA9-A8CB-F69C6867C970}"/>
          </ac:spMkLst>
        </pc:spChg>
      </pc:sldChg>
      <pc:sldChg chg="addSp delSp modSp ord">
        <pc:chgData name="Kate Jones" userId="4a9fd575-894c-4f1c-886c-99f53615ea7e" providerId="ADAL" clId="{CC8A46A3-2CFE-494C-B454-E4340D782767}" dt="2019-07-22T12:45:23.373" v="2848" actId="1076"/>
        <pc:sldMkLst>
          <pc:docMk/>
          <pc:sldMk cId="419421475" sldId="257"/>
        </pc:sldMkLst>
        <pc:spChg chg="add mod">
          <ac:chgData name="Kate Jones" userId="4a9fd575-894c-4f1c-886c-99f53615ea7e" providerId="ADAL" clId="{CC8A46A3-2CFE-494C-B454-E4340D782767}" dt="2019-07-18T12:13:35.718" v="2051" actId="20577"/>
          <ac:spMkLst>
            <pc:docMk/>
            <pc:sldMk cId="419421475" sldId="257"/>
            <ac:spMk id="9" creationId="{22EB1106-CEF0-4CA8-A52E-204F48BF49C8}"/>
          </ac:spMkLst>
        </pc:spChg>
        <pc:spChg chg="add del mod">
          <ac:chgData name="Kate Jones" userId="4a9fd575-894c-4f1c-886c-99f53615ea7e" providerId="ADAL" clId="{CC8A46A3-2CFE-494C-B454-E4340D782767}" dt="2019-07-18T12:05:55.316" v="1989" actId="478"/>
          <ac:spMkLst>
            <pc:docMk/>
            <pc:sldMk cId="419421475" sldId="257"/>
            <ac:spMk id="10" creationId="{733ADA13-B5CD-4D3A-8889-FEE3E3283C21}"/>
          </ac:spMkLst>
        </pc:spChg>
        <pc:spChg chg="add mod">
          <ac:chgData name="Kate Jones" userId="4a9fd575-894c-4f1c-886c-99f53615ea7e" providerId="ADAL" clId="{CC8A46A3-2CFE-494C-B454-E4340D782767}" dt="2019-07-22T12:45:01.709" v="2845" actId="164"/>
          <ac:spMkLst>
            <pc:docMk/>
            <pc:sldMk cId="419421475" sldId="257"/>
            <ac:spMk id="12" creationId="{909B206B-AC4D-4805-AFEF-106936361C34}"/>
          </ac:spMkLst>
        </pc:spChg>
        <pc:spChg chg="add del mod">
          <ac:chgData name="Kate Jones" userId="4a9fd575-894c-4f1c-886c-99f53615ea7e" providerId="ADAL" clId="{CC8A46A3-2CFE-494C-B454-E4340D782767}" dt="2019-07-18T12:14:20.381" v="2054" actId="478"/>
          <ac:spMkLst>
            <pc:docMk/>
            <pc:sldMk cId="419421475" sldId="257"/>
            <ac:spMk id="13" creationId="{D36AA888-FED0-48A9-9102-79F44FBB2A30}"/>
          </ac:spMkLst>
        </pc:spChg>
        <pc:spChg chg="add mod">
          <ac:chgData name="Kate Jones" userId="4a9fd575-894c-4f1c-886c-99f53615ea7e" providerId="ADAL" clId="{CC8A46A3-2CFE-494C-B454-E4340D782767}" dt="2019-07-22T12:45:01.709" v="2845" actId="164"/>
          <ac:spMkLst>
            <pc:docMk/>
            <pc:sldMk cId="419421475" sldId="257"/>
            <ac:spMk id="15" creationId="{33078CEF-F29B-4E59-8EBF-A296E8C157C7}"/>
          </ac:spMkLst>
        </pc:spChg>
        <pc:spChg chg="add mod">
          <ac:chgData name="Kate Jones" userId="4a9fd575-894c-4f1c-886c-99f53615ea7e" providerId="ADAL" clId="{CC8A46A3-2CFE-494C-B454-E4340D782767}" dt="2019-07-22T12:45:01.709" v="2845" actId="164"/>
          <ac:spMkLst>
            <pc:docMk/>
            <pc:sldMk cId="419421475" sldId="257"/>
            <ac:spMk id="16" creationId="{6E46A918-9359-4BA5-B550-15FF3D13419D}"/>
          </ac:spMkLst>
        </pc:spChg>
        <pc:spChg chg="add del mod">
          <ac:chgData name="Kate Jones" userId="4a9fd575-894c-4f1c-886c-99f53615ea7e" providerId="ADAL" clId="{CC8A46A3-2CFE-494C-B454-E4340D782767}" dt="2019-07-18T12:17:24.193" v="2092" actId="478"/>
          <ac:spMkLst>
            <pc:docMk/>
            <pc:sldMk cId="419421475" sldId="257"/>
            <ac:spMk id="17" creationId="{6E4268BC-6F43-4A0B-97A7-1E23793DA4CE}"/>
          </ac:spMkLst>
        </pc:spChg>
        <pc:spChg chg="add mod">
          <ac:chgData name="Kate Jones" userId="4a9fd575-894c-4f1c-886c-99f53615ea7e" providerId="ADAL" clId="{CC8A46A3-2CFE-494C-B454-E4340D782767}" dt="2019-07-22T12:45:19.205" v="2847" actId="164"/>
          <ac:spMkLst>
            <pc:docMk/>
            <pc:sldMk cId="419421475" sldId="257"/>
            <ac:spMk id="18" creationId="{B263ABCA-D3F9-41B3-B678-8F4F1C0191ED}"/>
          </ac:spMkLst>
        </pc:spChg>
        <pc:spChg chg="add del">
          <ac:chgData name="Kate Jones" userId="4a9fd575-894c-4f1c-886c-99f53615ea7e" providerId="ADAL" clId="{CC8A46A3-2CFE-494C-B454-E4340D782767}" dt="2019-07-18T12:18:49.248" v="2108"/>
          <ac:spMkLst>
            <pc:docMk/>
            <pc:sldMk cId="419421475" sldId="257"/>
            <ac:spMk id="19" creationId="{3F4C3970-BDC6-4253-9883-BAFD415A2BF7}"/>
          </ac:spMkLst>
        </pc:spChg>
        <pc:spChg chg="add del">
          <ac:chgData name="Kate Jones" userId="4a9fd575-894c-4f1c-886c-99f53615ea7e" providerId="ADAL" clId="{CC8A46A3-2CFE-494C-B454-E4340D782767}" dt="2019-07-18T12:18:49.248" v="2108"/>
          <ac:spMkLst>
            <pc:docMk/>
            <pc:sldMk cId="419421475" sldId="257"/>
            <ac:spMk id="20" creationId="{BD8AAFDE-ABB6-4879-94B3-B49C685801BA}"/>
          </ac:spMkLst>
        </pc:spChg>
        <pc:spChg chg="add del">
          <ac:chgData name="Kate Jones" userId="4a9fd575-894c-4f1c-886c-99f53615ea7e" providerId="ADAL" clId="{CC8A46A3-2CFE-494C-B454-E4340D782767}" dt="2019-07-18T12:18:49.248" v="2108"/>
          <ac:spMkLst>
            <pc:docMk/>
            <pc:sldMk cId="419421475" sldId="257"/>
            <ac:spMk id="21" creationId="{F32DB5A1-3EA7-411F-B338-D9A135FA89C0}"/>
          </ac:spMkLst>
        </pc:spChg>
        <pc:spChg chg="add del">
          <ac:chgData name="Kate Jones" userId="4a9fd575-894c-4f1c-886c-99f53615ea7e" providerId="ADAL" clId="{CC8A46A3-2CFE-494C-B454-E4340D782767}" dt="2019-07-18T12:18:49.248" v="2108"/>
          <ac:spMkLst>
            <pc:docMk/>
            <pc:sldMk cId="419421475" sldId="257"/>
            <ac:spMk id="22" creationId="{D2BB2FF7-09EF-4F9C-8FCE-A372B9B34569}"/>
          </ac:spMkLst>
        </pc:spChg>
        <pc:spChg chg="add mod">
          <ac:chgData name="Kate Jones" userId="4a9fd575-894c-4f1c-886c-99f53615ea7e" providerId="ADAL" clId="{CC8A46A3-2CFE-494C-B454-E4340D782767}" dt="2019-07-22T12:45:19.205" v="2847" actId="164"/>
          <ac:spMkLst>
            <pc:docMk/>
            <pc:sldMk cId="419421475" sldId="257"/>
            <ac:spMk id="24" creationId="{A28288CD-A722-445E-AC84-AD0E7B78F8B4}"/>
          </ac:spMkLst>
        </pc:spChg>
        <pc:grpChg chg="add mod">
          <ac:chgData name="Kate Jones" userId="4a9fd575-894c-4f1c-886c-99f53615ea7e" providerId="ADAL" clId="{CC8A46A3-2CFE-494C-B454-E4340D782767}" dt="2019-07-22T12:45:07.979" v="2846" actId="1076"/>
          <ac:grpSpMkLst>
            <pc:docMk/>
            <pc:sldMk cId="419421475" sldId="257"/>
            <ac:grpSpMk id="25" creationId="{A17C6E6B-BAC3-4922-9433-EA7D48346EAE}"/>
          </ac:grpSpMkLst>
        </pc:grpChg>
        <pc:grpChg chg="add mod">
          <ac:chgData name="Kate Jones" userId="4a9fd575-894c-4f1c-886c-99f53615ea7e" providerId="ADAL" clId="{CC8A46A3-2CFE-494C-B454-E4340D782767}" dt="2019-07-22T12:45:23.373" v="2848" actId="1076"/>
          <ac:grpSpMkLst>
            <pc:docMk/>
            <pc:sldMk cId="419421475" sldId="257"/>
            <ac:grpSpMk id="26" creationId="{FBA6712C-8D4C-4A19-BCBF-92AF20994BD4}"/>
          </ac:grpSpMkLst>
        </pc:grpChg>
        <pc:picChg chg="add del mod modCrop">
          <ac:chgData name="Kate Jones" userId="4a9fd575-894c-4f1c-886c-99f53615ea7e" providerId="ADAL" clId="{CC8A46A3-2CFE-494C-B454-E4340D782767}" dt="2019-07-18T12:05:52.084" v="1987" actId="478"/>
          <ac:picMkLst>
            <pc:docMk/>
            <pc:sldMk cId="419421475" sldId="257"/>
            <ac:picMk id="2" creationId="{D2C969E3-F5B3-45B8-B428-A7A70B8A3F40}"/>
          </ac:picMkLst>
        </pc:picChg>
        <pc:picChg chg="add del mod">
          <ac:chgData name="Kate Jones" userId="4a9fd575-894c-4f1c-886c-99f53615ea7e" providerId="ADAL" clId="{CC8A46A3-2CFE-494C-B454-E4340D782767}" dt="2019-07-18T10:33:55.124" v="737" actId="478"/>
          <ac:picMkLst>
            <pc:docMk/>
            <pc:sldMk cId="419421475" sldId="257"/>
            <ac:picMk id="8" creationId="{F183D922-471E-47A6-8AB5-BF50508DE759}"/>
          </ac:picMkLst>
        </pc:picChg>
        <pc:picChg chg="add del mod">
          <ac:chgData name="Kate Jones" userId="4a9fd575-894c-4f1c-886c-99f53615ea7e" providerId="ADAL" clId="{CC8A46A3-2CFE-494C-B454-E4340D782767}" dt="2019-07-18T12:05:58.588" v="1990" actId="478"/>
          <ac:picMkLst>
            <pc:docMk/>
            <pc:sldMk cId="419421475" sldId="257"/>
            <ac:picMk id="11" creationId="{E1272A43-A4A3-45CB-B392-018BEC26A61E}"/>
          </ac:picMkLst>
        </pc:picChg>
        <pc:picChg chg="add mod">
          <ac:chgData name="Kate Jones" userId="4a9fd575-894c-4f1c-886c-99f53615ea7e" providerId="ADAL" clId="{CC8A46A3-2CFE-494C-B454-E4340D782767}" dt="2019-07-22T12:45:01.709" v="2845" actId="164"/>
          <ac:picMkLst>
            <pc:docMk/>
            <pc:sldMk cId="419421475" sldId="257"/>
            <ac:picMk id="14" creationId="{58DC3AC6-DA2F-4FDE-900C-8E33F53A26B7}"/>
          </ac:picMkLst>
        </pc:picChg>
        <pc:picChg chg="add mod">
          <ac:chgData name="Kate Jones" userId="4a9fd575-894c-4f1c-886c-99f53615ea7e" providerId="ADAL" clId="{CC8A46A3-2CFE-494C-B454-E4340D782767}" dt="2019-07-22T12:45:19.205" v="2847" actId="164"/>
          <ac:picMkLst>
            <pc:docMk/>
            <pc:sldMk cId="419421475" sldId="257"/>
            <ac:picMk id="23" creationId="{21C44AEF-3D9E-46C3-934A-82F4C0FF031D}"/>
          </ac:picMkLst>
        </pc:picChg>
      </pc:sldChg>
      <pc:sldChg chg="modSp">
        <pc:chgData name="Kate Jones" userId="4a9fd575-894c-4f1c-886c-99f53615ea7e" providerId="ADAL" clId="{CC8A46A3-2CFE-494C-B454-E4340D782767}" dt="2019-07-22T12:37:30.280" v="2816" actId="20577"/>
        <pc:sldMkLst>
          <pc:docMk/>
          <pc:sldMk cId="964281157" sldId="258"/>
        </pc:sldMkLst>
        <pc:spChg chg="mod">
          <ac:chgData name="Kate Jones" userId="4a9fd575-894c-4f1c-886c-99f53615ea7e" providerId="ADAL" clId="{CC8A46A3-2CFE-494C-B454-E4340D782767}" dt="2019-07-18T12:28:48.944" v="2440" actId="1076"/>
          <ac:spMkLst>
            <pc:docMk/>
            <pc:sldMk cId="964281157" sldId="258"/>
            <ac:spMk id="9" creationId="{74DF59A9-4DC6-4FA8-979B-755FB830EF34}"/>
          </ac:spMkLst>
        </pc:spChg>
        <pc:spChg chg="mod">
          <ac:chgData name="Kate Jones" userId="4a9fd575-894c-4f1c-886c-99f53615ea7e" providerId="ADAL" clId="{CC8A46A3-2CFE-494C-B454-E4340D782767}" dt="2019-07-18T12:28:48.944" v="2440" actId="1076"/>
          <ac:spMkLst>
            <pc:docMk/>
            <pc:sldMk cId="964281157" sldId="258"/>
            <ac:spMk id="10" creationId="{60198415-C206-4C97-8086-9DACC439F5B6}"/>
          </ac:spMkLst>
        </pc:spChg>
        <pc:spChg chg="mod">
          <ac:chgData name="Kate Jones" userId="4a9fd575-894c-4f1c-886c-99f53615ea7e" providerId="ADAL" clId="{CC8A46A3-2CFE-494C-B454-E4340D782767}" dt="2019-07-18T12:28:48.944" v="2440" actId="1076"/>
          <ac:spMkLst>
            <pc:docMk/>
            <pc:sldMk cId="964281157" sldId="258"/>
            <ac:spMk id="11" creationId="{69FA27E1-419B-4B76-8C81-9EFAE2B7604E}"/>
          </ac:spMkLst>
        </pc:spChg>
        <pc:spChg chg="mod">
          <ac:chgData name="Kate Jones" userId="4a9fd575-894c-4f1c-886c-99f53615ea7e" providerId="ADAL" clId="{CC8A46A3-2CFE-494C-B454-E4340D782767}" dt="2019-07-18T12:28:48.944" v="2440" actId="1076"/>
          <ac:spMkLst>
            <pc:docMk/>
            <pc:sldMk cId="964281157" sldId="258"/>
            <ac:spMk id="12" creationId="{4F0A2263-69D2-4654-B018-F26B6BF7C6C7}"/>
          </ac:spMkLst>
        </pc:spChg>
        <pc:spChg chg="mod">
          <ac:chgData name="Kate Jones" userId="4a9fd575-894c-4f1c-886c-99f53615ea7e" providerId="ADAL" clId="{CC8A46A3-2CFE-494C-B454-E4340D782767}" dt="2019-07-18T12:28:48.944" v="2440" actId="1076"/>
          <ac:spMkLst>
            <pc:docMk/>
            <pc:sldMk cId="964281157" sldId="258"/>
            <ac:spMk id="13" creationId="{52954958-69FD-4B56-997C-3B899322C0C7}"/>
          </ac:spMkLst>
        </pc:spChg>
        <pc:spChg chg="mod">
          <ac:chgData name="Kate Jones" userId="4a9fd575-894c-4f1c-886c-99f53615ea7e" providerId="ADAL" clId="{CC8A46A3-2CFE-494C-B454-E4340D782767}" dt="2019-07-18T12:28:48.944" v="2440" actId="1076"/>
          <ac:spMkLst>
            <pc:docMk/>
            <pc:sldMk cId="964281157" sldId="258"/>
            <ac:spMk id="14" creationId="{D3196F73-C377-4F7F-B822-5561A6719639}"/>
          </ac:spMkLst>
        </pc:spChg>
        <pc:spChg chg="mod">
          <ac:chgData name="Kate Jones" userId="4a9fd575-894c-4f1c-886c-99f53615ea7e" providerId="ADAL" clId="{CC8A46A3-2CFE-494C-B454-E4340D782767}" dt="2019-07-18T12:28:48.944" v="2440" actId="1076"/>
          <ac:spMkLst>
            <pc:docMk/>
            <pc:sldMk cId="964281157" sldId="258"/>
            <ac:spMk id="15" creationId="{DF9AFA44-4F1C-4B78-AD1D-2B2C0EDBD647}"/>
          </ac:spMkLst>
        </pc:spChg>
        <pc:spChg chg="mod">
          <ac:chgData name="Kate Jones" userId="4a9fd575-894c-4f1c-886c-99f53615ea7e" providerId="ADAL" clId="{CC8A46A3-2CFE-494C-B454-E4340D782767}" dt="2019-07-18T12:28:48.944" v="2440" actId="1076"/>
          <ac:spMkLst>
            <pc:docMk/>
            <pc:sldMk cId="964281157" sldId="258"/>
            <ac:spMk id="16" creationId="{D4DA2CA1-F193-4A64-857D-A220A66A702D}"/>
          </ac:spMkLst>
        </pc:spChg>
        <pc:spChg chg="mod">
          <ac:chgData name="Kate Jones" userId="4a9fd575-894c-4f1c-886c-99f53615ea7e" providerId="ADAL" clId="{CC8A46A3-2CFE-494C-B454-E4340D782767}" dt="2019-07-18T12:28:48.944" v="2440" actId="1076"/>
          <ac:spMkLst>
            <pc:docMk/>
            <pc:sldMk cId="964281157" sldId="258"/>
            <ac:spMk id="17" creationId="{43C36651-95AF-4B28-9D9E-73A884677BDF}"/>
          </ac:spMkLst>
        </pc:spChg>
        <pc:spChg chg="mod">
          <ac:chgData name="Kate Jones" userId="4a9fd575-894c-4f1c-886c-99f53615ea7e" providerId="ADAL" clId="{CC8A46A3-2CFE-494C-B454-E4340D782767}" dt="2019-07-18T12:28:48.944" v="2440" actId="1076"/>
          <ac:spMkLst>
            <pc:docMk/>
            <pc:sldMk cId="964281157" sldId="258"/>
            <ac:spMk id="19" creationId="{1FC7558D-4B24-48CD-B896-441CB39F52A4}"/>
          </ac:spMkLst>
        </pc:spChg>
        <pc:spChg chg="mod">
          <ac:chgData name="Kate Jones" userId="4a9fd575-894c-4f1c-886c-99f53615ea7e" providerId="ADAL" clId="{CC8A46A3-2CFE-494C-B454-E4340D782767}" dt="2019-07-18T12:28:48.944" v="2440" actId="1076"/>
          <ac:spMkLst>
            <pc:docMk/>
            <pc:sldMk cId="964281157" sldId="258"/>
            <ac:spMk id="21" creationId="{AD62501C-EC55-46D0-854E-1660FE856321}"/>
          </ac:spMkLst>
        </pc:spChg>
        <pc:spChg chg="mod">
          <ac:chgData name="Kate Jones" userId="4a9fd575-894c-4f1c-886c-99f53615ea7e" providerId="ADAL" clId="{CC8A46A3-2CFE-494C-B454-E4340D782767}" dt="2019-07-18T12:28:48.944" v="2440" actId="1076"/>
          <ac:spMkLst>
            <pc:docMk/>
            <pc:sldMk cId="964281157" sldId="258"/>
            <ac:spMk id="23" creationId="{FF2BF90F-5B9D-48C0-A134-0006DA1B1AA3}"/>
          </ac:spMkLst>
        </pc:spChg>
        <pc:spChg chg="mod">
          <ac:chgData name="Kate Jones" userId="4a9fd575-894c-4f1c-886c-99f53615ea7e" providerId="ADAL" clId="{CC8A46A3-2CFE-494C-B454-E4340D782767}" dt="2019-07-18T12:46:15.838" v="2471" actId="20577"/>
          <ac:spMkLst>
            <pc:docMk/>
            <pc:sldMk cId="964281157" sldId="258"/>
            <ac:spMk id="36" creationId="{2B905A2A-3B2C-491B-AEFB-EF62EA1F65A2}"/>
          </ac:spMkLst>
        </pc:spChg>
        <pc:spChg chg="mod">
          <ac:chgData name="Kate Jones" userId="4a9fd575-894c-4f1c-886c-99f53615ea7e" providerId="ADAL" clId="{CC8A46A3-2CFE-494C-B454-E4340D782767}" dt="2019-07-18T12:30:34.140" v="2448" actId="1076"/>
          <ac:spMkLst>
            <pc:docMk/>
            <pc:sldMk cId="964281157" sldId="258"/>
            <ac:spMk id="37" creationId="{BAF0DE17-0A6B-458F-B8B9-C9FD4C67AEBC}"/>
          </ac:spMkLst>
        </pc:spChg>
        <pc:spChg chg="mod">
          <ac:chgData name="Kate Jones" userId="4a9fd575-894c-4f1c-886c-99f53615ea7e" providerId="ADAL" clId="{CC8A46A3-2CFE-494C-B454-E4340D782767}" dt="2019-07-22T12:37:30.280" v="2816" actId="20577"/>
          <ac:spMkLst>
            <pc:docMk/>
            <pc:sldMk cId="964281157" sldId="258"/>
            <ac:spMk id="38" creationId="{D236C40A-5D30-4E81-8C83-729154ECD4BC}"/>
          </ac:spMkLst>
        </pc:spChg>
        <pc:cxnChg chg="mod">
          <ac:chgData name="Kate Jones" userId="4a9fd575-894c-4f1c-886c-99f53615ea7e" providerId="ADAL" clId="{CC8A46A3-2CFE-494C-B454-E4340D782767}" dt="2019-07-18T12:28:48.944" v="2440" actId="1076"/>
          <ac:cxnSpMkLst>
            <pc:docMk/>
            <pc:sldMk cId="964281157" sldId="258"/>
            <ac:cxnSpMk id="3" creationId="{7ECFFAD5-F7B4-44F7-A86A-726C9D1DF0D3}"/>
          </ac:cxnSpMkLst>
        </pc:cxnChg>
        <pc:cxnChg chg="mod">
          <ac:chgData name="Kate Jones" userId="4a9fd575-894c-4f1c-886c-99f53615ea7e" providerId="ADAL" clId="{CC8A46A3-2CFE-494C-B454-E4340D782767}" dt="2019-07-18T12:28:48.944" v="2440" actId="1076"/>
          <ac:cxnSpMkLst>
            <pc:docMk/>
            <pc:sldMk cId="964281157" sldId="258"/>
            <ac:cxnSpMk id="24" creationId="{B88FC7D3-C174-4C59-AC36-45FA3DF4ABD9}"/>
          </ac:cxnSpMkLst>
        </pc:cxnChg>
        <pc:cxnChg chg="mod">
          <ac:chgData name="Kate Jones" userId="4a9fd575-894c-4f1c-886c-99f53615ea7e" providerId="ADAL" clId="{CC8A46A3-2CFE-494C-B454-E4340D782767}" dt="2019-07-18T12:28:48.944" v="2440" actId="1076"/>
          <ac:cxnSpMkLst>
            <pc:docMk/>
            <pc:sldMk cId="964281157" sldId="258"/>
            <ac:cxnSpMk id="27" creationId="{A26D45B5-31E9-4BA8-AF75-A786CF4BA352}"/>
          </ac:cxnSpMkLst>
        </pc:cxnChg>
        <pc:cxnChg chg="mod">
          <ac:chgData name="Kate Jones" userId="4a9fd575-894c-4f1c-886c-99f53615ea7e" providerId="ADAL" clId="{CC8A46A3-2CFE-494C-B454-E4340D782767}" dt="2019-07-18T12:28:48.944" v="2440" actId="1076"/>
          <ac:cxnSpMkLst>
            <pc:docMk/>
            <pc:sldMk cId="964281157" sldId="258"/>
            <ac:cxnSpMk id="32" creationId="{17F5A85A-5D47-42BE-86B4-4020FF6FD7A1}"/>
          </ac:cxnSpMkLst>
        </pc:cxnChg>
      </pc:sldChg>
      <pc:sldChg chg="addSp delSp modSp add">
        <pc:chgData name="Kate Jones" userId="4a9fd575-894c-4f1c-886c-99f53615ea7e" providerId="ADAL" clId="{CC8A46A3-2CFE-494C-B454-E4340D782767}" dt="2019-07-22T12:44:34.469" v="2844" actId="14100"/>
        <pc:sldMkLst>
          <pc:docMk/>
          <pc:sldMk cId="1905770559" sldId="259"/>
        </pc:sldMkLst>
        <pc:spChg chg="add del mod">
          <ac:chgData name="Kate Jones" userId="4a9fd575-894c-4f1c-886c-99f53615ea7e" providerId="ADAL" clId="{CC8A46A3-2CFE-494C-B454-E4340D782767}" dt="2019-07-18T10:19:34.074" v="65"/>
          <ac:spMkLst>
            <pc:docMk/>
            <pc:sldMk cId="1905770559" sldId="259"/>
            <ac:spMk id="2" creationId="{94388906-B7FC-4589-BE10-39E4FE9D9088}"/>
          </ac:spMkLst>
        </pc:spChg>
        <pc:spChg chg="add mod">
          <ac:chgData name="Kate Jones" userId="4a9fd575-894c-4f1c-886c-99f53615ea7e" providerId="ADAL" clId="{CC8A46A3-2CFE-494C-B454-E4340D782767}" dt="2019-07-22T12:44:10.632" v="2839" actId="164"/>
          <ac:spMkLst>
            <pc:docMk/>
            <pc:sldMk cId="1905770559" sldId="259"/>
            <ac:spMk id="6" creationId="{0DDA58E1-14D0-4545-AC90-685B007BE540}"/>
          </ac:spMkLst>
        </pc:spChg>
        <pc:spChg chg="add del">
          <ac:chgData name="Kate Jones" userId="4a9fd575-894c-4f1c-886c-99f53615ea7e" providerId="ADAL" clId="{CC8A46A3-2CFE-494C-B454-E4340D782767}" dt="2019-07-22T12:32:18.387" v="2790"/>
          <ac:spMkLst>
            <pc:docMk/>
            <pc:sldMk cId="1905770559" sldId="259"/>
            <ac:spMk id="7" creationId="{DE243078-0D32-4E2D-8CE7-25D318118F63}"/>
          </ac:spMkLst>
        </pc:spChg>
        <pc:spChg chg="add mod">
          <ac:chgData name="Kate Jones" userId="4a9fd575-894c-4f1c-886c-99f53615ea7e" providerId="ADAL" clId="{CC8A46A3-2CFE-494C-B454-E4340D782767}" dt="2019-07-22T12:32:59.420" v="2791" actId="1076"/>
          <ac:spMkLst>
            <pc:docMk/>
            <pc:sldMk cId="1905770559" sldId="259"/>
            <ac:spMk id="8" creationId="{1754C992-1827-46CA-BB29-1C6CC0229C01}"/>
          </ac:spMkLst>
        </pc:spChg>
        <pc:spChg chg="del">
          <ac:chgData name="Kate Jones" userId="4a9fd575-894c-4f1c-886c-99f53615ea7e" providerId="ADAL" clId="{CC8A46A3-2CFE-494C-B454-E4340D782767}" dt="2019-07-18T10:17:53.109" v="5" actId="478"/>
          <ac:spMkLst>
            <pc:docMk/>
            <pc:sldMk cId="1905770559" sldId="259"/>
            <ac:spMk id="9" creationId="{74DF59A9-4DC6-4FA8-979B-755FB830EF34}"/>
          </ac:spMkLst>
        </pc:spChg>
        <pc:spChg chg="del">
          <ac:chgData name="Kate Jones" userId="4a9fd575-894c-4f1c-886c-99f53615ea7e" providerId="ADAL" clId="{CC8A46A3-2CFE-494C-B454-E4340D782767}" dt="2019-07-18T10:17:53.109" v="5" actId="478"/>
          <ac:spMkLst>
            <pc:docMk/>
            <pc:sldMk cId="1905770559" sldId="259"/>
            <ac:spMk id="10" creationId="{60198415-C206-4C97-8086-9DACC439F5B6}"/>
          </ac:spMkLst>
        </pc:spChg>
        <pc:spChg chg="del">
          <ac:chgData name="Kate Jones" userId="4a9fd575-894c-4f1c-886c-99f53615ea7e" providerId="ADAL" clId="{CC8A46A3-2CFE-494C-B454-E4340D782767}" dt="2019-07-18T10:17:53.109" v="5" actId="478"/>
          <ac:spMkLst>
            <pc:docMk/>
            <pc:sldMk cId="1905770559" sldId="259"/>
            <ac:spMk id="11" creationId="{69FA27E1-419B-4B76-8C81-9EFAE2B7604E}"/>
          </ac:spMkLst>
        </pc:spChg>
        <pc:spChg chg="del">
          <ac:chgData name="Kate Jones" userId="4a9fd575-894c-4f1c-886c-99f53615ea7e" providerId="ADAL" clId="{CC8A46A3-2CFE-494C-B454-E4340D782767}" dt="2019-07-18T10:17:53.109" v="5" actId="478"/>
          <ac:spMkLst>
            <pc:docMk/>
            <pc:sldMk cId="1905770559" sldId="259"/>
            <ac:spMk id="12" creationId="{4F0A2263-69D2-4654-B018-F26B6BF7C6C7}"/>
          </ac:spMkLst>
        </pc:spChg>
        <pc:spChg chg="del">
          <ac:chgData name="Kate Jones" userId="4a9fd575-894c-4f1c-886c-99f53615ea7e" providerId="ADAL" clId="{CC8A46A3-2CFE-494C-B454-E4340D782767}" dt="2019-07-18T10:17:53.109" v="5" actId="478"/>
          <ac:spMkLst>
            <pc:docMk/>
            <pc:sldMk cId="1905770559" sldId="259"/>
            <ac:spMk id="13" creationId="{52954958-69FD-4B56-997C-3B899322C0C7}"/>
          </ac:spMkLst>
        </pc:spChg>
        <pc:spChg chg="del">
          <ac:chgData name="Kate Jones" userId="4a9fd575-894c-4f1c-886c-99f53615ea7e" providerId="ADAL" clId="{CC8A46A3-2CFE-494C-B454-E4340D782767}" dt="2019-07-18T10:17:53.109" v="5" actId="478"/>
          <ac:spMkLst>
            <pc:docMk/>
            <pc:sldMk cId="1905770559" sldId="259"/>
            <ac:spMk id="14" creationId="{D3196F73-C377-4F7F-B822-5561A6719639}"/>
          </ac:spMkLst>
        </pc:spChg>
        <pc:spChg chg="del">
          <ac:chgData name="Kate Jones" userId="4a9fd575-894c-4f1c-886c-99f53615ea7e" providerId="ADAL" clId="{CC8A46A3-2CFE-494C-B454-E4340D782767}" dt="2019-07-18T10:17:53.109" v="5" actId="478"/>
          <ac:spMkLst>
            <pc:docMk/>
            <pc:sldMk cId="1905770559" sldId="259"/>
            <ac:spMk id="15" creationId="{DF9AFA44-4F1C-4B78-AD1D-2B2C0EDBD647}"/>
          </ac:spMkLst>
        </pc:spChg>
        <pc:spChg chg="del">
          <ac:chgData name="Kate Jones" userId="4a9fd575-894c-4f1c-886c-99f53615ea7e" providerId="ADAL" clId="{CC8A46A3-2CFE-494C-B454-E4340D782767}" dt="2019-07-18T10:17:53.109" v="5" actId="478"/>
          <ac:spMkLst>
            <pc:docMk/>
            <pc:sldMk cId="1905770559" sldId="259"/>
            <ac:spMk id="16" creationId="{D4DA2CA1-F193-4A64-857D-A220A66A702D}"/>
          </ac:spMkLst>
        </pc:spChg>
        <pc:spChg chg="del">
          <ac:chgData name="Kate Jones" userId="4a9fd575-894c-4f1c-886c-99f53615ea7e" providerId="ADAL" clId="{CC8A46A3-2CFE-494C-B454-E4340D782767}" dt="2019-07-18T10:17:53.109" v="5" actId="478"/>
          <ac:spMkLst>
            <pc:docMk/>
            <pc:sldMk cId="1905770559" sldId="259"/>
            <ac:spMk id="17" creationId="{43C36651-95AF-4B28-9D9E-73A884677BDF}"/>
          </ac:spMkLst>
        </pc:spChg>
        <pc:spChg chg="del">
          <ac:chgData name="Kate Jones" userId="4a9fd575-894c-4f1c-886c-99f53615ea7e" providerId="ADAL" clId="{CC8A46A3-2CFE-494C-B454-E4340D782767}" dt="2019-07-18T10:17:53.109" v="5" actId="478"/>
          <ac:spMkLst>
            <pc:docMk/>
            <pc:sldMk cId="1905770559" sldId="259"/>
            <ac:spMk id="19" creationId="{1FC7558D-4B24-48CD-B896-441CB39F52A4}"/>
          </ac:spMkLst>
        </pc:spChg>
        <pc:spChg chg="del">
          <ac:chgData name="Kate Jones" userId="4a9fd575-894c-4f1c-886c-99f53615ea7e" providerId="ADAL" clId="{CC8A46A3-2CFE-494C-B454-E4340D782767}" dt="2019-07-18T10:17:53.109" v="5" actId="478"/>
          <ac:spMkLst>
            <pc:docMk/>
            <pc:sldMk cId="1905770559" sldId="259"/>
            <ac:spMk id="21" creationId="{AD62501C-EC55-46D0-854E-1660FE856321}"/>
          </ac:spMkLst>
        </pc:spChg>
        <pc:spChg chg="add mod">
          <ac:chgData name="Kate Jones" userId="4a9fd575-894c-4f1c-886c-99f53615ea7e" providerId="ADAL" clId="{CC8A46A3-2CFE-494C-B454-E4340D782767}" dt="2019-07-22T12:34:35.496" v="2799" actId="20577"/>
          <ac:spMkLst>
            <pc:docMk/>
            <pc:sldMk cId="1905770559" sldId="259"/>
            <ac:spMk id="22" creationId="{ABE07CE3-7692-4ADE-BC42-781792357EDC}"/>
          </ac:spMkLst>
        </pc:spChg>
        <pc:spChg chg="del">
          <ac:chgData name="Kate Jones" userId="4a9fd575-894c-4f1c-886c-99f53615ea7e" providerId="ADAL" clId="{CC8A46A3-2CFE-494C-B454-E4340D782767}" dt="2019-07-18T10:17:53.109" v="5" actId="478"/>
          <ac:spMkLst>
            <pc:docMk/>
            <pc:sldMk cId="1905770559" sldId="259"/>
            <ac:spMk id="23" creationId="{FF2BF90F-5B9D-48C0-A134-0006DA1B1AA3}"/>
          </ac:spMkLst>
        </pc:spChg>
        <pc:spChg chg="add del">
          <ac:chgData name="Kate Jones" userId="4a9fd575-894c-4f1c-886c-99f53615ea7e" providerId="ADAL" clId="{CC8A46A3-2CFE-494C-B454-E4340D782767}" dt="2019-07-18T10:22:08.728" v="240"/>
          <ac:spMkLst>
            <pc:docMk/>
            <pc:sldMk cId="1905770559" sldId="259"/>
            <ac:spMk id="25" creationId="{6411EB3B-72BE-4109-8118-DF71EE6097F1}"/>
          </ac:spMkLst>
        </pc:spChg>
        <pc:spChg chg="add del">
          <ac:chgData name="Kate Jones" userId="4a9fd575-894c-4f1c-886c-99f53615ea7e" providerId="ADAL" clId="{CC8A46A3-2CFE-494C-B454-E4340D782767}" dt="2019-07-18T10:22:08.728" v="240"/>
          <ac:spMkLst>
            <pc:docMk/>
            <pc:sldMk cId="1905770559" sldId="259"/>
            <ac:spMk id="26" creationId="{20571717-C21B-4B22-84A4-B4BF861D41C5}"/>
          </ac:spMkLst>
        </pc:spChg>
        <pc:spChg chg="add del">
          <ac:chgData name="Kate Jones" userId="4a9fd575-894c-4f1c-886c-99f53615ea7e" providerId="ADAL" clId="{CC8A46A3-2CFE-494C-B454-E4340D782767}" dt="2019-07-18T10:22:08.728" v="240"/>
          <ac:spMkLst>
            <pc:docMk/>
            <pc:sldMk cId="1905770559" sldId="259"/>
            <ac:spMk id="29" creationId="{EC45B0D0-07D1-4B1C-8FC1-D031D4ACE06C}"/>
          </ac:spMkLst>
        </pc:spChg>
        <pc:spChg chg="add mod">
          <ac:chgData name="Kate Jones" userId="4a9fd575-894c-4f1c-886c-99f53615ea7e" providerId="ADAL" clId="{CC8A46A3-2CFE-494C-B454-E4340D782767}" dt="2019-07-22T12:44:34.469" v="2844" actId="14100"/>
          <ac:spMkLst>
            <pc:docMk/>
            <pc:sldMk cId="1905770559" sldId="259"/>
            <ac:spMk id="31" creationId="{466FC625-8E93-4C21-BD2E-879CBEFCADA1}"/>
          </ac:spMkLst>
        </pc:spChg>
        <pc:spChg chg="add del">
          <ac:chgData name="Kate Jones" userId="4a9fd575-894c-4f1c-886c-99f53615ea7e" providerId="ADAL" clId="{CC8A46A3-2CFE-494C-B454-E4340D782767}" dt="2019-07-18T10:25:50.438" v="693"/>
          <ac:spMkLst>
            <pc:docMk/>
            <pc:sldMk cId="1905770559" sldId="259"/>
            <ac:spMk id="33" creationId="{9FF52787-6906-473D-ACDC-46A154EE458A}"/>
          </ac:spMkLst>
        </pc:spChg>
        <pc:spChg chg="add del">
          <ac:chgData name="Kate Jones" userId="4a9fd575-894c-4f1c-886c-99f53615ea7e" providerId="ADAL" clId="{CC8A46A3-2CFE-494C-B454-E4340D782767}" dt="2019-07-18T10:25:50.438" v="693"/>
          <ac:spMkLst>
            <pc:docMk/>
            <pc:sldMk cId="1905770559" sldId="259"/>
            <ac:spMk id="34" creationId="{C53D091D-DD47-4F10-8C0C-1F97C053C8D4}"/>
          </ac:spMkLst>
        </pc:spChg>
        <pc:spChg chg="add del">
          <ac:chgData name="Kate Jones" userId="4a9fd575-894c-4f1c-886c-99f53615ea7e" providerId="ADAL" clId="{CC8A46A3-2CFE-494C-B454-E4340D782767}" dt="2019-07-18T10:25:50.438" v="693"/>
          <ac:spMkLst>
            <pc:docMk/>
            <pc:sldMk cId="1905770559" sldId="259"/>
            <ac:spMk id="35" creationId="{1AB7425E-3262-4C76-AF6E-3F7508028ED1}"/>
          </ac:spMkLst>
        </pc:spChg>
        <pc:spChg chg="del">
          <ac:chgData name="Kate Jones" userId="4a9fd575-894c-4f1c-886c-99f53615ea7e" providerId="ADAL" clId="{CC8A46A3-2CFE-494C-B454-E4340D782767}" dt="2019-07-18T10:17:53.109" v="5" actId="478"/>
          <ac:spMkLst>
            <pc:docMk/>
            <pc:sldMk cId="1905770559" sldId="259"/>
            <ac:spMk id="36" creationId="{2B905A2A-3B2C-491B-AEFB-EF62EA1F65A2}"/>
          </ac:spMkLst>
        </pc:spChg>
        <pc:spChg chg="mod">
          <ac:chgData name="Kate Jones" userId="4a9fd575-894c-4f1c-886c-99f53615ea7e" providerId="ADAL" clId="{CC8A46A3-2CFE-494C-B454-E4340D782767}" dt="2019-07-18T12:30:42.975" v="2450" actId="1076"/>
          <ac:spMkLst>
            <pc:docMk/>
            <pc:sldMk cId="1905770559" sldId="259"/>
            <ac:spMk id="37" creationId="{BAF0DE17-0A6B-458F-B8B9-C9FD4C67AEBC}"/>
          </ac:spMkLst>
        </pc:spChg>
        <pc:spChg chg="del">
          <ac:chgData name="Kate Jones" userId="4a9fd575-894c-4f1c-886c-99f53615ea7e" providerId="ADAL" clId="{CC8A46A3-2CFE-494C-B454-E4340D782767}" dt="2019-07-18T10:17:56.022" v="6" actId="478"/>
          <ac:spMkLst>
            <pc:docMk/>
            <pc:sldMk cId="1905770559" sldId="259"/>
            <ac:spMk id="38" creationId="{D236C40A-5D30-4E81-8C83-729154ECD4BC}"/>
          </ac:spMkLst>
        </pc:spChg>
        <pc:spChg chg="add del">
          <ac:chgData name="Kate Jones" userId="4a9fd575-894c-4f1c-886c-99f53615ea7e" providerId="ADAL" clId="{CC8A46A3-2CFE-494C-B454-E4340D782767}" dt="2019-07-18T10:25:50.438" v="693"/>
          <ac:spMkLst>
            <pc:docMk/>
            <pc:sldMk cId="1905770559" sldId="259"/>
            <ac:spMk id="39" creationId="{0D102324-F61E-46B5-95DE-10CA2CEA1502}"/>
          </ac:spMkLst>
        </pc:spChg>
        <pc:spChg chg="add del">
          <ac:chgData name="Kate Jones" userId="4a9fd575-894c-4f1c-886c-99f53615ea7e" providerId="ADAL" clId="{CC8A46A3-2CFE-494C-B454-E4340D782767}" dt="2019-07-18T10:25:50.438" v="693"/>
          <ac:spMkLst>
            <pc:docMk/>
            <pc:sldMk cId="1905770559" sldId="259"/>
            <ac:spMk id="40" creationId="{CF6D06C7-2598-4C92-B0DB-7B9033657D6A}"/>
          </ac:spMkLst>
        </pc:spChg>
        <pc:spChg chg="add mod">
          <ac:chgData name="Kate Jones" userId="4a9fd575-894c-4f1c-886c-99f53615ea7e" providerId="ADAL" clId="{CC8A46A3-2CFE-494C-B454-E4340D782767}" dt="2019-07-22T12:44:10.632" v="2839" actId="164"/>
          <ac:spMkLst>
            <pc:docMk/>
            <pc:sldMk cId="1905770559" sldId="259"/>
            <ac:spMk id="41" creationId="{387F0324-3560-4D55-96A5-9ACED0AC1C4C}"/>
          </ac:spMkLst>
        </pc:spChg>
        <pc:spChg chg="add mod">
          <ac:chgData name="Kate Jones" userId="4a9fd575-894c-4f1c-886c-99f53615ea7e" providerId="ADAL" clId="{CC8A46A3-2CFE-494C-B454-E4340D782767}" dt="2019-07-22T12:44:10.632" v="2839" actId="164"/>
          <ac:spMkLst>
            <pc:docMk/>
            <pc:sldMk cId="1905770559" sldId="259"/>
            <ac:spMk id="42" creationId="{5398496D-C744-442D-89D1-7BECCED8D945}"/>
          </ac:spMkLst>
        </pc:spChg>
        <pc:spChg chg="add mod">
          <ac:chgData name="Kate Jones" userId="4a9fd575-894c-4f1c-886c-99f53615ea7e" providerId="ADAL" clId="{CC8A46A3-2CFE-494C-B454-E4340D782767}" dt="2019-07-22T12:44:10.632" v="2839" actId="164"/>
          <ac:spMkLst>
            <pc:docMk/>
            <pc:sldMk cId="1905770559" sldId="259"/>
            <ac:spMk id="43" creationId="{7BAA0A5C-2089-43AB-B664-712D30D096A5}"/>
          </ac:spMkLst>
        </pc:spChg>
        <pc:spChg chg="add mod">
          <ac:chgData name="Kate Jones" userId="4a9fd575-894c-4f1c-886c-99f53615ea7e" providerId="ADAL" clId="{CC8A46A3-2CFE-494C-B454-E4340D782767}" dt="2019-07-22T12:44:10.632" v="2839" actId="164"/>
          <ac:spMkLst>
            <pc:docMk/>
            <pc:sldMk cId="1905770559" sldId="259"/>
            <ac:spMk id="44" creationId="{7677E04F-175E-4FFA-95C0-E0ED07A2FA57}"/>
          </ac:spMkLst>
        </pc:spChg>
        <pc:spChg chg="add mod">
          <ac:chgData name="Kate Jones" userId="4a9fd575-894c-4f1c-886c-99f53615ea7e" providerId="ADAL" clId="{CC8A46A3-2CFE-494C-B454-E4340D782767}" dt="2019-07-22T12:44:10.632" v="2839" actId="164"/>
          <ac:spMkLst>
            <pc:docMk/>
            <pc:sldMk cId="1905770559" sldId="259"/>
            <ac:spMk id="46" creationId="{626FB95D-E645-443C-89BD-F3552DF1C4BB}"/>
          </ac:spMkLst>
        </pc:spChg>
        <pc:spChg chg="add mod">
          <ac:chgData name="Kate Jones" userId="4a9fd575-894c-4f1c-886c-99f53615ea7e" providerId="ADAL" clId="{CC8A46A3-2CFE-494C-B454-E4340D782767}" dt="2019-07-22T12:44:15.254" v="2841" actId="1076"/>
          <ac:spMkLst>
            <pc:docMk/>
            <pc:sldMk cId="1905770559" sldId="259"/>
            <ac:spMk id="47" creationId="{A9A473A1-ACD6-46F2-A090-B168CD71B69B}"/>
          </ac:spMkLst>
        </pc:spChg>
        <pc:grpChg chg="add mod">
          <ac:chgData name="Kate Jones" userId="4a9fd575-894c-4f1c-886c-99f53615ea7e" providerId="ADAL" clId="{CC8A46A3-2CFE-494C-B454-E4340D782767}" dt="2019-07-22T12:44:28.985" v="2843" actId="1076"/>
          <ac:grpSpMkLst>
            <pc:docMk/>
            <pc:sldMk cId="1905770559" sldId="259"/>
            <ac:grpSpMk id="18" creationId="{5BE73DAD-97DC-40BF-842A-EB1F36917642}"/>
          </ac:grpSpMkLst>
        </pc:grpChg>
        <pc:graphicFrameChg chg="add mod modGraphic">
          <ac:chgData name="Kate Jones" userId="4a9fd575-894c-4f1c-886c-99f53615ea7e" providerId="ADAL" clId="{CC8A46A3-2CFE-494C-B454-E4340D782767}" dt="2019-07-22T12:33:18.975" v="2793" actId="1076"/>
          <ac:graphicFrameMkLst>
            <pc:docMk/>
            <pc:sldMk cId="1905770559" sldId="259"/>
            <ac:graphicFrameMk id="48" creationId="{8B7702AE-B7E7-4711-A582-2CB6D3DCE6AC}"/>
          </ac:graphicFrameMkLst>
        </pc:graphicFrameChg>
        <pc:graphicFrameChg chg="add mod modGraphic">
          <ac:chgData name="Kate Jones" userId="4a9fd575-894c-4f1c-886c-99f53615ea7e" providerId="ADAL" clId="{CC8A46A3-2CFE-494C-B454-E4340D782767}" dt="2019-07-22T12:33:29.093" v="2794" actId="1076"/>
          <ac:graphicFrameMkLst>
            <pc:docMk/>
            <pc:sldMk cId="1905770559" sldId="259"/>
            <ac:graphicFrameMk id="49" creationId="{62143FD7-00DA-4370-8DE4-3DDC50DB4C9B}"/>
          </ac:graphicFrameMkLst>
        </pc:graphicFrameChg>
        <pc:picChg chg="add mod">
          <ac:chgData name="Kate Jones" userId="4a9fd575-894c-4f1c-886c-99f53615ea7e" providerId="ADAL" clId="{CC8A46A3-2CFE-494C-B454-E4340D782767}" dt="2019-07-22T12:44:10.632" v="2839" actId="164"/>
          <ac:picMkLst>
            <pc:docMk/>
            <pc:sldMk cId="1905770559" sldId="259"/>
            <ac:picMk id="4" creationId="{8FD3DF66-9F0F-40F2-8B65-EC6D975A9896}"/>
          </ac:picMkLst>
        </pc:picChg>
        <pc:picChg chg="add mod">
          <ac:chgData name="Kate Jones" userId="4a9fd575-894c-4f1c-886c-99f53615ea7e" providerId="ADAL" clId="{CC8A46A3-2CFE-494C-B454-E4340D782767}" dt="2019-07-22T12:44:10.632" v="2839" actId="164"/>
          <ac:picMkLst>
            <pc:docMk/>
            <pc:sldMk cId="1905770559" sldId="259"/>
            <ac:picMk id="5" creationId="{8A1ADBE9-0AB7-4CD8-A3FA-C44310A26A14}"/>
          </ac:picMkLst>
        </pc:picChg>
        <pc:picChg chg="add del mod">
          <ac:chgData name="Kate Jones" userId="4a9fd575-894c-4f1c-886c-99f53615ea7e" providerId="ADAL" clId="{CC8A46A3-2CFE-494C-B454-E4340D782767}" dt="2019-07-18T10:27:26.397" v="723" actId="478"/>
          <ac:picMkLst>
            <pc:docMk/>
            <pc:sldMk cId="1905770559" sldId="259"/>
            <ac:picMk id="45" creationId="{15DD0252-B055-419E-9974-5089E139AEB2}"/>
          </ac:picMkLst>
        </pc:picChg>
        <pc:cxnChg chg="del">
          <ac:chgData name="Kate Jones" userId="4a9fd575-894c-4f1c-886c-99f53615ea7e" providerId="ADAL" clId="{CC8A46A3-2CFE-494C-B454-E4340D782767}" dt="2019-07-18T10:17:53.109" v="5" actId="478"/>
          <ac:cxnSpMkLst>
            <pc:docMk/>
            <pc:sldMk cId="1905770559" sldId="259"/>
            <ac:cxnSpMk id="3" creationId="{7ECFFAD5-F7B4-44F7-A86A-726C9D1DF0D3}"/>
          </ac:cxnSpMkLst>
        </pc:cxnChg>
        <pc:cxnChg chg="del">
          <ac:chgData name="Kate Jones" userId="4a9fd575-894c-4f1c-886c-99f53615ea7e" providerId="ADAL" clId="{CC8A46A3-2CFE-494C-B454-E4340D782767}" dt="2019-07-18T10:17:53.109" v="5" actId="478"/>
          <ac:cxnSpMkLst>
            <pc:docMk/>
            <pc:sldMk cId="1905770559" sldId="259"/>
            <ac:cxnSpMk id="24" creationId="{B88FC7D3-C174-4C59-AC36-45FA3DF4ABD9}"/>
          </ac:cxnSpMkLst>
        </pc:cxnChg>
        <pc:cxnChg chg="del">
          <ac:chgData name="Kate Jones" userId="4a9fd575-894c-4f1c-886c-99f53615ea7e" providerId="ADAL" clId="{CC8A46A3-2CFE-494C-B454-E4340D782767}" dt="2019-07-18T10:17:53.109" v="5" actId="478"/>
          <ac:cxnSpMkLst>
            <pc:docMk/>
            <pc:sldMk cId="1905770559" sldId="259"/>
            <ac:cxnSpMk id="27" creationId="{A26D45B5-31E9-4BA8-AF75-A786CF4BA352}"/>
          </ac:cxnSpMkLst>
        </pc:cxnChg>
        <pc:cxnChg chg="add del">
          <ac:chgData name="Kate Jones" userId="4a9fd575-894c-4f1c-886c-99f53615ea7e" providerId="ADAL" clId="{CC8A46A3-2CFE-494C-B454-E4340D782767}" dt="2019-07-18T10:22:08.728" v="240"/>
          <ac:cxnSpMkLst>
            <pc:docMk/>
            <pc:sldMk cId="1905770559" sldId="259"/>
            <ac:cxnSpMk id="28" creationId="{DD6E76E5-C1D3-4CC8-BAFA-97E657F9A250}"/>
          </ac:cxnSpMkLst>
        </pc:cxnChg>
        <pc:cxnChg chg="add del">
          <ac:chgData name="Kate Jones" userId="4a9fd575-894c-4f1c-886c-99f53615ea7e" providerId="ADAL" clId="{CC8A46A3-2CFE-494C-B454-E4340D782767}" dt="2019-07-18T10:22:08.728" v="240"/>
          <ac:cxnSpMkLst>
            <pc:docMk/>
            <pc:sldMk cId="1905770559" sldId="259"/>
            <ac:cxnSpMk id="30" creationId="{38C19EE1-A232-423A-8F85-955F83CE32CA}"/>
          </ac:cxnSpMkLst>
        </pc:cxnChg>
        <pc:cxnChg chg="del">
          <ac:chgData name="Kate Jones" userId="4a9fd575-894c-4f1c-886c-99f53615ea7e" providerId="ADAL" clId="{CC8A46A3-2CFE-494C-B454-E4340D782767}" dt="2019-07-18T10:17:53.109" v="5" actId="478"/>
          <ac:cxnSpMkLst>
            <pc:docMk/>
            <pc:sldMk cId="1905770559" sldId="259"/>
            <ac:cxnSpMk id="32" creationId="{17F5A85A-5D47-42BE-86B4-4020FF6FD7A1}"/>
          </ac:cxnSpMkLst>
        </pc:cxnChg>
      </pc:sldChg>
      <pc:sldChg chg="modSp add ord">
        <pc:chgData name="Kate Jones" userId="4a9fd575-894c-4f1c-886c-99f53615ea7e" providerId="ADAL" clId="{CC8A46A3-2CFE-494C-B454-E4340D782767}" dt="2019-07-22T12:39:10.337" v="2836" actId="20577"/>
        <pc:sldMkLst>
          <pc:docMk/>
          <pc:sldMk cId="800448885" sldId="260"/>
        </pc:sldMkLst>
        <pc:spChg chg="mod">
          <ac:chgData name="Kate Jones" userId="4a9fd575-894c-4f1c-886c-99f53615ea7e" providerId="ADAL" clId="{CC8A46A3-2CFE-494C-B454-E4340D782767}" dt="2019-07-22T12:39:10.337" v="2836" actId="20577"/>
          <ac:spMkLst>
            <pc:docMk/>
            <pc:sldMk cId="800448885" sldId="260"/>
            <ac:spMk id="10" creationId="{733ADA13-B5CD-4D3A-8889-FEE3E3283C21}"/>
          </ac:spMkLst>
        </pc:spChg>
      </pc:sldChg>
    </pc:docChg>
  </pc:docChgLst>
  <pc:docChgLst>
    <pc:chgData name="Kate Jones" userId="4a9fd575-894c-4f1c-886c-99f53615ea7e" providerId="ADAL" clId="{189EDE37-F1AA-4F43-AC1C-58408B9FC742}"/>
    <pc:docChg chg="undo custSel addSld modSld sldOrd">
      <pc:chgData name="Kate Jones" userId="4a9fd575-894c-4f1c-886c-99f53615ea7e" providerId="ADAL" clId="{189EDE37-F1AA-4F43-AC1C-58408B9FC742}" dt="2019-08-21T12:47:11.575" v="2815" actId="948"/>
      <pc:docMkLst>
        <pc:docMk/>
      </pc:docMkLst>
      <pc:sldChg chg="modSp">
        <pc:chgData name="Kate Jones" userId="4a9fd575-894c-4f1c-886c-99f53615ea7e" providerId="ADAL" clId="{189EDE37-F1AA-4F43-AC1C-58408B9FC742}" dt="2019-08-21T08:17:15.831" v="2814" actId="20577"/>
        <pc:sldMkLst>
          <pc:docMk/>
          <pc:sldMk cId="3525544073" sldId="256"/>
        </pc:sldMkLst>
        <pc:spChg chg="mod">
          <ac:chgData name="Kate Jones" userId="4a9fd575-894c-4f1c-886c-99f53615ea7e" providerId="ADAL" clId="{189EDE37-F1AA-4F43-AC1C-58408B9FC742}" dt="2019-08-20T08:44:23.988" v="2799" actId="1076"/>
          <ac:spMkLst>
            <pc:docMk/>
            <pc:sldMk cId="3525544073" sldId="256"/>
            <ac:spMk id="6" creationId="{BA5D3A45-D414-4A41-AAC4-FA9E086898EF}"/>
          </ac:spMkLst>
        </pc:spChg>
        <pc:spChg chg="mod">
          <ac:chgData name="Kate Jones" userId="4a9fd575-894c-4f1c-886c-99f53615ea7e" providerId="ADAL" clId="{189EDE37-F1AA-4F43-AC1C-58408B9FC742}" dt="2019-08-20T08:44:36.577" v="2803" actId="1076"/>
          <ac:spMkLst>
            <pc:docMk/>
            <pc:sldMk cId="3525544073" sldId="256"/>
            <ac:spMk id="7" creationId="{9BA1A0EE-3433-41A3-921E-14DC017AFD14}"/>
          </ac:spMkLst>
        </pc:spChg>
        <pc:spChg chg="mod">
          <ac:chgData name="Kate Jones" userId="4a9fd575-894c-4f1c-886c-99f53615ea7e" providerId="ADAL" clId="{189EDE37-F1AA-4F43-AC1C-58408B9FC742}" dt="2019-08-21T08:17:15.831" v="2814" actId="20577"/>
          <ac:spMkLst>
            <pc:docMk/>
            <pc:sldMk cId="3525544073" sldId="256"/>
            <ac:spMk id="11" creationId="{3F6A7C65-B36D-4AA9-A8CB-F69C6867C970}"/>
          </ac:spMkLst>
        </pc:spChg>
        <pc:grpChg chg="mod">
          <ac:chgData name="Kate Jones" userId="4a9fd575-894c-4f1c-886c-99f53615ea7e" providerId="ADAL" clId="{189EDE37-F1AA-4F43-AC1C-58408B9FC742}" dt="2019-08-20T08:44:36.577" v="2803" actId="1076"/>
          <ac:grpSpMkLst>
            <pc:docMk/>
            <pc:sldMk cId="3525544073" sldId="256"/>
            <ac:grpSpMk id="5" creationId="{CFCBFE2C-BDA2-4926-97B3-8AEF5C3990F6}"/>
          </ac:grpSpMkLst>
        </pc:grpChg>
      </pc:sldChg>
      <pc:sldChg chg="addSp delSp modSp ord modAnim addCm delCm modCm">
        <pc:chgData name="Kate Jones" userId="4a9fd575-894c-4f1c-886c-99f53615ea7e" providerId="ADAL" clId="{189EDE37-F1AA-4F43-AC1C-58408B9FC742}" dt="2019-08-20T08:31:27.106" v="2770" actId="20577"/>
        <pc:sldMkLst>
          <pc:docMk/>
          <pc:sldMk cId="419421475" sldId="257"/>
        </pc:sldMkLst>
        <pc:spChg chg="add mod">
          <ac:chgData name="Kate Jones" userId="4a9fd575-894c-4f1c-886c-99f53615ea7e" providerId="ADAL" clId="{189EDE37-F1AA-4F43-AC1C-58408B9FC742}" dt="2019-08-19T13:09:21.566" v="2315" actId="164"/>
          <ac:spMkLst>
            <pc:docMk/>
            <pc:sldMk cId="419421475" sldId="257"/>
            <ac:spMk id="2" creationId="{7CAEC91A-6B86-4A7C-AF08-9BB601108FDB}"/>
          </ac:spMkLst>
        </pc:spChg>
        <pc:spChg chg="add del mod">
          <ac:chgData name="Kate Jones" userId="4a9fd575-894c-4f1c-886c-99f53615ea7e" providerId="ADAL" clId="{189EDE37-F1AA-4F43-AC1C-58408B9FC742}" dt="2019-08-19T13:09:25.424" v="2317" actId="478"/>
          <ac:spMkLst>
            <pc:docMk/>
            <pc:sldMk cId="419421475" sldId="257"/>
            <ac:spMk id="3" creationId="{46268B9C-F2AB-472C-B4B4-0448012372FA}"/>
          </ac:spMkLst>
        </pc:spChg>
        <pc:spChg chg="add del mod">
          <ac:chgData name="Kate Jones" userId="4a9fd575-894c-4f1c-886c-99f53615ea7e" providerId="ADAL" clId="{189EDE37-F1AA-4F43-AC1C-58408B9FC742}" dt="2019-08-19T10:26:42.503" v="203" actId="478"/>
          <ac:spMkLst>
            <pc:docMk/>
            <pc:sldMk cId="419421475" sldId="257"/>
            <ac:spMk id="3" creationId="{C7E8263A-8F4E-4B3C-8720-1ADC0CD3EDAD}"/>
          </ac:spMkLst>
        </pc:spChg>
        <pc:spChg chg="add mod">
          <ac:chgData name="Kate Jones" userId="4a9fd575-894c-4f1c-886c-99f53615ea7e" providerId="ADAL" clId="{189EDE37-F1AA-4F43-AC1C-58408B9FC742}" dt="2019-08-19T14:18:09.179" v="2509" actId="1076"/>
          <ac:spMkLst>
            <pc:docMk/>
            <pc:sldMk cId="419421475" sldId="257"/>
            <ac:spMk id="6" creationId="{D0B09917-F8BC-4A7B-9890-727C0D8926B6}"/>
          </ac:spMkLst>
        </pc:spChg>
        <pc:spChg chg="mod">
          <ac:chgData name="Kate Jones" userId="4a9fd575-894c-4f1c-886c-99f53615ea7e" providerId="ADAL" clId="{189EDE37-F1AA-4F43-AC1C-58408B9FC742}" dt="2019-08-19T11:32:03.361" v="1477" actId="20577"/>
          <ac:spMkLst>
            <pc:docMk/>
            <pc:sldMk cId="419421475" sldId="257"/>
            <ac:spMk id="9" creationId="{22EB1106-CEF0-4CA8-A52E-204F48BF49C8}"/>
          </ac:spMkLst>
        </pc:spChg>
        <pc:spChg chg="del">
          <ac:chgData name="Kate Jones" userId="4a9fd575-894c-4f1c-886c-99f53615ea7e" providerId="ADAL" clId="{189EDE37-F1AA-4F43-AC1C-58408B9FC742}" dt="2019-08-19T10:01:48.210" v="68" actId="478"/>
          <ac:spMkLst>
            <pc:docMk/>
            <pc:sldMk cId="419421475" sldId="257"/>
            <ac:spMk id="18" creationId="{B263ABCA-D3F9-41B3-B678-8F4F1C0191ED}"/>
          </ac:spMkLst>
        </pc:spChg>
        <pc:spChg chg="add del mod">
          <ac:chgData name="Kate Jones" userId="4a9fd575-894c-4f1c-886c-99f53615ea7e" providerId="ADAL" clId="{189EDE37-F1AA-4F43-AC1C-58408B9FC742}" dt="2019-08-19T10:21:09.561" v="96"/>
          <ac:spMkLst>
            <pc:docMk/>
            <pc:sldMk cId="419421475" sldId="257"/>
            <ac:spMk id="20" creationId="{2FF39C79-F548-4E4D-B469-BC23F59CB9EC}"/>
          </ac:spMkLst>
        </pc:spChg>
        <pc:spChg chg="add del mod">
          <ac:chgData name="Kate Jones" userId="4a9fd575-894c-4f1c-886c-99f53615ea7e" providerId="ADAL" clId="{189EDE37-F1AA-4F43-AC1C-58408B9FC742}" dt="2019-08-19T10:21:09.561" v="96"/>
          <ac:spMkLst>
            <pc:docMk/>
            <pc:sldMk cId="419421475" sldId="257"/>
            <ac:spMk id="21" creationId="{6751A4F7-671E-4E4F-BD4A-34E83A6250A4}"/>
          </ac:spMkLst>
        </pc:spChg>
        <pc:spChg chg="add del mod">
          <ac:chgData name="Kate Jones" userId="4a9fd575-894c-4f1c-886c-99f53615ea7e" providerId="ADAL" clId="{189EDE37-F1AA-4F43-AC1C-58408B9FC742}" dt="2019-08-19T10:21:09.561" v="96"/>
          <ac:spMkLst>
            <pc:docMk/>
            <pc:sldMk cId="419421475" sldId="257"/>
            <ac:spMk id="22" creationId="{48958355-3026-4D32-B49F-63657487CE23}"/>
          </ac:spMkLst>
        </pc:spChg>
        <pc:spChg chg="mod">
          <ac:chgData name="Kate Jones" userId="4a9fd575-894c-4f1c-886c-99f53615ea7e" providerId="ADAL" clId="{189EDE37-F1AA-4F43-AC1C-58408B9FC742}" dt="2019-08-01T14:02:21.826" v="24" actId="13926"/>
          <ac:spMkLst>
            <pc:docMk/>
            <pc:sldMk cId="419421475" sldId="257"/>
            <ac:spMk id="24" creationId="{A28288CD-A722-445E-AC84-AD0E7B78F8B4}"/>
          </ac:spMkLst>
        </pc:spChg>
        <pc:spChg chg="add del mod">
          <ac:chgData name="Kate Jones" userId="4a9fd575-894c-4f1c-886c-99f53615ea7e" providerId="ADAL" clId="{189EDE37-F1AA-4F43-AC1C-58408B9FC742}" dt="2019-08-19T10:21:09.561" v="96"/>
          <ac:spMkLst>
            <pc:docMk/>
            <pc:sldMk cId="419421475" sldId="257"/>
            <ac:spMk id="27" creationId="{993F8349-376A-4A5E-9CAF-40488607CD80}"/>
          </ac:spMkLst>
        </pc:spChg>
        <pc:spChg chg="add del mod">
          <ac:chgData name="Kate Jones" userId="4a9fd575-894c-4f1c-886c-99f53615ea7e" providerId="ADAL" clId="{189EDE37-F1AA-4F43-AC1C-58408B9FC742}" dt="2019-08-19T10:21:09.561" v="96"/>
          <ac:spMkLst>
            <pc:docMk/>
            <pc:sldMk cId="419421475" sldId="257"/>
            <ac:spMk id="28" creationId="{22F90F9A-9226-449E-87CD-FB50B0B2C845}"/>
          </ac:spMkLst>
        </pc:spChg>
        <pc:spChg chg="add del mod">
          <ac:chgData name="Kate Jones" userId="4a9fd575-894c-4f1c-886c-99f53615ea7e" providerId="ADAL" clId="{189EDE37-F1AA-4F43-AC1C-58408B9FC742}" dt="2019-08-19T10:21:09.561" v="96"/>
          <ac:spMkLst>
            <pc:docMk/>
            <pc:sldMk cId="419421475" sldId="257"/>
            <ac:spMk id="29" creationId="{2281014F-EB09-4FF6-B83C-85D2FBF72E8F}"/>
          </ac:spMkLst>
        </pc:spChg>
        <pc:spChg chg="add mod">
          <ac:chgData name="Kate Jones" userId="4a9fd575-894c-4f1c-886c-99f53615ea7e" providerId="ADAL" clId="{189EDE37-F1AA-4F43-AC1C-58408B9FC742}" dt="2019-08-19T14:18:09.179" v="2509" actId="1076"/>
          <ac:spMkLst>
            <pc:docMk/>
            <pc:sldMk cId="419421475" sldId="257"/>
            <ac:spMk id="29" creationId="{22D59ECA-FC6B-4434-BDFB-9B2B5815FD01}"/>
          </ac:spMkLst>
        </pc:spChg>
        <pc:spChg chg="add del mod">
          <ac:chgData name="Kate Jones" userId="4a9fd575-894c-4f1c-886c-99f53615ea7e" providerId="ADAL" clId="{189EDE37-F1AA-4F43-AC1C-58408B9FC742}" dt="2019-08-19T11:15:35.698" v="635" actId="478"/>
          <ac:spMkLst>
            <pc:docMk/>
            <pc:sldMk cId="419421475" sldId="257"/>
            <ac:spMk id="30" creationId="{95F3CF50-0C75-495E-9AF6-6DA1CA112412}"/>
          </ac:spMkLst>
        </pc:spChg>
        <pc:spChg chg="add mod">
          <ac:chgData name="Kate Jones" userId="4a9fd575-894c-4f1c-886c-99f53615ea7e" providerId="ADAL" clId="{189EDE37-F1AA-4F43-AC1C-58408B9FC742}" dt="2019-08-19T14:18:09.179" v="2509" actId="1076"/>
          <ac:spMkLst>
            <pc:docMk/>
            <pc:sldMk cId="419421475" sldId="257"/>
            <ac:spMk id="30" creationId="{D7BBEE23-EF14-445A-A4FE-ED11255C9806}"/>
          </ac:spMkLst>
        </pc:spChg>
        <pc:spChg chg="add mod">
          <ac:chgData name="Kate Jones" userId="4a9fd575-894c-4f1c-886c-99f53615ea7e" providerId="ADAL" clId="{189EDE37-F1AA-4F43-AC1C-58408B9FC742}" dt="2019-08-19T14:19:28.289" v="2520" actId="1076"/>
          <ac:spMkLst>
            <pc:docMk/>
            <pc:sldMk cId="419421475" sldId="257"/>
            <ac:spMk id="31" creationId="{362D5608-2670-4BD7-8240-61AA3B9ADBBC}"/>
          </ac:spMkLst>
        </pc:spChg>
        <pc:spChg chg="add del">
          <ac:chgData name="Kate Jones" userId="4a9fd575-894c-4f1c-886c-99f53615ea7e" providerId="ADAL" clId="{189EDE37-F1AA-4F43-AC1C-58408B9FC742}" dt="2019-08-19T11:15:22.552" v="630"/>
          <ac:spMkLst>
            <pc:docMk/>
            <pc:sldMk cId="419421475" sldId="257"/>
            <ac:spMk id="32" creationId="{795C6703-CE89-4932-8935-4A75652480FA}"/>
          </ac:spMkLst>
        </pc:spChg>
        <pc:spChg chg="add del">
          <ac:chgData name="Kate Jones" userId="4a9fd575-894c-4f1c-886c-99f53615ea7e" providerId="ADAL" clId="{189EDE37-F1AA-4F43-AC1C-58408B9FC742}" dt="2019-08-19T11:15:22.552" v="630"/>
          <ac:spMkLst>
            <pc:docMk/>
            <pc:sldMk cId="419421475" sldId="257"/>
            <ac:spMk id="33" creationId="{F3125546-67A6-4339-A13D-6F2F6E32EE72}"/>
          </ac:spMkLst>
        </pc:spChg>
        <pc:spChg chg="add del">
          <ac:chgData name="Kate Jones" userId="4a9fd575-894c-4f1c-886c-99f53615ea7e" providerId="ADAL" clId="{189EDE37-F1AA-4F43-AC1C-58408B9FC742}" dt="2019-08-19T11:15:22.552" v="630"/>
          <ac:spMkLst>
            <pc:docMk/>
            <pc:sldMk cId="419421475" sldId="257"/>
            <ac:spMk id="34" creationId="{5632D24F-4A21-40A9-973D-73D373207FD3}"/>
          </ac:spMkLst>
        </pc:spChg>
        <pc:spChg chg="add mod">
          <ac:chgData name="Kate Jones" userId="4a9fd575-894c-4f1c-886c-99f53615ea7e" providerId="ADAL" clId="{189EDE37-F1AA-4F43-AC1C-58408B9FC742}" dt="2019-08-19T14:18:09.179" v="2509" actId="1076"/>
          <ac:spMkLst>
            <pc:docMk/>
            <pc:sldMk cId="419421475" sldId="257"/>
            <ac:spMk id="34" creationId="{B793DE04-9606-420B-AB87-B75132A037CE}"/>
          </ac:spMkLst>
        </pc:spChg>
        <pc:spChg chg="add mod">
          <ac:chgData name="Kate Jones" userId="4a9fd575-894c-4f1c-886c-99f53615ea7e" providerId="ADAL" clId="{189EDE37-F1AA-4F43-AC1C-58408B9FC742}" dt="2019-08-19T14:18:09.179" v="2509" actId="1076"/>
          <ac:spMkLst>
            <pc:docMk/>
            <pc:sldMk cId="419421475" sldId="257"/>
            <ac:spMk id="35" creationId="{0C6449FE-A8C2-4840-AF95-F071CC1F5D7B}"/>
          </ac:spMkLst>
        </pc:spChg>
        <pc:spChg chg="add del">
          <ac:chgData name="Kate Jones" userId="4a9fd575-894c-4f1c-886c-99f53615ea7e" providerId="ADAL" clId="{189EDE37-F1AA-4F43-AC1C-58408B9FC742}" dt="2019-08-19T11:15:22.552" v="630"/>
          <ac:spMkLst>
            <pc:docMk/>
            <pc:sldMk cId="419421475" sldId="257"/>
            <ac:spMk id="36" creationId="{16C068A1-AB1B-49B5-A073-BDB8F96F8FED}"/>
          </ac:spMkLst>
        </pc:spChg>
        <pc:spChg chg="add mod">
          <ac:chgData name="Kate Jones" userId="4a9fd575-894c-4f1c-886c-99f53615ea7e" providerId="ADAL" clId="{189EDE37-F1AA-4F43-AC1C-58408B9FC742}" dt="2019-08-19T14:18:09.179" v="2509" actId="1076"/>
          <ac:spMkLst>
            <pc:docMk/>
            <pc:sldMk cId="419421475" sldId="257"/>
            <ac:spMk id="36" creationId="{C21631CC-BA7E-427A-963D-E446B027E1F6}"/>
          </ac:spMkLst>
        </pc:spChg>
        <pc:spChg chg="add del">
          <ac:chgData name="Kate Jones" userId="4a9fd575-894c-4f1c-886c-99f53615ea7e" providerId="ADAL" clId="{189EDE37-F1AA-4F43-AC1C-58408B9FC742}" dt="2019-08-19T11:15:22.552" v="630"/>
          <ac:spMkLst>
            <pc:docMk/>
            <pc:sldMk cId="419421475" sldId="257"/>
            <ac:spMk id="37" creationId="{748354CD-0958-4557-85F2-AD171C151BD0}"/>
          </ac:spMkLst>
        </pc:spChg>
        <pc:spChg chg="add del">
          <ac:chgData name="Kate Jones" userId="4a9fd575-894c-4f1c-886c-99f53615ea7e" providerId="ADAL" clId="{189EDE37-F1AA-4F43-AC1C-58408B9FC742}" dt="2019-08-19T11:15:22.552" v="630"/>
          <ac:spMkLst>
            <pc:docMk/>
            <pc:sldMk cId="419421475" sldId="257"/>
            <ac:spMk id="38" creationId="{E1443F02-7CFB-4E77-B665-E00F720EA825}"/>
          </ac:spMkLst>
        </pc:spChg>
        <pc:spChg chg="add del">
          <ac:chgData name="Kate Jones" userId="4a9fd575-894c-4f1c-886c-99f53615ea7e" providerId="ADAL" clId="{189EDE37-F1AA-4F43-AC1C-58408B9FC742}" dt="2019-08-19T11:15:22.552" v="630"/>
          <ac:spMkLst>
            <pc:docMk/>
            <pc:sldMk cId="419421475" sldId="257"/>
            <ac:spMk id="39" creationId="{3B077265-BFAC-42DC-A2DA-04520CF790EE}"/>
          </ac:spMkLst>
        </pc:spChg>
        <pc:spChg chg="add del">
          <ac:chgData name="Kate Jones" userId="4a9fd575-894c-4f1c-886c-99f53615ea7e" providerId="ADAL" clId="{189EDE37-F1AA-4F43-AC1C-58408B9FC742}" dt="2019-08-19T11:15:22.552" v="630"/>
          <ac:spMkLst>
            <pc:docMk/>
            <pc:sldMk cId="419421475" sldId="257"/>
            <ac:spMk id="40" creationId="{B58BEDBC-786E-4C23-B31E-AEC0321BE3A1}"/>
          </ac:spMkLst>
        </pc:spChg>
        <pc:spChg chg="add del">
          <ac:chgData name="Kate Jones" userId="4a9fd575-894c-4f1c-886c-99f53615ea7e" providerId="ADAL" clId="{189EDE37-F1AA-4F43-AC1C-58408B9FC742}" dt="2019-08-19T11:15:22.552" v="630"/>
          <ac:spMkLst>
            <pc:docMk/>
            <pc:sldMk cId="419421475" sldId="257"/>
            <ac:spMk id="41" creationId="{A81DB50F-9455-4742-8C9B-C35E1A7B77B6}"/>
          </ac:spMkLst>
        </pc:spChg>
        <pc:spChg chg="add del">
          <ac:chgData name="Kate Jones" userId="4a9fd575-894c-4f1c-886c-99f53615ea7e" providerId="ADAL" clId="{189EDE37-F1AA-4F43-AC1C-58408B9FC742}" dt="2019-08-19T11:15:22.552" v="630"/>
          <ac:spMkLst>
            <pc:docMk/>
            <pc:sldMk cId="419421475" sldId="257"/>
            <ac:spMk id="42" creationId="{597733E1-5BD3-4411-95CD-E2FF05B8020A}"/>
          </ac:spMkLst>
        </pc:spChg>
        <pc:spChg chg="add mod">
          <ac:chgData name="Kate Jones" userId="4a9fd575-894c-4f1c-886c-99f53615ea7e" providerId="ADAL" clId="{189EDE37-F1AA-4F43-AC1C-58408B9FC742}" dt="2019-08-20T08:31:27.106" v="2770" actId="20577"/>
          <ac:spMkLst>
            <pc:docMk/>
            <pc:sldMk cId="419421475" sldId="257"/>
            <ac:spMk id="43" creationId="{8F50DDFC-7EF9-4B44-836D-1AA2A9573276}"/>
          </ac:spMkLst>
        </pc:spChg>
        <pc:spChg chg="add mod">
          <ac:chgData name="Kate Jones" userId="4a9fd575-894c-4f1c-886c-99f53615ea7e" providerId="ADAL" clId="{189EDE37-F1AA-4F43-AC1C-58408B9FC742}" dt="2019-08-19T14:18:34.228" v="2513" actId="1076"/>
          <ac:spMkLst>
            <pc:docMk/>
            <pc:sldMk cId="419421475" sldId="257"/>
            <ac:spMk id="44" creationId="{94E086A6-60DD-4293-8FBC-88039A1536F7}"/>
          </ac:spMkLst>
        </pc:spChg>
        <pc:spChg chg="add mod">
          <ac:chgData name="Kate Jones" userId="4a9fd575-894c-4f1c-886c-99f53615ea7e" providerId="ADAL" clId="{189EDE37-F1AA-4F43-AC1C-58408B9FC742}" dt="2019-08-19T14:18:50.127" v="2514" actId="1076"/>
          <ac:spMkLst>
            <pc:docMk/>
            <pc:sldMk cId="419421475" sldId="257"/>
            <ac:spMk id="45" creationId="{50BBD93A-D480-4C28-A6AB-8671EE03012C}"/>
          </ac:spMkLst>
        </pc:spChg>
        <pc:spChg chg="add mod">
          <ac:chgData name="Kate Jones" userId="4a9fd575-894c-4f1c-886c-99f53615ea7e" providerId="ADAL" clId="{189EDE37-F1AA-4F43-AC1C-58408B9FC742}" dt="2019-08-19T14:18:56.566" v="2515" actId="1076"/>
          <ac:spMkLst>
            <pc:docMk/>
            <pc:sldMk cId="419421475" sldId="257"/>
            <ac:spMk id="46" creationId="{D50A9501-526B-4467-928E-EA9F6B14DD25}"/>
          </ac:spMkLst>
        </pc:spChg>
        <pc:spChg chg="add mod">
          <ac:chgData name="Kate Jones" userId="4a9fd575-894c-4f1c-886c-99f53615ea7e" providerId="ADAL" clId="{189EDE37-F1AA-4F43-AC1C-58408B9FC742}" dt="2019-08-19T14:19:15.984" v="2518" actId="1076"/>
          <ac:spMkLst>
            <pc:docMk/>
            <pc:sldMk cId="419421475" sldId="257"/>
            <ac:spMk id="47" creationId="{F46B9907-806F-4A49-B90D-CF507AFC3D5A}"/>
          </ac:spMkLst>
        </pc:spChg>
        <pc:spChg chg="add mod">
          <ac:chgData name="Kate Jones" userId="4a9fd575-894c-4f1c-886c-99f53615ea7e" providerId="ADAL" clId="{189EDE37-F1AA-4F43-AC1C-58408B9FC742}" dt="2019-08-19T14:19:11.528" v="2517" actId="1076"/>
          <ac:spMkLst>
            <pc:docMk/>
            <pc:sldMk cId="419421475" sldId="257"/>
            <ac:spMk id="48" creationId="{752BDBD2-8344-48E7-A28B-776AA4248A61}"/>
          </ac:spMkLst>
        </pc:spChg>
        <pc:grpChg chg="add mod">
          <ac:chgData name="Kate Jones" userId="4a9fd575-894c-4f1c-886c-99f53615ea7e" providerId="ADAL" clId="{189EDE37-F1AA-4F43-AC1C-58408B9FC742}" dt="2019-08-19T13:09:48.734" v="2323" actId="1076"/>
          <ac:grpSpMkLst>
            <pc:docMk/>
            <pc:sldMk cId="419421475" sldId="257"/>
            <ac:grpSpMk id="4" creationId="{799EA2B9-D240-4F46-927E-C1DACB9066CA}"/>
          </ac:grpSpMkLst>
        </pc:grpChg>
        <pc:grpChg chg="add del mod">
          <ac:chgData name="Kate Jones" userId="4a9fd575-894c-4f1c-886c-99f53615ea7e" providerId="ADAL" clId="{189EDE37-F1AA-4F43-AC1C-58408B9FC742}" dt="2019-08-19T10:21:09.561" v="96"/>
          <ac:grpSpMkLst>
            <pc:docMk/>
            <pc:sldMk cId="419421475" sldId="257"/>
            <ac:grpSpMk id="13" creationId="{10AFDEF4-68B7-409A-A1CB-5E2FC857E3D9}"/>
          </ac:grpSpMkLst>
        </pc:grpChg>
        <pc:grpChg chg="del">
          <ac:chgData name="Kate Jones" userId="4a9fd575-894c-4f1c-886c-99f53615ea7e" providerId="ADAL" clId="{189EDE37-F1AA-4F43-AC1C-58408B9FC742}" dt="2019-08-19T10:01:53.596" v="70" actId="478"/>
          <ac:grpSpMkLst>
            <pc:docMk/>
            <pc:sldMk cId="419421475" sldId="257"/>
            <ac:grpSpMk id="25" creationId="{A17C6E6B-BAC3-4922-9433-EA7D48346EAE}"/>
          </ac:grpSpMkLst>
        </pc:grpChg>
        <pc:grpChg chg="add del">
          <ac:chgData name="Kate Jones" userId="4a9fd575-894c-4f1c-886c-99f53615ea7e" providerId="ADAL" clId="{189EDE37-F1AA-4F43-AC1C-58408B9FC742}" dt="2019-08-19T10:01:51.051" v="69" actId="478"/>
          <ac:grpSpMkLst>
            <pc:docMk/>
            <pc:sldMk cId="419421475" sldId="257"/>
            <ac:grpSpMk id="26" creationId="{FBA6712C-8D4C-4A19-BCBF-92AF20994BD4}"/>
          </ac:grpSpMkLst>
        </pc:grpChg>
        <pc:picChg chg="add del mod">
          <ac:chgData name="Kate Jones" userId="4a9fd575-894c-4f1c-886c-99f53615ea7e" providerId="ADAL" clId="{189EDE37-F1AA-4F43-AC1C-58408B9FC742}" dt="2019-08-19T10:25:14.840" v="196" actId="478"/>
          <ac:picMkLst>
            <pc:docMk/>
            <pc:sldMk cId="419421475" sldId="257"/>
            <ac:picMk id="2" creationId="{8042FF41-87A4-4AD2-A5E8-8E00C45F1963}"/>
          </ac:picMkLst>
        </pc:picChg>
        <pc:picChg chg="add del mod ord">
          <ac:chgData name="Kate Jones" userId="4a9fd575-894c-4f1c-886c-99f53615ea7e" providerId="ADAL" clId="{189EDE37-F1AA-4F43-AC1C-58408B9FC742}" dt="2019-08-19T10:24:53.115" v="194" actId="478"/>
          <ac:picMkLst>
            <pc:docMk/>
            <pc:sldMk cId="419421475" sldId="257"/>
            <ac:picMk id="4" creationId="{BD72E80F-B985-4D91-83F3-581FC28B523B}"/>
          </ac:picMkLst>
        </pc:picChg>
        <pc:picChg chg="add mod">
          <ac:chgData name="Kate Jones" userId="4a9fd575-894c-4f1c-886c-99f53615ea7e" providerId="ADAL" clId="{189EDE37-F1AA-4F43-AC1C-58408B9FC742}" dt="2019-08-19T14:18:09.179" v="2509" actId="1076"/>
          <ac:picMkLst>
            <pc:docMk/>
            <pc:sldMk cId="419421475" sldId="257"/>
            <ac:picMk id="5" creationId="{3F54BF44-98E1-4A1E-A777-891F7BEE4349}"/>
          </ac:picMkLst>
        </pc:picChg>
        <pc:picChg chg="add del mod">
          <ac:chgData name="Kate Jones" userId="4a9fd575-894c-4f1c-886c-99f53615ea7e" providerId="ADAL" clId="{189EDE37-F1AA-4F43-AC1C-58408B9FC742}" dt="2019-08-19T10:26:44.361" v="204" actId="478"/>
          <ac:picMkLst>
            <pc:docMk/>
            <pc:sldMk cId="419421475" sldId="257"/>
            <ac:picMk id="5" creationId="{BF01A50F-7F14-43A9-9FA0-D24F77F5A003}"/>
          </ac:picMkLst>
        </pc:picChg>
        <pc:picChg chg="add del mod">
          <ac:chgData name="Kate Jones" userId="4a9fd575-894c-4f1c-886c-99f53615ea7e" providerId="ADAL" clId="{189EDE37-F1AA-4F43-AC1C-58408B9FC742}" dt="2019-08-19T12:40:18.574" v="1650" actId="478"/>
          <ac:picMkLst>
            <pc:docMk/>
            <pc:sldMk cId="419421475" sldId="257"/>
            <ac:picMk id="6" creationId="{7C8F0D9E-9F57-4CED-89BD-D525F305F1F1}"/>
          </ac:picMkLst>
        </pc:picChg>
        <pc:picChg chg="add mod">
          <ac:chgData name="Kate Jones" userId="4a9fd575-894c-4f1c-886c-99f53615ea7e" providerId="ADAL" clId="{189EDE37-F1AA-4F43-AC1C-58408B9FC742}" dt="2019-08-19T13:10:45.084" v="2334" actId="1076"/>
          <ac:picMkLst>
            <pc:docMk/>
            <pc:sldMk cId="419421475" sldId="257"/>
            <ac:picMk id="7" creationId="{5BBC1DAD-731F-4A16-BDF8-4E3548DB9CF7}"/>
          </ac:picMkLst>
        </pc:picChg>
        <pc:picChg chg="add del mod">
          <ac:chgData name="Kate Jones" userId="4a9fd575-894c-4f1c-886c-99f53615ea7e" providerId="ADAL" clId="{189EDE37-F1AA-4F43-AC1C-58408B9FC742}" dt="2019-08-19T12:45:09.917" v="2107" actId="478"/>
          <ac:picMkLst>
            <pc:docMk/>
            <pc:sldMk cId="419421475" sldId="257"/>
            <ac:picMk id="8" creationId="{51C23E07-B8AF-411F-B359-503086A0399E}"/>
          </ac:picMkLst>
        </pc:picChg>
        <pc:picChg chg="add mod">
          <ac:chgData name="Kate Jones" userId="4a9fd575-894c-4f1c-886c-99f53615ea7e" providerId="ADAL" clId="{189EDE37-F1AA-4F43-AC1C-58408B9FC742}" dt="2019-08-19T13:09:21.566" v="2315" actId="164"/>
          <ac:picMkLst>
            <pc:docMk/>
            <pc:sldMk cId="419421475" sldId="257"/>
            <ac:picMk id="17" creationId="{0B14E14C-EA04-4DBD-A78B-B9F3B9B63012}"/>
          </ac:picMkLst>
        </pc:picChg>
        <pc:picChg chg="add mod">
          <ac:chgData name="Kate Jones" userId="4a9fd575-894c-4f1c-886c-99f53615ea7e" providerId="ADAL" clId="{189EDE37-F1AA-4F43-AC1C-58408B9FC742}" dt="2019-08-19T13:09:21.566" v="2315" actId="164"/>
          <ac:picMkLst>
            <pc:docMk/>
            <pc:sldMk cId="419421475" sldId="257"/>
            <ac:picMk id="18" creationId="{501AF5D0-290F-4752-B7DB-CBE60343B479}"/>
          </ac:picMkLst>
        </pc:picChg>
        <pc:picChg chg="add mod">
          <ac:chgData name="Kate Jones" userId="4a9fd575-894c-4f1c-886c-99f53615ea7e" providerId="ADAL" clId="{189EDE37-F1AA-4F43-AC1C-58408B9FC742}" dt="2019-08-19T13:09:21.566" v="2315" actId="164"/>
          <ac:picMkLst>
            <pc:docMk/>
            <pc:sldMk cId="419421475" sldId="257"/>
            <ac:picMk id="19" creationId="{77E87598-025C-463B-B413-E9C4EF5788A0}"/>
          </ac:picMkLst>
        </pc:picChg>
        <pc:picChg chg="add mod">
          <ac:chgData name="Kate Jones" userId="4a9fd575-894c-4f1c-886c-99f53615ea7e" providerId="ADAL" clId="{189EDE37-F1AA-4F43-AC1C-58408B9FC742}" dt="2019-08-19T13:09:21.566" v="2315" actId="164"/>
          <ac:picMkLst>
            <pc:docMk/>
            <pc:sldMk cId="419421475" sldId="257"/>
            <ac:picMk id="20" creationId="{F997728D-977A-4931-ABA9-FF717C1517D3}"/>
          </ac:picMkLst>
        </pc:picChg>
        <pc:picChg chg="add mod">
          <ac:chgData name="Kate Jones" userId="4a9fd575-894c-4f1c-886c-99f53615ea7e" providerId="ADAL" clId="{189EDE37-F1AA-4F43-AC1C-58408B9FC742}" dt="2019-08-19T13:09:21.566" v="2315" actId="164"/>
          <ac:picMkLst>
            <pc:docMk/>
            <pc:sldMk cId="419421475" sldId="257"/>
            <ac:picMk id="21" creationId="{DD63BF5F-EB94-4E3D-AAF9-490A5F5EA1A5}"/>
          </ac:picMkLst>
        </pc:picChg>
        <pc:picChg chg="add mod">
          <ac:chgData name="Kate Jones" userId="4a9fd575-894c-4f1c-886c-99f53615ea7e" providerId="ADAL" clId="{189EDE37-F1AA-4F43-AC1C-58408B9FC742}" dt="2019-08-19T13:09:21.566" v="2315" actId="164"/>
          <ac:picMkLst>
            <pc:docMk/>
            <pc:sldMk cId="419421475" sldId="257"/>
            <ac:picMk id="22" creationId="{D40DCB52-5180-4621-8993-341D9E37159F}"/>
          </ac:picMkLst>
        </pc:picChg>
        <pc:picChg chg="add del mod">
          <ac:chgData name="Kate Jones" userId="4a9fd575-894c-4f1c-886c-99f53615ea7e" providerId="ADAL" clId="{189EDE37-F1AA-4F43-AC1C-58408B9FC742}" dt="2019-08-19T13:09:13.648" v="2314" actId="478"/>
          <ac:picMkLst>
            <pc:docMk/>
            <pc:sldMk cId="419421475" sldId="257"/>
            <ac:picMk id="23" creationId="{C69B5DFF-2C7D-4E8B-BEC7-2939DA86057D}"/>
          </ac:picMkLst>
        </pc:picChg>
        <pc:picChg chg="add mod">
          <ac:chgData name="Kate Jones" userId="4a9fd575-894c-4f1c-886c-99f53615ea7e" providerId="ADAL" clId="{189EDE37-F1AA-4F43-AC1C-58408B9FC742}" dt="2019-08-19T13:09:21.566" v="2315" actId="164"/>
          <ac:picMkLst>
            <pc:docMk/>
            <pc:sldMk cId="419421475" sldId="257"/>
            <ac:picMk id="24" creationId="{1DC45337-0E91-41B3-9F31-B24DAD050733}"/>
          </ac:picMkLst>
        </pc:picChg>
        <pc:picChg chg="add mod">
          <ac:chgData name="Kate Jones" userId="4a9fd575-894c-4f1c-886c-99f53615ea7e" providerId="ADAL" clId="{189EDE37-F1AA-4F43-AC1C-58408B9FC742}" dt="2019-08-19T13:09:21.566" v="2315" actId="164"/>
          <ac:picMkLst>
            <pc:docMk/>
            <pc:sldMk cId="419421475" sldId="257"/>
            <ac:picMk id="25" creationId="{B59B076F-135C-46CD-9658-5C3057A7E7CF}"/>
          </ac:picMkLst>
        </pc:picChg>
        <pc:picChg chg="add del mod">
          <ac:chgData name="Kate Jones" userId="4a9fd575-894c-4f1c-886c-99f53615ea7e" providerId="ADAL" clId="{189EDE37-F1AA-4F43-AC1C-58408B9FC742}" dt="2019-08-19T14:15:40.152" v="2458" actId="478"/>
          <ac:picMkLst>
            <pc:docMk/>
            <pc:sldMk cId="419421475" sldId="257"/>
            <ac:picMk id="32" creationId="{7E6A1FE9-1CF3-4FF9-8D60-6BA32C22DB84}"/>
          </ac:picMkLst>
        </pc:picChg>
        <pc:picChg chg="add mod">
          <ac:chgData name="Kate Jones" userId="4a9fd575-894c-4f1c-886c-99f53615ea7e" providerId="ADAL" clId="{189EDE37-F1AA-4F43-AC1C-58408B9FC742}" dt="2019-08-19T14:18:09.179" v="2509" actId="1076"/>
          <ac:picMkLst>
            <pc:docMk/>
            <pc:sldMk cId="419421475" sldId="257"/>
            <ac:picMk id="33" creationId="{C987D51D-2639-42F8-9672-2FF56899E070}"/>
          </ac:picMkLst>
        </pc:picChg>
        <pc:picChg chg="add mod">
          <ac:chgData name="Kate Jones" userId="4a9fd575-894c-4f1c-886c-99f53615ea7e" providerId="ADAL" clId="{189EDE37-F1AA-4F43-AC1C-58408B9FC742}" dt="2019-08-19T13:09:21.566" v="2315" actId="164"/>
          <ac:picMkLst>
            <pc:docMk/>
            <pc:sldMk cId="419421475" sldId="257"/>
            <ac:picMk id="1026" creationId="{00DC857C-0479-4BE2-B05A-109D7CE842FD}"/>
          </ac:picMkLst>
        </pc:picChg>
        <pc:picChg chg="add del mod">
          <ac:chgData name="Kate Jones" userId="4a9fd575-894c-4f1c-886c-99f53615ea7e" providerId="ADAL" clId="{189EDE37-F1AA-4F43-AC1C-58408B9FC742}" dt="2019-08-19T13:09:54.288" v="2325" actId="478"/>
          <ac:picMkLst>
            <pc:docMk/>
            <pc:sldMk cId="419421475" sldId="257"/>
            <ac:picMk id="1028" creationId="{E6F3AF88-8AEB-44AB-A523-9D737D1F27ED}"/>
          </ac:picMkLst>
        </pc:picChg>
        <pc:picChg chg="add mod">
          <ac:chgData name="Kate Jones" userId="4a9fd575-894c-4f1c-886c-99f53615ea7e" providerId="ADAL" clId="{189EDE37-F1AA-4F43-AC1C-58408B9FC742}" dt="2019-08-19T13:09:21.566" v="2315" actId="164"/>
          <ac:picMkLst>
            <pc:docMk/>
            <pc:sldMk cId="419421475" sldId="257"/>
            <ac:picMk id="1030" creationId="{ADB58B1C-BB91-4ADC-8A41-6731F751BE59}"/>
          </ac:picMkLst>
        </pc:picChg>
        <pc:cxnChg chg="add del">
          <ac:chgData name="Kate Jones" userId="4a9fd575-894c-4f1c-886c-99f53615ea7e" providerId="ADAL" clId="{189EDE37-F1AA-4F43-AC1C-58408B9FC742}" dt="2019-08-19T11:15:22.552" v="630"/>
          <ac:cxnSpMkLst>
            <pc:docMk/>
            <pc:sldMk cId="419421475" sldId="257"/>
            <ac:cxnSpMk id="35" creationId="{A671101B-7E67-4701-8AFE-808A4CB6EE57}"/>
          </ac:cxnSpMkLst>
        </pc:cxnChg>
      </pc:sldChg>
      <pc:sldChg chg="modSp delCm">
        <pc:chgData name="Kate Jones" userId="4a9fd575-894c-4f1c-886c-99f53615ea7e" providerId="ADAL" clId="{189EDE37-F1AA-4F43-AC1C-58408B9FC742}" dt="2019-08-19T14:19:49.897" v="2524" actId="1592"/>
        <pc:sldMkLst>
          <pc:docMk/>
          <pc:sldMk cId="964281157" sldId="258"/>
        </pc:sldMkLst>
        <pc:spChg chg="mod">
          <ac:chgData name="Kate Jones" userId="4a9fd575-894c-4f1c-886c-99f53615ea7e" providerId="ADAL" clId="{189EDE37-F1AA-4F43-AC1C-58408B9FC742}" dt="2019-08-01T13:53:19.892" v="6" actId="20577"/>
          <ac:spMkLst>
            <pc:docMk/>
            <pc:sldMk cId="964281157" sldId="258"/>
            <ac:spMk id="21" creationId="{AD62501C-EC55-46D0-854E-1660FE856321}"/>
          </ac:spMkLst>
        </pc:spChg>
        <pc:spChg chg="mod">
          <ac:chgData name="Kate Jones" userId="4a9fd575-894c-4f1c-886c-99f53615ea7e" providerId="ADAL" clId="{189EDE37-F1AA-4F43-AC1C-58408B9FC742}" dt="2019-08-19T12:56:02.521" v="2197" actId="113"/>
          <ac:spMkLst>
            <pc:docMk/>
            <pc:sldMk cId="964281157" sldId="258"/>
            <ac:spMk id="36" creationId="{2B905A2A-3B2C-491B-AEFB-EF62EA1F65A2}"/>
          </ac:spMkLst>
        </pc:spChg>
        <pc:cxnChg chg="mod">
          <ac:chgData name="Kate Jones" userId="4a9fd575-894c-4f1c-886c-99f53615ea7e" providerId="ADAL" clId="{189EDE37-F1AA-4F43-AC1C-58408B9FC742}" dt="2019-08-01T13:53:19.892" v="6" actId="20577"/>
          <ac:cxnSpMkLst>
            <pc:docMk/>
            <pc:sldMk cId="964281157" sldId="258"/>
            <ac:cxnSpMk id="3" creationId="{7ECFFAD5-F7B4-44F7-A86A-726C9D1DF0D3}"/>
          </ac:cxnSpMkLst>
        </pc:cxnChg>
      </pc:sldChg>
      <pc:sldChg chg="modSp">
        <pc:chgData name="Kate Jones" userId="4a9fd575-894c-4f1c-886c-99f53615ea7e" providerId="ADAL" clId="{189EDE37-F1AA-4F43-AC1C-58408B9FC742}" dt="2019-08-21T12:47:11.575" v="2815" actId="948"/>
        <pc:sldMkLst>
          <pc:docMk/>
          <pc:sldMk cId="1905770559" sldId="259"/>
        </pc:sldMkLst>
        <pc:spChg chg="mod">
          <ac:chgData name="Kate Jones" userId="4a9fd575-894c-4f1c-886c-99f53615ea7e" providerId="ADAL" clId="{189EDE37-F1AA-4F43-AC1C-58408B9FC742}" dt="2019-08-19T12:56:57.074" v="2201" actId="1076"/>
          <ac:spMkLst>
            <pc:docMk/>
            <pc:sldMk cId="1905770559" sldId="259"/>
            <ac:spMk id="31" creationId="{466FC625-8E93-4C21-BD2E-879CBEFCADA1}"/>
          </ac:spMkLst>
        </pc:spChg>
        <pc:spChg chg="mod">
          <ac:chgData name="Kate Jones" userId="4a9fd575-894c-4f1c-886c-99f53615ea7e" providerId="ADAL" clId="{189EDE37-F1AA-4F43-AC1C-58408B9FC742}" dt="2019-08-01T13:56:29.438" v="23" actId="20577"/>
          <ac:spMkLst>
            <pc:docMk/>
            <pc:sldMk cId="1905770559" sldId="259"/>
            <ac:spMk id="37" creationId="{BAF0DE17-0A6B-458F-B8B9-C9FD4C67AEBC}"/>
          </ac:spMkLst>
        </pc:spChg>
        <pc:spChg chg="mod">
          <ac:chgData name="Kate Jones" userId="4a9fd575-894c-4f1c-886c-99f53615ea7e" providerId="ADAL" clId="{189EDE37-F1AA-4F43-AC1C-58408B9FC742}" dt="2019-08-21T12:47:11.575" v="2815" actId="948"/>
          <ac:spMkLst>
            <pc:docMk/>
            <pc:sldMk cId="1905770559" sldId="259"/>
            <ac:spMk id="47" creationId="{A9A473A1-ACD6-46F2-A090-B168CD71B69B}"/>
          </ac:spMkLst>
        </pc:spChg>
        <pc:grpChg chg="mod">
          <ac:chgData name="Kate Jones" userId="4a9fd575-894c-4f1c-886c-99f53615ea7e" providerId="ADAL" clId="{189EDE37-F1AA-4F43-AC1C-58408B9FC742}" dt="2019-08-19T12:57:00.225" v="2202" actId="1076"/>
          <ac:grpSpMkLst>
            <pc:docMk/>
            <pc:sldMk cId="1905770559" sldId="259"/>
            <ac:grpSpMk id="18" creationId="{5BE73DAD-97DC-40BF-842A-EB1F36917642}"/>
          </ac:grpSpMkLst>
        </pc:grpChg>
      </pc:sldChg>
      <pc:sldChg chg="addSp modSp add delCm">
        <pc:chgData name="Kate Jones" userId="4a9fd575-894c-4f1c-886c-99f53615ea7e" providerId="ADAL" clId="{189EDE37-F1AA-4F43-AC1C-58408B9FC742}" dt="2019-08-21T08:16:47.864" v="2810" actId="20577"/>
        <pc:sldMkLst>
          <pc:docMk/>
          <pc:sldMk cId="1767397705" sldId="261"/>
        </pc:sldMkLst>
        <pc:spChg chg="mod">
          <ac:chgData name="Kate Jones" userId="4a9fd575-894c-4f1c-886c-99f53615ea7e" providerId="ADAL" clId="{189EDE37-F1AA-4F43-AC1C-58408B9FC742}" dt="2019-08-19T11:31:52.537" v="1449" actId="20577"/>
          <ac:spMkLst>
            <pc:docMk/>
            <pc:sldMk cId="1767397705" sldId="261"/>
            <ac:spMk id="9" creationId="{22EB1106-CEF0-4CA8-A52E-204F48BF49C8}"/>
          </ac:spMkLst>
        </pc:spChg>
        <pc:spChg chg="mod">
          <ac:chgData name="Kate Jones" userId="4a9fd575-894c-4f1c-886c-99f53615ea7e" providerId="ADAL" clId="{189EDE37-F1AA-4F43-AC1C-58408B9FC742}" dt="2019-08-21T08:16:47.864" v="2810" actId="20577"/>
          <ac:spMkLst>
            <pc:docMk/>
            <pc:sldMk cId="1767397705" sldId="261"/>
            <ac:spMk id="12" creationId="{909B206B-AC4D-4805-AFEF-106936361C34}"/>
          </ac:spMkLst>
        </pc:spChg>
        <pc:spChg chg="mod">
          <ac:chgData name="Kate Jones" userId="4a9fd575-894c-4f1c-886c-99f53615ea7e" providerId="ADAL" clId="{189EDE37-F1AA-4F43-AC1C-58408B9FC742}" dt="2019-08-20T08:27:41.914" v="2681" actId="1076"/>
          <ac:spMkLst>
            <pc:docMk/>
            <pc:sldMk cId="1767397705" sldId="261"/>
            <ac:spMk id="15" creationId="{33078CEF-F29B-4E59-8EBF-A296E8C157C7}"/>
          </ac:spMkLst>
        </pc:spChg>
        <pc:spChg chg="mod">
          <ac:chgData name="Kate Jones" userId="4a9fd575-894c-4f1c-886c-99f53615ea7e" providerId="ADAL" clId="{189EDE37-F1AA-4F43-AC1C-58408B9FC742}" dt="2019-08-20T08:29:58.206" v="2768" actId="1076"/>
          <ac:spMkLst>
            <pc:docMk/>
            <pc:sldMk cId="1767397705" sldId="261"/>
            <ac:spMk id="16" creationId="{6E46A918-9359-4BA5-B550-15FF3D13419D}"/>
          </ac:spMkLst>
        </pc:spChg>
        <pc:spChg chg="mod">
          <ac:chgData name="Kate Jones" userId="4a9fd575-894c-4f1c-886c-99f53615ea7e" providerId="ADAL" clId="{189EDE37-F1AA-4F43-AC1C-58408B9FC742}" dt="2019-08-20T08:32:35.580" v="2777" actId="20577"/>
          <ac:spMkLst>
            <pc:docMk/>
            <pc:sldMk cId="1767397705" sldId="261"/>
            <ac:spMk id="18" creationId="{B263ABCA-D3F9-41B3-B678-8F4F1C0191ED}"/>
          </ac:spMkLst>
        </pc:spChg>
        <pc:spChg chg="mod">
          <ac:chgData name="Kate Jones" userId="4a9fd575-894c-4f1c-886c-99f53615ea7e" providerId="ADAL" clId="{189EDE37-F1AA-4F43-AC1C-58408B9FC742}" dt="2019-08-20T08:27:13.547" v="2673" actId="1076"/>
          <ac:spMkLst>
            <pc:docMk/>
            <pc:sldMk cId="1767397705" sldId="261"/>
            <ac:spMk id="24" creationId="{A28288CD-A722-445E-AC84-AD0E7B78F8B4}"/>
          </ac:spMkLst>
        </pc:spChg>
        <pc:grpChg chg="mod">
          <ac:chgData name="Kate Jones" userId="4a9fd575-894c-4f1c-886c-99f53615ea7e" providerId="ADAL" clId="{189EDE37-F1AA-4F43-AC1C-58408B9FC742}" dt="2019-08-20T09:34:50.447" v="2804" actId="20578"/>
          <ac:grpSpMkLst>
            <pc:docMk/>
            <pc:sldMk cId="1767397705" sldId="261"/>
            <ac:grpSpMk id="25" creationId="{A17C6E6B-BAC3-4922-9433-EA7D48346EAE}"/>
          </ac:grpSpMkLst>
        </pc:grpChg>
        <pc:grpChg chg="mod">
          <ac:chgData name="Kate Jones" userId="4a9fd575-894c-4f1c-886c-99f53615ea7e" providerId="ADAL" clId="{189EDE37-F1AA-4F43-AC1C-58408B9FC742}" dt="2019-08-20T08:27:11.602" v="2672" actId="14100"/>
          <ac:grpSpMkLst>
            <pc:docMk/>
            <pc:sldMk cId="1767397705" sldId="261"/>
            <ac:grpSpMk id="26" creationId="{FBA6712C-8D4C-4A19-BCBF-92AF20994BD4}"/>
          </ac:grpSpMkLst>
        </pc:grpChg>
        <pc:picChg chg="add mod">
          <ac:chgData name="Kate Jones" userId="4a9fd575-894c-4f1c-886c-99f53615ea7e" providerId="ADAL" clId="{189EDE37-F1AA-4F43-AC1C-58408B9FC742}" dt="2019-08-20T08:26:57.303" v="2670" actId="1076"/>
          <ac:picMkLst>
            <pc:docMk/>
            <pc:sldMk cId="1767397705" sldId="261"/>
            <ac:picMk id="3" creationId="{3E8DBEAE-4368-4D30-9C4F-B024CE56B767}"/>
          </ac:picMkLst>
        </pc:picChg>
        <pc:picChg chg="mod">
          <ac:chgData name="Kate Jones" userId="4a9fd575-894c-4f1c-886c-99f53615ea7e" providerId="ADAL" clId="{189EDE37-F1AA-4F43-AC1C-58408B9FC742}" dt="2019-08-20T08:27:37.786" v="2680" actId="1076"/>
          <ac:picMkLst>
            <pc:docMk/>
            <pc:sldMk cId="1767397705" sldId="261"/>
            <ac:picMk id="14" creationId="{58DC3AC6-DA2F-4FDE-900C-8E33F53A26B7}"/>
          </ac:picMkLst>
        </pc:picChg>
        <pc:picChg chg="mod">
          <ac:chgData name="Kate Jones" userId="4a9fd575-894c-4f1c-886c-99f53615ea7e" providerId="ADAL" clId="{189EDE37-F1AA-4F43-AC1C-58408B9FC742}" dt="2019-08-20T08:27:22.303" v="2676" actId="1076"/>
          <ac:picMkLst>
            <pc:docMk/>
            <pc:sldMk cId="1767397705" sldId="261"/>
            <ac:picMk id="23" creationId="{21C44AEF-3D9E-46C3-934A-82F4C0FF031D}"/>
          </ac:picMkLst>
        </pc:picChg>
      </pc:sldChg>
    </pc:docChg>
  </pc:docChgLst>
  <pc:docChgLst>
    <pc:chgData name="Lisa Coe" userId="S::lisa.coe@mathematicsmastery.org::676c362c-2ca9-4587-9703-83168d4475e0" providerId="AD" clId="Web-{0F7FA5F3-D2AA-A1DA-D7B4-B60421DFAD3A}"/>
    <pc:docChg chg="modSld">
      <pc:chgData name="Lisa Coe" userId="S::lisa.coe@mathematicsmastery.org::676c362c-2ca9-4587-9703-83168d4475e0" providerId="AD" clId="Web-{0F7FA5F3-D2AA-A1DA-D7B4-B60421DFAD3A}" dt="2019-09-13T10:39:41.113" v="20" actId="20577"/>
      <pc:docMkLst>
        <pc:docMk/>
      </pc:docMkLst>
      <pc:sldChg chg="modSp">
        <pc:chgData name="Lisa Coe" userId="S::lisa.coe@mathematicsmastery.org::676c362c-2ca9-4587-9703-83168d4475e0" providerId="AD" clId="Web-{0F7FA5F3-D2AA-A1DA-D7B4-B60421DFAD3A}" dt="2019-09-13T10:35:16.663" v="1" actId="20577"/>
        <pc:sldMkLst>
          <pc:docMk/>
          <pc:sldMk cId="3525544073" sldId="256"/>
        </pc:sldMkLst>
        <pc:spChg chg="mod">
          <ac:chgData name="Lisa Coe" userId="S::lisa.coe@mathematicsmastery.org::676c362c-2ca9-4587-9703-83168d4475e0" providerId="AD" clId="Web-{0F7FA5F3-D2AA-A1DA-D7B4-B60421DFAD3A}" dt="2019-09-13T10:35:16.663" v="1" actId="20577"/>
          <ac:spMkLst>
            <pc:docMk/>
            <pc:sldMk cId="3525544073" sldId="256"/>
            <ac:spMk id="11" creationId="{3F6A7C65-B36D-4AA9-A8CB-F69C6867C970}"/>
          </ac:spMkLst>
        </pc:spChg>
      </pc:sldChg>
      <pc:sldChg chg="modSp">
        <pc:chgData name="Lisa Coe" userId="S::lisa.coe@mathematicsmastery.org::676c362c-2ca9-4587-9703-83168d4475e0" providerId="AD" clId="Web-{0F7FA5F3-D2AA-A1DA-D7B4-B60421DFAD3A}" dt="2019-09-13T10:39:41.113" v="20" actId="20577"/>
        <pc:sldMkLst>
          <pc:docMk/>
          <pc:sldMk cId="419421475" sldId="257"/>
        </pc:sldMkLst>
        <pc:spChg chg="mod">
          <ac:chgData name="Lisa Coe" userId="S::lisa.coe@mathematicsmastery.org::676c362c-2ca9-4587-9703-83168d4475e0" providerId="AD" clId="Web-{0F7FA5F3-D2AA-A1DA-D7B4-B60421DFAD3A}" dt="2019-09-13T10:39:41.113" v="20" actId="20577"/>
          <ac:spMkLst>
            <pc:docMk/>
            <pc:sldMk cId="419421475" sldId="257"/>
            <ac:spMk id="47" creationId="{F46B9907-806F-4A49-B90D-CF507AFC3D5A}"/>
          </ac:spMkLst>
        </pc:spChg>
      </pc:sldChg>
      <pc:sldChg chg="modSp">
        <pc:chgData name="Lisa Coe" userId="S::lisa.coe@mathematicsmastery.org::676c362c-2ca9-4587-9703-83168d4475e0" providerId="AD" clId="Web-{0F7FA5F3-D2AA-A1DA-D7B4-B60421DFAD3A}" dt="2019-09-13T10:36:12.584" v="8" actId="20577"/>
        <pc:sldMkLst>
          <pc:docMk/>
          <pc:sldMk cId="964281157" sldId="258"/>
        </pc:sldMkLst>
        <pc:spChg chg="mod">
          <ac:chgData name="Lisa Coe" userId="S::lisa.coe@mathematicsmastery.org::676c362c-2ca9-4587-9703-83168d4475e0" providerId="AD" clId="Web-{0F7FA5F3-D2AA-A1DA-D7B4-B60421DFAD3A}" dt="2019-09-13T10:36:12.584" v="8" actId="20577"/>
          <ac:spMkLst>
            <pc:docMk/>
            <pc:sldMk cId="964281157" sldId="258"/>
            <ac:spMk id="21" creationId="{AD62501C-EC55-46D0-854E-1660FE856321}"/>
          </ac:spMkLst>
        </pc:spChg>
        <pc:spChg chg="mod">
          <ac:chgData name="Lisa Coe" userId="S::lisa.coe@mathematicsmastery.org::676c362c-2ca9-4587-9703-83168d4475e0" providerId="AD" clId="Web-{0F7FA5F3-D2AA-A1DA-D7B4-B60421DFAD3A}" dt="2019-09-13T10:35:57.428" v="3" actId="20577"/>
          <ac:spMkLst>
            <pc:docMk/>
            <pc:sldMk cId="964281157" sldId="258"/>
            <ac:spMk id="36" creationId="{2B905A2A-3B2C-491B-AEFB-EF62EA1F65A2}"/>
          </ac:spMkLst>
        </pc:spChg>
      </pc:sldChg>
      <pc:sldChg chg="modSp">
        <pc:chgData name="Lisa Coe" userId="S::lisa.coe@mathematicsmastery.org::676c362c-2ca9-4587-9703-83168d4475e0" providerId="AD" clId="Web-{0F7FA5F3-D2AA-A1DA-D7B4-B60421DFAD3A}" dt="2019-09-13T10:38:15.521" v="17" actId="20577"/>
        <pc:sldMkLst>
          <pc:docMk/>
          <pc:sldMk cId="1905770559" sldId="259"/>
        </pc:sldMkLst>
        <pc:spChg chg="mod">
          <ac:chgData name="Lisa Coe" userId="S::lisa.coe@mathematicsmastery.org::676c362c-2ca9-4587-9703-83168d4475e0" providerId="AD" clId="Web-{0F7FA5F3-D2AA-A1DA-D7B4-B60421DFAD3A}" dt="2019-09-13T10:37:52.380" v="11" actId="20577"/>
          <ac:spMkLst>
            <pc:docMk/>
            <pc:sldMk cId="1905770559" sldId="259"/>
            <ac:spMk id="22" creationId="{ABE07CE3-7692-4ADE-BC42-781792357EDC}"/>
          </ac:spMkLst>
        </pc:spChg>
        <pc:spChg chg="mod">
          <ac:chgData name="Lisa Coe" userId="S::lisa.coe@mathematicsmastery.org::676c362c-2ca9-4587-9703-83168d4475e0" providerId="AD" clId="Web-{0F7FA5F3-D2AA-A1DA-D7B4-B60421DFAD3A}" dt="2019-09-13T10:38:15.521" v="17" actId="20577"/>
          <ac:spMkLst>
            <pc:docMk/>
            <pc:sldMk cId="1905770559" sldId="259"/>
            <ac:spMk id="31" creationId="{466FC625-8E93-4C21-BD2E-879CBEFCADA1}"/>
          </ac:spMkLst>
        </pc:spChg>
        <pc:spChg chg="mod">
          <ac:chgData name="Lisa Coe" userId="S::lisa.coe@mathematicsmastery.org::676c362c-2ca9-4587-9703-83168d4475e0" providerId="AD" clId="Web-{0F7FA5F3-D2AA-A1DA-D7B4-B60421DFAD3A}" dt="2019-09-13T10:38:12.614" v="15" actId="20577"/>
          <ac:spMkLst>
            <pc:docMk/>
            <pc:sldMk cId="1905770559" sldId="259"/>
            <ac:spMk id="47" creationId="{A9A473A1-ACD6-46F2-A090-B168CD71B69B}"/>
          </ac:spMkLst>
        </pc:spChg>
      </pc:sldChg>
    </pc:docChg>
  </pc:docChgLst>
  <pc:docChgLst>
    <pc:chgData name="Rebekah Goh" userId="557a5cbb-287d-40da-825e-f4e4c0111d57" providerId="ADAL" clId="{FE731994-8C8B-4642-A0F3-81177D6D601D}"/>
    <pc:docChg chg="modSld">
      <pc:chgData name="Rebekah Goh" userId="557a5cbb-287d-40da-825e-f4e4c0111d57" providerId="ADAL" clId="{FE731994-8C8B-4642-A0F3-81177D6D601D}" dt="2019-08-01T13:54:07.671" v="2" actId="20577"/>
      <pc:docMkLst>
        <pc:docMk/>
      </pc:docMkLst>
      <pc:sldChg chg="modSp">
        <pc:chgData name="Rebekah Goh" userId="557a5cbb-287d-40da-825e-f4e4c0111d57" providerId="ADAL" clId="{FE731994-8C8B-4642-A0F3-81177D6D601D}" dt="2019-08-01T13:52:43.384" v="1" actId="20577"/>
        <pc:sldMkLst>
          <pc:docMk/>
          <pc:sldMk cId="964281157" sldId="258"/>
        </pc:sldMkLst>
        <pc:spChg chg="mod">
          <ac:chgData name="Rebekah Goh" userId="557a5cbb-287d-40da-825e-f4e4c0111d57" providerId="ADAL" clId="{FE731994-8C8B-4642-A0F3-81177D6D601D}" dt="2019-08-01T13:52:43.384" v="1" actId="20577"/>
          <ac:spMkLst>
            <pc:docMk/>
            <pc:sldMk cId="964281157" sldId="258"/>
            <ac:spMk id="17" creationId="{43C36651-95AF-4B28-9D9E-73A884677BDF}"/>
          </ac:spMkLst>
        </pc:spChg>
      </pc:sldChg>
      <pc:sldChg chg="modSp">
        <pc:chgData name="Rebekah Goh" userId="557a5cbb-287d-40da-825e-f4e4c0111d57" providerId="ADAL" clId="{FE731994-8C8B-4642-A0F3-81177D6D601D}" dt="2019-08-01T13:54:07.671" v="2" actId="20577"/>
        <pc:sldMkLst>
          <pc:docMk/>
          <pc:sldMk cId="1905770559" sldId="259"/>
        </pc:sldMkLst>
        <pc:spChg chg="mod">
          <ac:chgData name="Rebekah Goh" userId="557a5cbb-287d-40da-825e-f4e4c0111d57" providerId="ADAL" clId="{FE731994-8C8B-4642-A0F3-81177D6D601D}" dt="2019-08-01T13:54:07.671" v="2" actId="20577"/>
          <ac:spMkLst>
            <pc:docMk/>
            <pc:sldMk cId="1905770559" sldId="259"/>
            <ac:spMk id="22" creationId="{ABE07CE3-7692-4ADE-BC42-781792357EDC}"/>
          </ac:spMkLst>
        </pc:spChg>
      </pc:sldChg>
    </pc:docChg>
  </pc:docChgLst>
  <pc:docChgLst>
    <pc:chgData name="Kate Jones" userId="4a9fd575-894c-4f1c-886c-99f53615ea7e" providerId="ADAL" clId="{F6446FAB-1031-4CA1-80E2-F474C941922A}"/>
    <pc:docChg chg="modSld">
      <pc:chgData name="Kate Jones" userId="4a9fd575-894c-4f1c-886c-99f53615ea7e" providerId="ADAL" clId="{F6446FAB-1031-4CA1-80E2-F474C941922A}" dt="2019-09-12T09:53:28.254" v="43" actId="1076"/>
      <pc:docMkLst>
        <pc:docMk/>
      </pc:docMkLst>
      <pc:sldChg chg="modSp">
        <pc:chgData name="Kate Jones" userId="4a9fd575-894c-4f1c-886c-99f53615ea7e" providerId="ADAL" clId="{F6446FAB-1031-4CA1-80E2-F474C941922A}" dt="2019-09-12T09:44:53.392" v="1" actId="14100"/>
        <pc:sldMkLst>
          <pc:docMk/>
          <pc:sldMk cId="3525544073" sldId="256"/>
        </pc:sldMkLst>
        <pc:spChg chg="mod">
          <ac:chgData name="Kate Jones" userId="4a9fd575-894c-4f1c-886c-99f53615ea7e" providerId="ADAL" clId="{F6446FAB-1031-4CA1-80E2-F474C941922A}" dt="2019-09-12T09:44:48.731" v="0" actId="2711"/>
          <ac:spMkLst>
            <pc:docMk/>
            <pc:sldMk cId="3525544073" sldId="256"/>
            <ac:spMk id="9" creationId="{9AD95D34-A276-453F-A985-A1FD85663E82}"/>
          </ac:spMkLst>
        </pc:spChg>
        <pc:spChg chg="mod">
          <ac:chgData name="Kate Jones" userId="4a9fd575-894c-4f1c-886c-99f53615ea7e" providerId="ADAL" clId="{F6446FAB-1031-4CA1-80E2-F474C941922A}" dt="2019-09-12T09:44:53.392" v="1" actId="14100"/>
          <ac:spMkLst>
            <pc:docMk/>
            <pc:sldMk cId="3525544073" sldId="256"/>
            <ac:spMk id="10" creationId="{0D46E391-06A5-44C0-AEAF-60A61C29800D}"/>
          </ac:spMkLst>
        </pc:spChg>
        <pc:spChg chg="mod">
          <ac:chgData name="Kate Jones" userId="4a9fd575-894c-4f1c-886c-99f53615ea7e" providerId="ADAL" clId="{F6446FAB-1031-4CA1-80E2-F474C941922A}" dt="2019-09-12T09:44:48.731" v="0" actId="2711"/>
          <ac:spMkLst>
            <pc:docMk/>
            <pc:sldMk cId="3525544073" sldId="256"/>
            <ac:spMk id="11" creationId="{3F6A7C65-B36D-4AA9-A8CB-F69C6867C970}"/>
          </ac:spMkLst>
        </pc:spChg>
        <pc:grpChg chg="mod">
          <ac:chgData name="Kate Jones" userId="4a9fd575-894c-4f1c-886c-99f53615ea7e" providerId="ADAL" clId="{F6446FAB-1031-4CA1-80E2-F474C941922A}" dt="2019-09-12T09:44:48.731" v="0" actId="2711"/>
          <ac:grpSpMkLst>
            <pc:docMk/>
            <pc:sldMk cId="3525544073" sldId="256"/>
            <ac:grpSpMk id="5" creationId="{CFCBFE2C-BDA2-4926-97B3-8AEF5C3990F6}"/>
          </ac:grpSpMkLst>
        </pc:grpChg>
        <pc:picChg chg="mod">
          <ac:chgData name="Kate Jones" userId="4a9fd575-894c-4f1c-886c-99f53615ea7e" providerId="ADAL" clId="{F6446FAB-1031-4CA1-80E2-F474C941922A}" dt="2019-09-12T09:44:48.731" v="0" actId="2711"/>
          <ac:picMkLst>
            <pc:docMk/>
            <pc:sldMk cId="3525544073" sldId="256"/>
            <ac:picMk id="4" creationId="{70328E31-651A-408C-A6A7-D6400FE65A60}"/>
          </ac:picMkLst>
        </pc:picChg>
        <pc:picChg chg="mod">
          <ac:chgData name="Kate Jones" userId="4a9fd575-894c-4f1c-886c-99f53615ea7e" providerId="ADAL" clId="{F6446FAB-1031-4CA1-80E2-F474C941922A}" dt="2019-09-12T09:44:48.731" v="0" actId="2711"/>
          <ac:picMkLst>
            <pc:docMk/>
            <pc:sldMk cId="3525544073" sldId="256"/>
            <ac:picMk id="12" creationId="{1875F66D-ADF4-4A1D-8654-5A25B7FC7C68}"/>
          </ac:picMkLst>
        </pc:picChg>
      </pc:sldChg>
      <pc:sldChg chg="modSp">
        <pc:chgData name="Kate Jones" userId="4a9fd575-894c-4f1c-886c-99f53615ea7e" providerId="ADAL" clId="{F6446FAB-1031-4CA1-80E2-F474C941922A}" dt="2019-09-12T09:53:28.254" v="43" actId="1076"/>
        <pc:sldMkLst>
          <pc:docMk/>
          <pc:sldMk cId="419421475" sldId="257"/>
        </pc:sldMkLst>
        <pc:spChg chg="mod">
          <ac:chgData name="Kate Jones" userId="4a9fd575-894c-4f1c-886c-99f53615ea7e" providerId="ADAL" clId="{F6446FAB-1031-4CA1-80E2-F474C941922A}" dt="2019-09-12T09:52:43.053" v="39" actId="2711"/>
          <ac:spMkLst>
            <pc:docMk/>
            <pc:sldMk cId="419421475" sldId="257"/>
            <ac:spMk id="6" creationId="{D0B09917-F8BC-4A7B-9890-727C0D8926B6}"/>
          </ac:spMkLst>
        </pc:spChg>
        <pc:spChg chg="mod">
          <ac:chgData name="Kate Jones" userId="4a9fd575-894c-4f1c-886c-99f53615ea7e" providerId="ADAL" clId="{F6446FAB-1031-4CA1-80E2-F474C941922A}" dt="2019-09-12T09:52:43.053" v="39" actId="2711"/>
          <ac:spMkLst>
            <pc:docMk/>
            <pc:sldMk cId="419421475" sldId="257"/>
            <ac:spMk id="9" creationId="{22EB1106-CEF0-4CA8-A52E-204F48BF49C8}"/>
          </ac:spMkLst>
        </pc:spChg>
        <pc:spChg chg="mod">
          <ac:chgData name="Kate Jones" userId="4a9fd575-894c-4f1c-886c-99f53615ea7e" providerId="ADAL" clId="{F6446FAB-1031-4CA1-80E2-F474C941922A}" dt="2019-09-12T09:52:43.053" v="39" actId="2711"/>
          <ac:spMkLst>
            <pc:docMk/>
            <pc:sldMk cId="419421475" sldId="257"/>
            <ac:spMk id="29" creationId="{22D59ECA-FC6B-4434-BDFB-9B2B5815FD01}"/>
          </ac:spMkLst>
        </pc:spChg>
        <pc:spChg chg="mod">
          <ac:chgData name="Kate Jones" userId="4a9fd575-894c-4f1c-886c-99f53615ea7e" providerId="ADAL" clId="{F6446FAB-1031-4CA1-80E2-F474C941922A}" dt="2019-09-12T09:52:43.053" v="39" actId="2711"/>
          <ac:spMkLst>
            <pc:docMk/>
            <pc:sldMk cId="419421475" sldId="257"/>
            <ac:spMk id="30" creationId="{D7BBEE23-EF14-445A-A4FE-ED11255C9806}"/>
          </ac:spMkLst>
        </pc:spChg>
        <pc:spChg chg="mod">
          <ac:chgData name="Kate Jones" userId="4a9fd575-894c-4f1c-886c-99f53615ea7e" providerId="ADAL" clId="{F6446FAB-1031-4CA1-80E2-F474C941922A}" dt="2019-09-12T09:52:43.053" v="39" actId="2711"/>
          <ac:spMkLst>
            <pc:docMk/>
            <pc:sldMk cId="419421475" sldId="257"/>
            <ac:spMk id="31" creationId="{362D5608-2670-4BD7-8240-61AA3B9ADBBC}"/>
          </ac:spMkLst>
        </pc:spChg>
        <pc:spChg chg="mod">
          <ac:chgData name="Kate Jones" userId="4a9fd575-894c-4f1c-886c-99f53615ea7e" providerId="ADAL" clId="{F6446FAB-1031-4CA1-80E2-F474C941922A}" dt="2019-09-12T09:52:43.053" v="39" actId="2711"/>
          <ac:spMkLst>
            <pc:docMk/>
            <pc:sldMk cId="419421475" sldId="257"/>
            <ac:spMk id="34" creationId="{B793DE04-9606-420B-AB87-B75132A037CE}"/>
          </ac:spMkLst>
        </pc:spChg>
        <pc:spChg chg="mod">
          <ac:chgData name="Kate Jones" userId="4a9fd575-894c-4f1c-886c-99f53615ea7e" providerId="ADAL" clId="{F6446FAB-1031-4CA1-80E2-F474C941922A}" dt="2019-09-12T09:52:43.053" v="39" actId="2711"/>
          <ac:spMkLst>
            <pc:docMk/>
            <pc:sldMk cId="419421475" sldId="257"/>
            <ac:spMk id="35" creationId="{0C6449FE-A8C2-4840-AF95-F071CC1F5D7B}"/>
          </ac:spMkLst>
        </pc:spChg>
        <pc:spChg chg="mod">
          <ac:chgData name="Kate Jones" userId="4a9fd575-894c-4f1c-886c-99f53615ea7e" providerId="ADAL" clId="{F6446FAB-1031-4CA1-80E2-F474C941922A}" dt="2019-09-12T09:52:43.053" v="39" actId="2711"/>
          <ac:spMkLst>
            <pc:docMk/>
            <pc:sldMk cId="419421475" sldId="257"/>
            <ac:spMk id="36" creationId="{C21631CC-BA7E-427A-963D-E446B027E1F6}"/>
          </ac:spMkLst>
        </pc:spChg>
        <pc:spChg chg="mod">
          <ac:chgData name="Kate Jones" userId="4a9fd575-894c-4f1c-886c-99f53615ea7e" providerId="ADAL" clId="{F6446FAB-1031-4CA1-80E2-F474C941922A}" dt="2019-09-12T09:52:43.053" v="39" actId="2711"/>
          <ac:spMkLst>
            <pc:docMk/>
            <pc:sldMk cId="419421475" sldId="257"/>
            <ac:spMk id="43" creationId="{8F50DDFC-7EF9-4B44-836D-1AA2A9573276}"/>
          </ac:spMkLst>
        </pc:spChg>
        <pc:spChg chg="mod">
          <ac:chgData name="Kate Jones" userId="4a9fd575-894c-4f1c-886c-99f53615ea7e" providerId="ADAL" clId="{F6446FAB-1031-4CA1-80E2-F474C941922A}" dt="2019-09-12T09:53:02.866" v="40" actId="14100"/>
          <ac:spMkLst>
            <pc:docMk/>
            <pc:sldMk cId="419421475" sldId="257"/>
            <ac:spMk id="44" creationId="{94E086A6-60DD-4293-8FBC-88039A1536F7}"/>
          </ac:spMkLst>
        </pc:spChg>
        <pc:spChg chg="mod">
          <ac:chgData name="Kate Jones" userId="4a9fd575-894c-4f1c-886c-99f53615ea7e" providerId="ADAL" clId="{F6446FAB-1031-4CA1-80E2-F474C941922A}" dt="2019-09-12T09:52:43.053" v="39" actId="2711"/>
          <ac:spMkLst>
            <pc:docMk/>
            <pc:sldMk cId="419421475" sldId="257"/>
            <ac:spMk id="45" creationId="{50BBD93A-D480-4C28-A6AB-8671EE03012C}"/>
          </ac:spMkLst>
        </pc:spChg>
        <pc:spChg chg="mod">
          <ac:chgData name="Kate Jones" userId="4a9fd575-894c-4f1c-886c-99f53615ea7e" providerId="ADAL" clId="{F6446FAB-1031-4CA1-80E2-F474C941922A}" dt="2019-09-12T09:53:20.424" v="42" actId="1076"/>
          <ac:spMkLst>
            <pc:docMk/>
            <pc:sldMk cId="419421475" sldId="257"/>
            <ac:spMk id="46" creationId="{D50A9501-526B-4467-928E-EA9F6B14DD25}"/>
          </ac:spMkLst>
        </pc:spChg>
        <pc:spChg chg="mod">
          <ac:chgData name="Kate Jones" userId="4a9fd575-894c-4f1c-886c-99f53615ea7e" providerId="ADAL" clId="{F6446FAB-1031-4CA1-80E2-F474C941922A}" dt="2019-09-12T09:53:28.254" v="43" actId="1076"/>
          <ac:spMkLst>
            <pc:docMk/>
            <pc:sldMk cId="419421475" sldId="257"/>
            <ac:spMk id="47" creationId="{F46B9907-806F-4A49-B90D-CF507AFC3D5A}"/>
          </ac:spMkLst>
        </pc:spChg>
        <pc:spChg chg="mod">
          <ac:chgData name="Kate Jones" userId="4a9fd575-894c-4f1c-886c-99f53615ea7e" providerId="ADAL" clId="{F6446FAB-1031-4CA1-80E2-F474C941922A}" dt="2019-09-12T09:52:43.053" v="39" actId="2711"/>
          <ac:spMkLst>
            <pc:docMk/>
            <pc:sldMk cId="419421475" sldId="257"/>
            <ac:spMk id="48" creationId="{752BDBD2-8344-48E7-A28B-776AA4248A61}"/>
          </ac:spMkLst>
        </pc:spChg>
        <pc:grpChg chg="mod">
          <ac:chgData name="Kate Jones" userId="4a9fd575-894c-4f1c-886c-99f53615ea7e" providerId="ADAL" clId="{F6446FAB-1031-4CA1-80E2-F474C941922A}" dt="2019-09-12T09:52:43.053" v="39" actId="2711"/>
          <ac:grpSpMkLst>
            <pc:docMk/>
            <pc:sldMk cId="419421475" sldId="257"/>
            <ac:grpSpMk id="4" creationId="{799EA2B9-D240-4F46-927E-C1DACB9066CA}"/>
          </ac:grpSpMkLst>
        </pc:grpChg>
        <pc:picChg chg="mod">
          <ac:chgData name="Kate Jones" userId="4a9fd575-894c-4f1c-886c-99f53615ea7e" providerId="ADAL" clId="{F6446FAB-1031-4CA1-80E2-F474C941922A}" dt="2019-09-12T09:52:43.053" v="39" actId="2711"/>
          <ac:picMkLst>
            <pc:docMk/>
            <pc:sldMk cId="419421475" sldId="257"/>
            <ac:picMk id="5" creationId="{3F54BF44-98E1-4A1E-A777-891F7BEE4349}"/>
          </ac:picMkLst>
        </pc:picChg>
        <pc:picChg chg="mod">
          <ac:chgData name="Kate Jones" userId="4a9fd575-894c-4f1c-886c-99f53615ea7e" providerId="ADAL" clId="{F6446FAB-1031-4CA1-80E2-F474C941922A}" dt="2019-09-12T09:52:43.053" v="39" actId="2711"/>
          <ac:picMkLst>
            <pc:docMk/>
            <pc:sldMk cId="419421475" sldId="257"/>
            <ac:picMk id="7" creationId="{5BBC1DAD-731F-4A16-BDF8-4E3548DB9CF7}"/>
          </ac:picMkLst>
        </pc:picChg>
        <pc:picChg chg="mod">
          <ac:chgData name="Kate Jones" userId="4a9fd575-894c-4f1c-886c-99f53615ea7e" providerId="ADAL" clId="{F6446FAB-1031-4CA1-80E2-F474C941922A}" dt="2019-09-12T09:52:43.053" v="39" actId="2711"/>
          <ac:picMkLst>
            <pc:docMk/>
            <pc:sldMk cId="419421475" sldId="257"/>
            <ac:picMk id="33" creationId="{C987D51D-2639-42F8-9672-2FF56899E070}"/>
          </ac:picMkLst>
        </pc:picChg>
      </pc:sldChg>
      <pc:sldChg chg="modSp">
        <pc:chgData name="Kate Jones" userId="4a9fd575-894c-4f1c-886c-99f53615ea7e" providerId="ADAL" clId="{F6446FAB-1031-4CA1-80E2-F474C941922A}" dt="2019-09-12T09:45:54.967" v="9" actId="20577"/>
        <pc:sldMkLst>
          <pc:docMk/>
          <pc:sldMk cId="964281157" sldId="258"/>
        </pc:sldMkLst>
        <pc:spChg chg="mod">
          <ac:chgData name="Kate Jones" userId="4a9fd575-894c-4f1c-886c-99f53615ea7e" providerId="ADAL" clId="{F6446FAB-1031-4CA1-80E2-F474C941922A}" dt="2019-09-12T09:45:03.938" v="2" actId="2711"/>
          <ac:spMkLst>
            <pc:docMk/>
            <pc:sldMk cId="964281157" sldId="258"/>
            <ac:spMk id="9" creationId="{74DF59A9-4DC6-4FA8-979B-755FB830EF34}"/>
          </ac:spMkLst>
        </pc:spChg>
        <pc:spChg chg="mod">
          <ac:chgData name="Kate Jones" userId="4a9fd575-894c-4f1c-886c-99f53615ea7e" providerId="ADAL" clId="{F6446FAB-1031-4CA1-80E2-F474C941922A}" dt="2019-09-12T09:45:03.938" v="2" actId="2711"/>
          <ac:spMkLst>
            <pc:docMk/>
            <pc:sldMk cId="964281157" sldId="258"/>
            <ac:spMk id="10" creationId="{60198415-C206-4C97-8086-9DACC439F5B6}"/>
          </ac:spMkLst>
        </pc:spChg>
        <pc:spChg chg="mod">
          <ac:chgData name="Kate Jones" userId="4a9fd575-894c-4f1c-886c-99f53615ea7e" providerId="ADAL" clId="{F6446FAB-1031-4CA1-80E2-F474C941922A}" dt="2019-09-12T09:45:03.938" v="2" actId="2711"/>
          <ac:spMkLst>
            <pc:docMk/>
            <pc:sldMk cId="964281157" sldId="258"/>
            <ac:spMk id="11" creationId="{69FA27E1-419B-4B76-8C81-9EFAE2B7604E}"/>
          </ac:spMkLst>
        </pc:spChg>
        <pc:spChg chg="mod">
          <ac:chgData name="Kate Jones" userId="4a9fd575-894c-4f1c-886c-99f53615ea7e" providerId="ADAL" clId="{F6446FAB-1031-4CA1-80E2-F474C941922A}" dt="2019-09-12T09:45:03.938" v="2" actId="2711"/>
          <ac:spMkLst>
            <pc:docMk/>
            <pc:sldMk cId="964281157" sldId="258"/>
            <ac:spMk id="12" creationId="{4F0A2263-69D2-4654-B018-F26B6BF7C6C7}"/>
          </ac:spMkLst>
        </pc:spChg>
        <pc:spChg chg="mod">
          <ac:chgData name="Kate Jones" userId="4a9fd575-894c-4f1c-886c-99f53615ea7e" providerId="ADAL" clId="{F6446FAB-1031-4CA1-80E2-F474C941922A}" dt="2019-09-12T09:45:03.938" v="2" actId="2711"/>
          <ac:spMkLst>
            <pc:docMk/>
            <pc:sldMk cId="964281157" sldId="258"/>
            <ac:spMk id="13" creationId="{52954958-69FD-4B56-997C-3B899322C0C7}"/>
          </ac:spMkLst>
        </pc:spChg>
        <pc:spChg chg="mod">
          <ac:chgData name="Kate Jones" userId="4a9fd575-894c-4f1c-886c-99f53615ea7e" providerId="ADAL" clId="{F6446FAB-1031-4CA1-80E2-F474C941922A}" dt="2019-09-12T09:45:03.938" v="2" actId="2711"/>
          <ac:spMkLst>
            <pc:docMk/>
            <pc:sldMk cId="964281157" sldId="258"/>
            <ac:spMk id="14" creationId="{D3196F73-C377-4F7F-B822-5561A6719639}"/>
          </ac:spMkLst>
        </pc:spChg>
        <pc:spChg chg="mod">
          <ac:chgData name="Kate Jones" userId="4a9fd575-894c-4f1c-886c-99f53615ea7e" providerId="ADAL" clId="{F6446FAB-1031-4CA1-80E2-F474C941922A}" dt="2019-09-12T09:45:03.938" v="2" actId="2711"/>
          <ac:spMkLst>
            <pc:docMk/>
            <pc:sldMk cId="964281157" sldId="258"/>
            <ac:spMk id="15" creationId="{DF9AFA44-4F1C-4B78-AD1D-2B2C0EDBD647}"/>
          </ac:spMkLst>
        </pc:spChg>
        <pc:spChg chg="mod">
          <ac:chgData name="Kate Jones" userId="4a9fd575-894c-4f1c-886c-99f53615ea7e" providerId="ADAL" clId="{F6446FAB-1031-4CA1-80E2-F474C941922A}" dt="2019-09-12T09:45:03.938" v="2" actId="2711"/>
          <ac:spMkLst>
            <pc:docMk/>
            <pc:sldMk cId="964281157" sldId="258"/>
            <ac:spMk id="16" creationId="{D4DA2CA1-F193-4A64-857D-A220A66A702D}"/>
          </ac:spMkLst>
        </pc:spChg>
        <pc:spChg chg="mod">
          <ac:chgData name="Kate Jones" userId="4a9fd575-894c-4f1c-886c-99f53615ea7e" providerId="ADAL" clId="{F6446FAB-1031-4CA1-80E2-F474C941922A}" dt="2019-09-12T09:45:03.938" v="2" actId="2711"/>
          <ac:spMkLst>
            <pc:docMk/>
            <pc:sldMk cId="964281157" sldId="258"/>
            <ac:spMk id="17" creationId="{43C36651-95AF-4B28-9D9E-73A884677BDF}"/>
          </ac:spMkLst>
        </pc:spChg>
        <pc:spChg chg="mod">
          <ac:chgData name="Kate Jones" userId="4a9fd575-894c-4f1c-886c-99f53615ea7e" providerId="ADAL" clId="{F6446FAB-1031-4CA1-80E2-F474C941922A}" dt="2019-09-12T09:45:03.938" v="2" actId="2711"/>
          <ac:spMkLst>
            <pc:docMk/>
            <pc:sldMk cId="964281157" sldId="258"/>
            <ac:spMk id="19" creationId="{1FC7558D-4B24-48CD-B896-441CB39F52A4}"/>
          </ac:spMkLst>
        </pc:spChg>
        <pc:spChg chg="mod">
          <ac:chgData name="Kate Jones" userId="4a9fd575-894c-4f1c-886c-99f53615ea7e" providerId="ADAL" clId="{F6446FAB-1031-4CA1-80E2-F474C941922A}" dt="2019-09-12T09:45:03.938" v="2" actId="2711"/>
          <ac:spMkLst>
            <pc:docMk/>
            <pc:sldMk cId="964281157" sldId="258"/>
            <ac:spMk id="21" creationId="{AD62501C-EC55-46D0-854E-1660FE856321}"/>
          </ac:spMkLst>
        </pc:spChg>
        <pc:spChg chg="mod">
          <ac:chgData name="Kate Jones" userId="4a9fd575-894c-4f1c-886c-99f53615ea7e" providerId="ADAL" clId="{F6446FAB-1031-4CA1-80E2-F474C941922A}" dt="2019-09-12T09:45:03.938" v="2" actId="2711"/>
          <ac:spMkLst>
            <pc:docMk/>
            <pc:sldMk cId="964281157" sldId="258"/>
            <ac:spMk id="23" creationId="{FF2BF90F-5B9D-48C0-A134-0006DA1B1AA3}"/>
          </ac:spMkLst>
        </pc:spChg>
        <pc:spChg chg="mod">
          <ac:chgData name="Kate Jones" userId="4a9fd575-894c-4f1c-886c-99f53615ea7e" providerId="ADAL" clId="{F6446FAB-1031-4CA1-80E2-F474C941922A}" dt="2019-09-12T09:45:54.967" v="9" actId="20577"/>
          <ac:spMkLst>
            <pc:docMk/>
            <pc:sldMk cId="964281157" sldId="258"/>
            <ac:spMk id="36" creationId="{2B905A2A-3B2C-491B-AEFB-EF62EA1F65A2}"/>
          </ac:spMkLst>
        </pc:spChg>
        <pc:spChg chg="mod">
          <ac:chgData name="Kate Jones" userId="4a9fd575-894c-4f1c-886c-99f53615ea7e" providerId="ADAL" clId="{F6446FAB-1031-4CA1-80E2-F474C941922A}" dt="2019-09-12T09:45:03.938" v="2" actId="2711"/>
          <ac:spMkLst>
            <pc:docMk/>
            <pc:sldMk cId="964281157" sldId="258"/>
            <ac:spMk id="37" creationId="{BAF0DE17-0A6B-458F-B8B9-C9FD4C67AEBC}"/>
          </ac:spMkLst>
        </pc:spChg>
        <pc:spChg chg="mod">
          <ac:chgData name="Kate Jones" userId="4a9fd575-894c-4f1c-886c-99f53615ea7e" providerId="ADAL" clId="{F6446FAB-1031-4CA1-80E2-F474C941922A}" dt="2019-09-12T09:45:03.938" v="2" actId="2711"/>
          <ac:spMkLst>
            <pc:docMk/>
            <pc:sldMk cId="964281157" sldId="258"/>
            <ac:spMk id="38" creationId="{D236C40A-5D30-4E81-8C83-729154ECD4BC}"/>
          </ac:spMkLst>
        </pc:spChg>
        <pc:cxnChg chg="mod">
          <ac:chgData name="Kate Jones" userId="4a9fd575-894c-4f1c-886c-99f53615ea7e" providerId="ADAL" clId="{F6446FAB-1031-4CA1-80E2-F474C941922A}" dt="2019-09-12T09:45:03.938" v="2" actId="2711"/>
          <ac:cxnSpMkLst>
            <pc:docMk/>
            <pc:sldMk cId="964281157" sldId="258"/>
            <ac:cxnSpMk id="3" creationId="{7ECFFAD5-F7B4-44F7-A86A-726C9D1DF0D3}"/>
          </ac:cxnSpMkLst>
        </pc:cxnChg>
        <pc:cxnChg chg="mod">
          <ac:chgData name="Kate Jones" userId="4a9fd575-894c-4f1c-886c-99f53615ea7e" providerId="ADAL" clId="{F6446FAB-1031-4CA1-80E2-F474C941922A}" dt="2019-09-12T09:45:03.938" v="2" actId="2711"/>
          <ac:cxnSpMkLst>
            <pc:docMk/>
            <pc:sldMk cId="964281157" sldId="258"/>
            <ac:cxnSpMk id="24" creationId="{B88FC7D3-C174-4C59-AC36-45FA3DF4ABD9}"/>
          </ac:cxnSpMkLst>
        </pc:cxnChg>
        <pc:cxnChg chg="mod">
          <ac:chgData name="Kate Jones" userId="4a9fd575-894c-4f1c-886c-99f53615ea7e" providerId="ADAL" clId="{F6446FAB-1031-4CA1-80E2-F474C941922A}" dt="2019-09-12T09:45:03.938" v="2" actId="2711"/>
          <ac:cxnSpMkLst>
            <pc:docMk/>
            <pc:sldMk cId="964281157" sldId="258"/>
            <ac:cxnSpMk id="27" creationId="{A26D45B5-31E9-4BA8-AF75-A786CF4BA352}"/>
          </ac:cxnSpMkLst>
        </pc:cxnChg>
        <pc:cxnChg chg="mod">
          <ac:chgData name="Kate Jones" userId="4a9fd575-894c-4f1c-886c-99f53615ea7e" providerId="ADAL" clId="{F6446FAB-1031-4CA1-80E2-F474C941922A}" dt="2019-09-12T09:45:03.938" v="2" actId="2711"/>
          <ac:cxnSpMkLst>
            <pc:docMk/>
            <pc:sldMk cId="964281157" sldId="258"/>
            <ac:cxnSpMk id="32" creationId="{17F5A85A-5D47-42BE-86B4-4020FF6FD7A1}"/>
          </ac:cxnSpMkLst>
        </pc:cxnChg>
      </pc:sldChg>
      <pc:sldChg chg="modSp">
        <pc:chgData name="Kate Jones" userId="4a9fd575-894c-4f1c-886c-99f53615ea7e" providerId="ADAL" clId="{F6446FAB-1031-4CA1-80E2-F474C941922A}" dt="2019-09-12T09:48:24.508" v="36" actId="1076"/>
        <pc:sldMkLst>
          <pc:docMk/>
          <pc:sldMk cId="1905770559" sldId="259"/>
        </pc:sldMkLst>
        <pc:spChg chg="mod">
          <ac:chgData name="Kate Jones" userId="4a9fd575-894c-4f1c-886c-99f53615ea7e" providerId="ADAL" clId="{F6446FAB-1031-4CA1-80E2-F474C941922A}" dt="2019-09-12T09:47:01.759" v="10" actId="2711"/>
          <ac:spMkLst>
            <pc:docMk/>
            <pc:sldMk cId="1905770559" sldId="259"/>
            <ac:spMk id="6" creationId="{0DDA58E1-14D0-4545-AC90-685B007BE540}"/>
          </ac:spMkLst>
        </pc:spChg>
        <pc:spChg chg="mod">
          <ac:chgData name="Kate Jones" userId="4a9fd575-894c-4f1c-886c-99f53615ea7e" providerId="ADAL" clId="{F6446FAB-1031-4CA1-80E2-F474C941922A}" dt="2019-09-12T09:47:13.827" v="12" actId="14100"/>
          <ac:spMkLst>
            <pc:docMk/>
            <pc:sldMk cId="1905770559" sldId="259"/>
            <ac:spMk id="8" creationId="{1754C992-1827-46CA-BB29-1C6CC0229C01}"/>
          </ac:spMkLst>
        </pc:spChg>
        <pc:spChg chg="mod">
          <ac:chgData name="Kate Jones" userId="4a9fd575-894c-4f1c-886c-99f53615ea7e" providerId="ADAL" clId="{F6446FAB-1031-4CA1-80E2-F474C941922A}" dt="2019-09-12T09:47:01.759" v="10" actId="2711"/>
          <ac:spMkLst>
            <pc:docMk/>
            <pc:sldMk cId="1905770559" sldId="259"/>
            <ac:spMk id="22" creationId="{ABE07CE3-7692-4ADE-BC42-781792357EDC}"/>
          </ac:spMkLst>
        </pc:spChg>
        <pc:spChg chg="mod">
          <ac:chgData name="Kate Jones" userId="4a9fd575-894c-4f1c-886c-99f53615ea7e" providerId="ADAL" clId="{F6446FAB-1031-4CA1-80E2-F474C941922A}" dt="2019-09-12T09:48:24.508" v="36" actId="1076"/>
          <ac:spMkLst>
            <pc:docMk/>
            <pc:sldMk cId="1905770559" sldId="259"/>
            <ac:spMk id="31" creationId="{466FC625-8E93-4C21-BD2E-879CBEFCADA1}"/>
          </ac:spMkLst>
        </pc:spChg>
        <pc:spChg chg="mod">
          <ac:chgData name="Kate Jones" userId="4a9fd575-894c-4f1c-886c-99f53615ea7e" providerId="ADAL" clId="{F6446FAB-1031-4CA1-80E2-F474C941922A}" dt="2019-09-12T09:47:08.273" v="11" actId="404"/>
          <ac:spMkLst>
            <pc:docMk/>
            <pc:sldMk cId="1905770559" sldId="259"/>
            <ac:spMk id="37" creationId="{BAF0DE17-0A6B-458F-B8B9-C9FD4C67AEBC}"/>
          </ac:spMkLst>
        </pc:spChg>
        <pc:spChg chg="mod">
          <ac:chgData name="Kate Jones" userId="4a9fd575-894c-4f1c-886c-99f53615ea7e" providerId="ADAL" clId="{F6446FAB-1031-4CA1-80E2-F474C941922A}" dt="2019-09-12T09:47:01.759" v="10" actId="2711"/>
          <ac:spMkLst>
            <pc:docMk/>
            <pc:sldMk cId="1905770559" sldId="259"/>
            <ac:spMk id="41" creationId="{387F0324-3560-4D55-96A5-9ACED0AC1C4C}"/>
          </ac:spMkLst>
        </pc:spChg>
        <pc:spChg chg="mod">
          <ac:chgData name="Kate Jones" userId="4a9fd575-894c-4f1c-886c-99f53615ea7e" providerId="ADAL" clId="{F6446FAB-1031-4CA1-80E2-F474C941922A}" dt="2019-09-12T09:47:01.759" v="10" actId="2711"/>
          <ac:spMkLst>
            <pc:docMk/>
            <pc:sldMk cId="1905770559" sldId="259"/>
            <ac:spMk id="42" creationId="{5398496D-C744-442D-89D1-7BECCED8D945}"/>
          </ac:spMkLst>
        </pc:spChg>
        <pc:spChg chg="mod">
          <ac:chgData name="Kate Jones" userId="4a9fd575-894c-4f1c-886c-99f53615ea7e" providerId="ADAL" clId="{F6446FAB-1031-4CA1-80E2-F474C941922A}" dt="2019-09-12T09:47:01.759" v="10" actId="2711"/>
          <ac:spMkLst>
            <pc:docMk/>
            <pc:sldMk cId="1905770559" sldId="259"/>
            <ac:spMk id="43" creationId="{7BAA0A5C-2089-43AB-B664-712D30D096A5}"/>
          </ac:spMkLst>
        </pc:spChg>
        <pc:spChg chg="mod">
          <ac:chgData name="Kate Jones" userId="4a9fd575-894c-4f1c-886c-99f53615ea7e" providerId="ADAL" clId="{F6446FAB-1031-4CA1-80E2-F474C941922A}" dt="2019-09-12T09:47:01.759" v="10" actId="2711"/>
          <ac:spMkLst>
            <pc:docMk/>
            <pc:sldMk cId="1905770559" sldId="259"/>
            <ac:spMk id="44" creationId="{7677E04F-175E-4FFA-95C0-E0ED07A2FA57}"/>
          </ac:spMkLst>
        </pc:spChg>
        <pc:spChg chg="mod">
          <ac:chgData name="Kate Jones" userId="4a9fd575-894c-4f1c-886c-99f53615ea7e" providerId="ADAL" clId="{F6446FAB-1031-4CA1-80E2-F474C941922A}" dt="2019-09-12T09:47:01.759" v="10" actId="2711"/>
          <ac:spMkLst>
            <pc:docMk/>
            <pc:sldMk cId="1905770559" sldId="259"/>
            <ac:spMk id="46" creationId="{626FB95D-E645-443C-89BD-F3552DF1C4BB}"/>
          </ac:spMkLst>
        </pc:spChg>
        <pc:spChg chg="mod">
          <ac:chgData name="Kate Jones" userId="4a9fd575-894c-4f1c-886c-99f53615ea7e" providerId="ADAL" clId="{F6446FAB-1031-4CA1-80E2-F474C941922A}" dt="2019-09-12T09:48:21.033" v="35" actId="1076"/>
          <ac:spMkLst>
            <pc:docMk/>
            <pc:sldMk cId="1905770559" sldId="259"/>
            <ac:spMk id="47" creationId="{A9A473A1-ACD6-46F2-A090-B168CD71B69B}"/>
          </ac:spMkLst>
        </pc:spChg>
      </pc:sldChg>
      <pc:sldChg chg="modSp">
        <pc:chgData name="Kate Jones" userId="4a9fd575-894c-4f1c-886c-99f53615ea7e" providerId="ADAL" clId="{F6446FAB-1031-4CA1-80E2-F474C941922A}" dt="2019-09-12T09:48:34.906" v="37" actId="2711"/>
        <pc:sldMkLst>
          <pc:docMk/>
          <pc:sldMk cId="800448885" sldId="260"/>
        </pc:sldMkLst>
        <pc:spChg chg="mod">
          <ac:chgData name="Kate Jones" userId="4a9fd575-894c-4f1c-886c-99f53615ea7e" providerId="ADAL" clId="{F6446FAB-1031-4CA1-80E2-F474C941922A}" dt="2019-09-12T09:48:34.906" v="37" actId="2711"/>
          <ac:spMkLst>
            <pc:docMk/>
            <pc:sldMk cId="800448885" sldId="260"/>
            <ac:spMk id="9" creationId="{22EB1106-CEF0-4CA8-A52E-204F48BF49C8}"/>
          </ac:spMkLst>
        </pc:spChg>
        <pc:spChg chg="mod">
          <ac:chgData name="Kate Jones" userId="4a9fd575-894c-4f1c-886c-99f53615ea7e" providerId="ADAL" clId="{F6446FAB-1031-4CA1-80E2-F474C941922A}" dt="2019-09-12T09:48:34.906" v="37" actId="2711"/>
          <ac:spMkLst>
            <pc:docMk/>
            <pc:sldMk cId="800448885" sldId="260"/>
            <ac:spMk id="10" creationId="{733ADA13-B5CD-4D3A-8889-FEE3E3283C21}"/>
          </ac:spMkLst>
        </pc:spChg>
      </pc:sldChg>
      <pc:sldChg chg="modSp">
        <pc:chgData name="Kate Jones" userId="4a9fd575-894c-4f1c-886c-99f53615ea7e" providerId="ADAL" clId="{F6446FAB-1031-4CA1-80E2-F474C941922A}" dt="2019-09-12T09:48:43.840" v="38" actId="2711"/>
        <pc:sldMkLst>
          <pc:docMk/>
          <pc:sldMk cId="1767397705" sldId="261"/>
        </pc:sldMkLst>
        <pc:spChg chg="mod">
          <ac:chgData name="Kate Jones" userId="4a9fd575-894c-4f1c-886c-99f53615ea7e" providerId="ADAL" clId="{F6446FAB-1031-4CA1-80E2-F474C941922A}" dt="2019-09-12T09:48:43.840" v="38" actId="2711"/>
          <ac:spMkLst>
            <pc:docMk/>
            <pc:sldMk cId="1767397705" sldId="261"/>
            <ac:spMk id="9" creationId="{22EB1106-CEF0-4CA8-A52E-204F48BF49C8}"/>
          </ac:spMkLst>
        </pc:spChg>
      </pc:sldChg>
    </pc:docChg>
  </pc:docChgLst>
  <pc:docChgLst>
    <pc:chgData name="Kate Jones" userId="4a9fd575-894c-4f1c-886c-99f53615ea7e" providerId="ADAL" clId="{4E08C812-D126-40ED-83E0-DE39721B5244}"/>
    <pc:docChg chg="undo custSel modSld">
      <pc:chgData name="Kate Jones" userId="4a9fd575-894c-4f1c-886c-99f53615ea7e" providerId="ADAL" clId="{4E08C812-D126-40ED-83E0-DE39721B5244}" dt="2019-09-16T10:01:41.982" v="26" actId="1076"/>
      <pc:docMkLst>
        <pc:docMk/>
      </pc:docMkLst>
      <pc:sldChg chg="modSp">
        <pc:chgData name="Kate Jones" userId="4a9fd575-894c-4f1c-886c-99f53615ea7e" providerId="ADAL" clId="{4E08C812-D126-40ED-83E0-DE39721B5244}" dt="2019-09-16T10:01:35.270" v="25" actId="1076"/>
        <pc:sldMkLst>
          <pc:docMk/>
          <pc:sldMk cId="3525544073" sldId="256"/>
        </pc:sldMkLst>
        <pc:spChg chg="mod">
          <ac:chgData name="Kate Jones" userId="4a9fd575-894c-4f1c-886c-99f53615ea7e" providerId="ADAL" clId="{4E08C812-D126-40ED-83E0-DE39721B5244}" dt="2019-09-16T10:01:35.270" v="25" actId="1076"/>
          <ac:spMkLst>
            <pc:docMk/>
            <pc:sldMk cId="3525544073" sldId="256"/>
            <ac:spMk id="2" creationId="{02F92F9C-171A-47E7-9D5D-508CF79B2BF0}"/>
          </ac:spMkLst>
        </pc:spChg>
      </pc:sldChg>
      <pc:sldChg chg="delSp modSp">
        <pc:chgData name="Kate Jones" userId="4a9fd575-894c-4f1c-886c-99f53615ea7e" providerId="ADAL" clId="{4E08C812-D126-40ED-83E0-DE39721B5244}" dt="2019-09-16T10:01:24.010" v="24" actId="1076"/>
        <pc:sldMkLst>
          <pc:docMk/>
          <pc:sldMk cId="419421475" sldId="257"/>
        </pc:sldMkLst>
        <pc:spChg chg="del mod">
          <ac:chgData name="Kate Jones" userId="4a9fd575-894c-4f1c-886c-99f53615ea7e" providerId="ADAL" clId="{4E08C812-D126-40ED-83E0-DE39721B5244}" dt="2019-09-16T09:59:04.837" v="8" actId="478"/>
          <ac:spMkLst>
            <pc:docMk/>
            <pc:sldMk cId="419421475" sldId="257"/>
            <ac:spMk id="3" creationId="{5BACB573-6B7B-4393-84D8-40668B70ADF2}"/>
          </ac:spMkLst>
        </pc:spChg>
        <pc:spChg chg="mod">
          <ac:chgData name="Kate Jones" userId="4a9fd575-894c-4f1c-886c-99f53615ea7e" providerId="ADAL" clId="{4E08C812-D126-40ED-83E0-DE39721B5244}" dt="2019-09-16T10:01:20.407" v="23" actId="1076"/>
          <ac:spMkLst>
            <pc:docMk/>
            <pc:sldMk cId="419421475" sldId="257"/>
            <ac:spMk id="8" creationId="{B6490EA7-9E32-4D61-AE99-B6B9F25A347E}"/>
          </ac:spMkLst>
        </pc:spChg>
        <pc:spChg chg="mod">
          <ac:chgData name="Kate Jones" userId="4a9fd575-894c-4f1c-886c-99f53615ea7e" providerId="ADAL" clId="{4E08C812-D126-40ED-83E0-DE39721B5244}" dt="2019-09-16T10:01:24.010" v="24" actId="1076"/>
          <ac:spMkLst>
            <pc:docMk/>
            <pc:sldMk cId="419421475" sldId="257"/>
            <ac:spMk id="48" creationId="{752BDBD2-8344-48E7-A28B-776AA4248A61}"/>
          </ac:spMkLst>
        </pc:spChg>
      </pc:sldChg>
      <pc:sldChg chg="modSp">
        <pc:chgData name="Kate Jones" userId="4a9fd575-894c-4f1c-886c-99f53615ea7e" providerId="ADAL" clId="{4E08C812-D126-40ED-83E0-DE39721B5244}" dt="2019-09-16T09:59:40.752" v="15" actId="1076"/>
        <pc:sldMkLst>
          <pc:docMk/>
          <pc:sldMk cId="964281157" sldId="258"/>
        </pc:sldMkLst>
        <pc:spChg chg="mod">
          <ac:chgData name="Kate Jones" userId="4a9fd575-894c-4f1c-886c-99f53615ea7e" providerId="ADAL" clId="{4E08C812-D126-40ED-83E0-DE39721B5244}" dt="2019-09-16T09:59:40.752" v="15" actId="1076"/>
          <ac:spMkLst>
            <pc:docMk/>
            <pc:sldMk cId="964281157" sldId="258"/>
            <ac:spMk id="2" creationId="{0CEE6EDC-C8BA-44A6-9E6D-CBB6D2C861B7}"/>
          </ac:spMkLst>
        </pc:spChg>
      </pc:sldChg>
      <pc:sldChg chg="addSp delSp modSp">
        <pc:chgData name="Kate Jones" userId="4a9fd575-894c-4f1c-886c-99f53615ea7e" providerId="ADAL" clId="{4E08C812-D126-40ED-83E0-DE39721B5244}" dt="2019-09-16T10:01:41.982" v="26" actId="1076"/>
        <pc:sldMkLst>
          <pc:docMk/>
          <pc:sldMk cId="1905770559" sldId="259"/>
        </pc:sldMkLst>
        <pc:spChg chg="del">
          <ac:chgData name="Kate Jones" userId="4a9fd575-894c-4f1c-886c-99f53615ea7e" providerId="ADAL" clId="{4E08C812-D126-40ED-83E0-DE39721B5244}" dt="2019-09-16T10:00:00.782" v="16" actId="478"/>
          <ac:spMkLst>
            <pc:docMk/>
            <pc:sldMk cId="1905770559" sldId="259"/>
            <ac:spMk id="2" creationId="{71FACCCE-136F-49EF-95C9-9597E4181E73}"/>
          </ac:spMkLst>
        </pc:spChg>
        <pc:spChg chg="add del">
          <ac:chgData name="Kate Jones" userId="4a9fd575-894c-4f1c-886c-99f53615ea7e" providerId="ADAL" clId="{4E08C812-D126-40ED-83E0-DE39721B5244}" dt="2019-09-16T10:00:07.008" v="18"/>
          <ac:spMkLst>
            <pc:docMk/>
            <pc:sldMk cId="1905770559" sldId="259"/>
            <ac:spMk id="3" creationId="{B8AF6CF4-3B05-44F7-879C-6197424119F8}"/>
          </ac:spMkLst>
        </pc:spChg>
        <pc:spChg chg="mod">
          <ac:chgData name="Kate Jones" userId="4a9fd575-894c-4f1c-886c-99f53615ea7e" providerId="ADAL" clId="{4E08C812-D126-40ED-83E0-DE39721B5244}" dt="2019-09-16T10:01:41.982" v="26" actId="1076"/>
          <ac:spMkLst>
            <pc:docMk/>
            <pc:sldMk cId="1905770559" sldId="259"/>
            <ac:spMk id="7" creationId="{25CE9FF0-4E4C-487B-BFFB-1F05753004A8}"/>
          </ac:spMkLst>
        </pc:spChg>
      </pc:sldChg>
      <pc:sldChg chg="modSp">
        <pc:chgData name="Kate Jones" userId="4a9fd575-894c-4f1c-886c-99f53615ea7e" providerId="ADAL" clId="{4E08C812-D126-40ED-83E0-DE39721B5244}" dt="2019-09-16T10:01:11.327" v="22" actId="1076"/>
        <pc:sldMkLst>
          <pc:docMk/>
          <pc:sldMk cId="800448885" sldId="260"/>
        </pc:sldMkLst>
        <pc:spChg chg="mod">
          <ac:chgData name="Kate Jones" userId="4a9fd575-894c-4f1c-886c-99f53615ea7e" providerId="ADAL" clId="{4E08C812-D126-40ED-83E0-DE39721B5244}" dt="2019-09-16T10:01:11.327" v="22" actId="1076"/>
          <ac:spMkLst>
            <pc:docMk/>
            <pc:sldMk cId="800448885" sldId="260"/>
            <ac:spMk id="3" creationId="{6EE612FA-2C17-40B2-BBBD-D4E85D5F7557}"/>
          </ac:spMkLst>
        </pc:spChg>
        <pc:picChg chg="mod">
          <ac:chgData name="Kate Jones" userId="4a9fd575-894c-4f1c-886c-99f53615ea7e" providerId="ADAL" clId="{4E08C812-D126-40ED-83E0-DE39721B5244}" dt="2019-09-16T10:01:06.675" v="21" actId="1076"/>
          <ac:picMkLst>
            <pc:docMk/>
            <pc:sldMk cId="800448885" sldId="260"/>
            <ac:picMk id="11" creationId="{E1272A43-A4A3-45CB-B392-018BEC26A61E}"/>
          </ac:picMkLst>
        </pc:picChg>
      </pc:sldChg>
      <pc:sldChg chg="modSp">
        <pc:chgData name="Kate Jones" userId="4a9fd575-894c-4f1c-886c-99f53615ea7e" providerId="ADAL" clId="{4E08C812-D126-40ED-83E0-DE39721B5244}" dt="2019-09-16T09:58:34.699" v="4"/>
        <pc:sldMkLst>
          <pc:docMk/>
          <pc:sldMk cId="1767397705" sldId="261"/>
        </pc:sldMkLst>
        <pc:spChg chg="mod">
          <ac:chgData name="Kate Jones" userId="4a9fd575-894c-4f1c-886c-99f53615ea7e" providerId="ADAL" clId="{4E08C812-D126-40ED-83E0-DE39721B5244}" dt="2019-09-16T09:58:34.699" v="4"/>
          <ac:spMkLst>
            <pc:docMk/>
            <pc:sldMk cId="1767397705" sldId="261"/>
            <ac:spMk id="2" creationId="{49B1CD5E-484D-405E-8464-655C9C4B7C63}"/>
          </ac:spMkLst>
        </pc:spChg>
      </pc:sldChg>
    </pc:docChg>
  </pc:docChgLst>
  <pc:docChgLst>
    <pc:chgData name="Sara Castledine" userId="de71b77f-99b9-4645-97e6-891bf3d3b6d2" providerId="ADAL" clId="{76DC26C4-E763-4D1B-9423-C86D4FD3B638}"/>
    <pc:docChg chg="modSld sldOrd">
      <pc:chgData name="Sara Castledine" userId="de71b77f-99b9-4645-97e6-891bf3d3b6d2" providerId="ADAL" clId="{76DC26C4-E763-4D1B-9423-C86D4FD3B638}" dt="2019-08-20T15:49:45.336" v="20"/>
      <pc:docMkLst>
        <pc:docMk/>
      </pc:docMkLst>
      <pc:sldChg chg="ord">
        <pc:chgData name="Sara Castledine" userId="de71b77f-99b9-4645-97e6-891bf3d3b6d2" providerId="ADAL" clId="{76DC26C4-E763-4D1B-9423-C86D4FD3B638}" dt="2019-08-20T15:49:45.336" v="20"/>
        <pc:sldMkLst>
          <pc:docMk/>
          <pc:sldMk cId="1905770559" sldId="259"/>
        </pc:sldMkLst>
      </pc:sldChg>
      <pc:sldChg chg="modSp">
        <pc:chgData name="Sara Castledine" userId="de71b77f-99b9-4645-97e6-891bf3d3b6d2" providerId="ADAL" clId="{76DC26C4-E763-4D1B-9423-C86D4FD3B638}" dt="2019-08-20T15:49:43.380" v="19" actId="20577"/>
        <pc:sldMkLst>
          <pc:docMk/>
          <pc:sldMk cId="800448885" sldId="260"/>
        </pc:sldMkLst>
        <pc:spChg chg="mod">
          <ac:chgData name="Sara Castledine" userId="de71b77f-99b9-4645-97e6-891bf3d3b6d2" providerId="ADAL" clId="{76DC26C4-E763-4D1B-9423-C86D4FD3B638}" dt="2019-08-20T15:49:43.380" v="19" actId="20577"/>
          <ac:spMkLst>
            <pc:docMk/>
            <pc:sldMk cId="800448885" sldId="260"/>
            <ac:spMk id="10" creationId="{733ADA13-B5CD-4D3A-8889-FEE3E3283C21}"/>
          </ac:spMkLst>
        </pc:spChg>
      </pc:sldChg>
    </pc:docChg>
  </pc:docChgLst>
  <pc:docChgLst>
    <pc:chgData name="Rebekah Goh" userId="557a5cbb-287d-40da-825e-f4e4c0111d57" providerId="ADAL" clId="{4BB39428-DA06-4D22-8AE0-E227CBB3BFAD}"/>
    <pc:docChg chg="custSel modSld">
      <pc:chgData name="Rebekah Goh" userId="557a5cbb-287d-40da-825e-f4e4c0111d57" providerId="ADAL" clId="{4BB39428-DA06-4D22-8AE0-E227CBB3BFAD}" dt="2019-07-31T07:40:40.517" v="11"/>
      <pc:docMkLst>
        <pc:docMk/>
      </pc:docMkLst>
      <pc:sldChg chg="addCm modCm">
        <pc:chgData name="Rebekah Goh" userId="557a5cbb-287d-40da-825e-f4e4c0111d57" providerId="ADAL" clId="{4BB39428-DA06-4D22-8AE0-E227CBB3BFAD}" dt="2019-07-31T07:31:09.275" v="2"/>
        <pc:sldMkLst>
          <pc:docMk/>
          <pc:sldMk cId="419421475" sldId="257"/>
        </pc:sldMkLst>
      </pc:sldChg>
      <pc:sldChg chg="modSp addCm modCm">
        <pc:chgData name="Rebekah Goh" userId="557a5cbb-287d-40da-825e-f4e4c0111d57" providerId="ADAL" clId="{4BB39428-DA06-4D22-8AE0-E227CBB3BFAD}" dt="2019-07-31T07:40:40.517" v="11"/>
        <pc:sldMkLst>
          <pc:docMk/>
          <pc:sldMk cId="964281157" sldId="258"/>
        </pc:sldMkLst>
        <pc:spChg chg="mod">
          <ac:chgData name="Rebekah Goh" userId="557a5cbb-287d-40da-825e-f4e4c0111d57" providerId="ADAL" clId="{4BB39428-DA06-4D22-8AE0-E227CBB3BFAD}" dt="2019-07-31T07:36:31.791" v="5" actId="207"/>
          <ac:spMkLst>
            <pc:docMk/>
            <pc:sldMk cId="964281157" sldId="258"/>
            <ac:spMk id="13" creationId="{52954958-69FD-4B56-997C-3B899322C0C7}"/>
          </ac:spMkLst>
        </pc:spChg>
        <pc:spChg chg="mod">
          <ac:chgData name="Rebekah Goh" userId="557a5cbb-287d-40da-825e-f4e4c0111d57" providerId="ADAL" clId="{4BB39428-DA06-4D22-8AE0-E227CBB3BFAD}" dt="2019-07-31T07:36:28.236" v="4" actId="207"/>
          <ac:spMkLst>
            <pc:docMk/>
            <pc:sldMk cId="964281157" sldId="258"/>
            <ac:spMk id="14" creationId="{D3196F73-C377-4F7F-B822-5561A6719639}"/>
          </ac:spMkLst>
        </pc:spChg>
        <pc:spChg chg="mod">
          <ac:chgData name="Rebekah Goh" userId="557a5cbb-287d-40da-825e-f4e4c0111d57" providerId="ADAL" clId="{4BB39428-DA06-4D22-8AE0-E227CBB3BFAD}" dt="2019-07-31T07:36:37.325" v="7" actId="207"/>
          <ac:spMkLst>
            <pc:docMk/>
            <pc:sldMk cId="964281157" sldId="258"/>
            <ac:spMk id="15" creationId="{DF9AFA44-4F1C-4B78-AD1D-2B2C0EDBD647}"/>
          </ac:spMkLst>
        </pc:spChg>
        <pc:spChg chg="mod">
          <ac:chgData name="Rebekah Goh" userId="557a5cbb-287d-40da-825e-f4e4c0111d57" providerId="ADAL" clId="{4BB39428-DA06-4D22-8AE0-E227CBB3BFAD}" dt="2019-07-31T07:36:34.732" v="6" actId="207"/>
          <ac:spMkLst>
            <pc:docMk/>
            <pc:sldMk cId="964281157" sldId="258"/>
            <ac:spMk id="16" creationId="{D4DA2CA1-F193-4A64-857D-A220A66A702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5000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500063"/>
          </a:xfrm>
          <a:prstGeom prst="rect">
            <a:avLst/>
          </a:prstGeom>
        </p:spPr>
        <p:txBody>
          <a:bodyPr vert="horz" lIns="91440" tIns="45720" rIns="91440" bIns="45720" rtlCol="0"/>
          <a:lstStyle>
            <a:lvl1pPr algn="r">
              <a:defRPr sz="1200"/>
            </a:lvl1pPr>
          </a:lstStyle>
          <a:p>
            <a:fld id="{04F8C2AA-FF7D-4FFD-96D8-E3A2B7E108B7}" type="datetimeFigureOut">
              <a:rPr lang="en-GB" smtClean="0"/>
              <a:t>20/10/22</a:t>
            </a:fld>
            <a:endParaRPr lang="en-GB"/>
          </a:p>
        </p:txBody>
      </p:sp>
      <p:sp>
        <p:nvSpPr>
          <p:cNvPr id="4" name="Slide Image Placeholder 3"/>
          <p:cNvSpPr>
            <a:spLocks noGrp="1" noRot="1" noChangeAspect="1"/>
          </p:cNvSpPr>
          <p:nvPr>
            <p:ph type="sldImg" idx="2"/>
          </p:nvPr>
        </p:nvSpPr>
        <p:spPr>
          <a:xfrm>
            <a:off x="2232025" y="1247775"/>
            <a:ext cx="2333625" cy="33686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803775"/>
            <a:ext cx="5438775" cy="3930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82138"/>
            <a:ext cx="2946400" cy="50006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82138"/>
            <a:ext cx="2946400" cy="500062"/>
          </a:xfrm>
          <a:prstGeom prst="rect">
            <a:avLst/>
          </a:prstGeom>
        </p:spPr>
        <p:txBody>
          <a:bodyPr vert="horz" lIns="91440" tIns="45720" rIns="91440" bIns="45720" rtlCol="0" anchor="b"/>
          <a:lstStyle>
            <a:lvl1pPr algn="r">
              <a:defRPr sz="1200"/>
            </a:lvl1pPr>
          </a:lstStyle>
          <a:p>
            <a:fld id="{591665E4-27E5-4368-8BC7-4A7FBFCEF8F3}" type="slidenum">
              <a:rPr lang="en-GB" smtClean="0"/>
              <a:t>‹#›</a:t>
            </a:fld>
            <a:endParaRPr lang="en-GB"/>
          </a:p>
        </p:txBody>
      </p:sp>
    </p:spTree>
    <p:extLst>
      <p:ext uri="{BB962C8B-B14F-4D97-AF65-F5344CB8AC3E}">
        <p14:creationId xmlns:p14="http://schemas.microsoft.com/office/powerpoint/2010/main" val="4169883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DE67EF2-EDF6-4ADB-81BF-353781413A1E}" type="datetime1">
              <a:rPr lang="en-GB" smtClean="0"/>
              <a:t>20/10/22</a:t>
            </a:fld>
            <a:endParaRPr lang="en-GB"/>
          </a:p>
        </p:txBody>
      </p:sp>
      <p:sp>
        <p:nvSpPr>
          <p:cNvPr id="5" name="Footer Placeholder 4"/>
          <p:cNvSpPr>
            <a:spLocks noGrp="1"/>
          </p:cNvSpPr>
          <p:nvPr>
            <p:ph type="ftr" sz="quarter" idx="11"/>
          </p:nvPr>
        </p:nvSpPr>
        <p:spPr/>
        <p:txBody>
          <a:bodyPr/>
          <a:lstStyle/>
          <a:p>
            <a:r>
              <a:rPr lang="en-GB"/>
              <a:t>Copyright © 2019 Mathematics Mastery. </a:t>
            </a:r>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2794260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253A3B-CFFB-4BA7-882B-CD60450D5290}" type="datetime1">
              <a:rPr lang="en-GB" smtClean="0"/>
              <a:t>20/10/22</a:t>
            </a:fld>
            <a:endParaRPr lang="en-GB"/>
          </a:p>
        </p:txBody>
      </p:sp>
      <p:sp>
        <p:nvSpPr>
          <p:cNvPr id="5" name="Footer Placeholder 4"/>
          <p:cNvSpPr>
            <a:spLocks noGrp="1"/>
          </p:cNvSpPr>
          <p:nvPr>
            <p:ph type="ftr" sz="quarter" idx="11"/>
          </p:nvPr>
        </p:nvSpPr>
        <p:spPr/>
        <p:txBody>
          <a:bodyPr/>
          <a:lstStyle/>
          <a:p>
            <a:r>
              <a:rPr lang="en-GB"/>
              <a:t>Copyright © 2019 Mathematics Mastery. </a:t>
            </a:r>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100694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619D35-E9D2-4ABA-B85E-CB276A566BB9}" type="datetime1">
              <a:rPr lang="en-GB" smtClean="0"/>
              <a:t>20/10/22</a:t>
            </a:fld>
            <a:endParaRPr lang="en-GB"/>
          </a:p>
        </p:txBody>
      </p:sp>
      <p:sp>
        <p:nvSpPr>
          <p:cNvPr id="5" name="Footer Placeholder 4"/>
          <p:cNvSpPr>
            <a:spLocks noGrp="1"/>
          </p:cNvSpPr>
          <p:nvPr>
            <p:ph type="ftr" sz="quarter" idx="11"/>
          </p:nvPr>
        </p:nvSpPr>
        <p:spPr/>
        <p:txBody>
          <a:bodyPr/>
          <a:lstStyle/>
          <a:p>
            <a:r>
              <a:rPr lang="en-GB"/>
              <a:t>Copyright © 2019 Mathematics Mastery. </a:t>
            </a:r>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150952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D828E2-296F-445E-A309-93AB9E0F6DB4}" type="datetime1">
              <a:rPr lang="en-GB" smtClean="0"/>
              <a:t>20/10/22</a:t>
            </a:fld>
            <a:endParaRPr lang="en-GB"/>
          </a:p>
        </p:txBody>
      </p:sp>
      <p:sp>
        <p:nvSpPr>
          <p:cNvPr id="5" name="Footer Placeholder 4"/>
          <p:cNvSpPr>
            <a:spLocks noGrp="1"/>
          </p:cNvSpPr>
          <p:nvPr>
            <p:ph type="ftr" sz="quarter" idx="11"/>
          </p:nvPr>
        </p:nvSpPr>
        <p:spPr/>
        <p:txBody>
          <a:bodyPr/>
          <a:lstStyle/>
          <a:p>
            <a:r>
              <a:rPr lang="en-GB"/>
              <a:t>Copyright © 2019 Mathematics Mastery. </a:t>
            </a:r>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150226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01B4BE-49EB-4B44-8EC4-BBE888A78F6F}" type="datetime1">
              <a:rPr lang="en-GB" smtClean="0"/>
              <a:t>20/10/22</a:t>
            </a:fld>
            <a:endParaRPr lang="en-GB"/>
          </a:p>
        </p:txBody>
      </p:sp>
      <p:sp>
        <p:nvSpPr>
          <p:cNvPr id="5" name="Footer Placeholder 4"/>
          <p:cNvSpPr>
            <a:spLocks noGrp="1"/>
          </p:cNvSpPr>
          <p:nvPr>
            <p:ph type="ftr" sz="quarter" idx="11"/>
          </p:nvPr>
        </p:nvSpPr>
        <p:spPr/>
        <p:txBody>
          <a:bodyPr/>
          <a:lstStyle/>
          <a:p>
            <a:r>
              <a:rPr lang="en-GB"/>
              <a:t>Copyright © 2019 Mathematics Mastery. </a:t>
            </a:r>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355089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DFCD37-9C1B-46EF-BF02-C1011F101945}" type="datetime1">
              <a:rPr lang="en-GB" smtClean="0"/>
              <a:t>20/10/22</a:t>
            </a:fld>
            <a:endParaRPr lang="en-GB"/>
          </a:p>
        </p:txBody>
      </p:sp>
      <p:sp>
        <p:nvSpPr>
          <p:cNvPr id="6" name="Footer Placeholder 5"/>
          <p:cNvSpPr>
            <a:spLocks noGrp="1"/>
          </p:cNvSpPr>
          <p:nvPr>
            <p:ph type="ftr" sz="quarter" idx="11"/>
          </p:nvPr>
        </p:nvSpPr>
        <p:spPr/>
        <p:txBody>
          <a:bodyPr/>
          <a:lstStyle/>
          <a:p>
            <a:r>
              <a:rPr lang="en-GB"/>
              <a:t>Copyright © 2019 Mathematics Mastery. </a:t>
            </a:r>
          </a:p>
        </p:txBody>
      </p:sp>
      <p:sp>
        <p:nvSpPr>
          <p:cNvPr id="7" name="Slide Number Placeholder 6"/>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286614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037B4A-DED4-45D9-85B4-3EEBA181458A}" type="datetime1">
              <a:rPr lang="en-GB" smtClean="0"/>
              <a:t>20/10/22</a:t>
            </a:fld>
            <a:endParaRPr lang="en-GB"/>
          </a:p>
        </p:txBody>
      </p:sp>
      <p:sp>
        <p:nvSpPr>
          <p:cNvPr id="8" name="Footer Placeholder 7"/>
          <p:cNvSpPr>
            <a:spLocks noGrp="1"/>
          </p:cNvSpPr>
          <p:nvPr>
            <p:ph type="ftr" sz="quarter" idx="11"/>
          </p:nvPr>
        </p:nvSpPr>
        <p:spPr/>
        <p:txBody>
          <a:bodyPr/>
          <a:lstStyle/>
          <a:p>
            <a:r>
              <a:rPr lang="en-GB"/>
              <a:t>Copyright © 2019 Mathematics Mastery. </a:t>
            </a:r>
          </a:p>
        </p:txBody>
      </p:sp>
      <p:sp>
        <p:nvSpPr>
          <p:cNvPr id="9" name="Slide Number Placeholder 8"/>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114899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BBC1F7-BABF-41CB-B4A4-0D380D35F878}" type="datetime1">
              <a:rPr lang="en-GB" smtClean="0"/>
              <a:t>20/10/22</a:t>
            </a:fld>
            <a:endParaRPr lang="en-GB"/>
          </a:p>
        </p:txBody>
      </p:sp>
      <p:sp>
        <p:nvSpPr>
          <p:cNvPr id="4" name="Footer Placeholder 3"/>
          <p:cNvSpPr>
            <a:spLocks noGrp="1"/>
          </p:cNvSpPr>
          <p:nvPr>
            <p:ph type="ftr" sz="quarter" idx="11"/>
          </p:nvPr>
        </p:nvSpPr>
        <p:spPr/>
        <p:txBody>
          <a:bodyPr/>
          <a:lstStyle/>
          <a:p>
            <a:r>
              <a:rPr lang="en-GB"/>
              <a:t>Copyright © 2019 Mathematics Mastery. </a:t>
            </a:r>
          </a:p>
        </p:txBody>
      </p:sp>
      <p:sp>
        <p:nvSpPr>
          <p:cNvPr id="5" name="Slide Number Placeholder 4"/>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397376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EB8A0-B1CB-4B5C-8A03-CDA3B9A5B5FF}" type="datetime1">
              <a:rPr lang="en-GB" smtClean="0"/>
              <a:t>20/10/22</a:t>
            </a:fld>
            <a:endParaRPr lang="en-GB"/>
          </a:p>
        </p:txBody>
      </p:sp>
      <p:sp>
        <p:nvSpPr>
          <p:cNvPr id="3" name="Footer Placeholder 2"/>
          <p:cNvSpPr>
            <a:spLocks noGrp="1"/>
          </p:cNvSpPr>
          <p:nvPr>
            <p:ph type="ftr" sz="quarter" idx="11"/>
          </p:nvPr>
        </p:nvSpPr>
        <p:spPr/>
        <p:txBody>
          <a:bodyPr/>
          <a:lstStyle/>
          <a:p>
            <a:r>
              <a:rPr lang="en-GB"/>
              <a:t>Copyright © 2019 Mathematics Mastery. </a:t>
            </a:r>
          </a:p>
        </p:txBody>
      </p:sp>
      <p:sp>
        <p:nvSpPr>
          <p:cNvPr id="4" name="Slide Number Placeholder 3"/>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2114811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83A8F3B-080D-4D24-B1A2-E76BFE995AAA}" type="datetime1">
              <a:rPr lang="en-GB" smtClean="0"/>
              <a:t>20/10/22</a:t>
            </a:fld>
            <a:endParaRPr lang="en-GB"/>
          </a:p>
        </p:txBody>
      </p:sp>
      <p:sp>
        <p:nvSpPr>
          <p:cNvPr id="6" name="Footer Placeholder 5"/>
          <p:cNvSpPr>
            <a:spLocks noGrp="1"/>
          </p:cNvSpPr>
          <p:nvPr>
            <p:ph type="ftr" sz="quarter" idx="11"/>
          </p:nvPr>
        </p:nvSpPr>
        <p:spPr/>
        <p:txBody>
          <a:bodyPr/>
          <a:lstStyle/>
          <a:p>
            <a:r>
              <a:rPr lang="en-GB"/>
              <a:t>Copyright © 2019 Mathematics Mastery. </a:t>
            </a:r>
          </a:p>
        </p:txBody>
      </p:sp>
      <p:sp>
        <p:nvSpPr>
          <p:cNvPr id="7" name="Slide Number Placeholder 6"/>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418746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0604969-4713-4946-B2EB-0DDE991058BA}" type="datetime1">
              <a:rPr lang="en-GB" smtClean="0"/>
              <a:t>20/10/22</a:t>
            </a:fld>
            <a:endParaRPr lang="en-GB"/>
          </a:p>
        </p:txBody>
      </p:sp>
      <p:sp>
        <p:nvSpPr>
          <p:cNvPr id="6" name="Footer Placeholder 5"/>
          <p:cNvSpPr>
            <a:spLocks noGrp="1"/>
          </p:cNvSpPr>
          <p:nvPr>
            <p:ph type="ftr" sz="quarter" idx="11"/>
          </p:nvPr>
        </p:nvSpPr>
        <p:spPr/>
        <p:txBody>
          <a:bodyPr/>
          <a:lstStyle/>
          <a:p>
            <a:r>
              <a:rPr lang="en-GB"/>
              <a:t>Copyright © 2019 Mathematics Mastery. </a:t>
            </a:r>
          </a:p>
        </p:txBody>
      </p:sp>
      <p:sp>
        <p:nvSpPr>
          <p:cNvPr id="7" name="Slide Number Placeholder 6"/>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35797008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B96DDDF-BFCB-4B61-8B68-B4CA8D636218}" type="datetime1">
              <a:rPr lang="en-GB" smtClean="0"/>
              <a:t>20/10/22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Copyright © 2019 Mathematics Mastery. </a:t>
            </a: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BD657AA-A2D0-47BA-9A6B-1E8C8328D798}" type="slidenum">
              <a:rPr lang="en-GB" smtClean="0"/>
              <a:t>‹#›</a:t>
            </a:fld>
            <a:endParaRPr lang="en-GB"/>
          </a:p>
        </p:txBody>
      </p:sp>
    </p:spTree>
    <p:extLst>
      <p:ext uri="{BB962C8B-B14F-4D97-AF65-F5344CB8AC3E}">
        <p14:creationId xmlns:p14="http://schemas.microsoft.com/office/powerpoint/2010/main" val="16398522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svg"/><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www.random.org/dice/?num=2" TargetMode="External"/><Relationship Id="rId4" Type="http://schemas.openxmlformats.org/officeDocument/2006/relationships/hyperlink" Target="https://www.bbc.co.uk/teach/supermovers/ks1-maths-number-bonds-with-martin-dougan/zf6cpg8" TargetMode="External"/><Relationship Id="rId5" Type="http://schemas.openxmlformats.org/officeDocument/2006/relationships/image" Target="../media/image16.png"/><Relationship Id="rId6" Type="http://schemas.openxmlformats.org/officeDocument/2006/relationships/image" Target="../media/image17.png"/><Relationship Id="rId7" Type="http://schemas.microsoft.com/office/2007/relationships/hdphoto" Target="../media/hdphoto1.wdp"/><Relationship Id="rId8"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0328E31-651A-408C-A6A7-D6400FE65A60}"/>
              </a:ext>
            </a:extLst>
          </p:cNvPr>
          <p:cNvPicPr>
            <a:picLocks noChangeAspect="1"/>
          </p:cNvPicPr>
          <p:nvPr/>
        </p:nvPicPr>
        <p:blipFill>
          <a:blip r:embed="rId2"/>
          <a:stretch>
            <a:fillRect/>
          </a:stretch>
        </p:blipFill>
        <p:spPr>
          <a:xfrm>
            <a:off x="0" y="7083307"/>
            <a:ext cx="4401693" cy="2822693"/>
          </a:xfrm>
          <a:prstGeom prst="rect">
            <a:avLst/>
          </a:prstGeom>
        </p:spPr>
      </p:pic>
      <p:grpSp>
        <p:nvGrpSpPr>
          <p:cNvPr id="5" name="Group 4">
            <a:extLst>
              <a:ext uri="{FF2B5EF4-FFF2-40B4-BE49-F238E27FC236}">
                <a16:creationId xmlns:a16="http://schemas.microsoft.com/office/drawing/2014/main" xmlns="" id="{CFCBFE2C-BDA2-4926-97B3-8AEF5C3990F6}"/>
              </a:ext>
            </a:extLst>
          </p:cNvPr>
          <p:cNvGrpSpPr>
            <a:grpSpLocks/>
          </p:cNvGrpSpPr>
          <p:nvPr/>
        </p:nvGrpSpPr>
        <p:grpSpPr bwMode="auto">
          <a:xfrm>
            <a:off x="231499" y="1366915"/>
            <a:ext cx="6395002" cy="1472413"/>
            <a:chOff x="392933" y="77199"/>
            <a:chExt cx="6400258" cy="1597169"/>
          </a:xfrm>
        </p:grpSpPr>
        <p:sp>
          <p:nvSpPr>
            <p:cNvPr id="6" name="Rectangle 5">
              <a:extLst>
                <a:ext uri="{FF2B5EF4-FFF2-40B4-BE49-F238E27FC236}">
                  <a16:creationId xmlns:a16="http://schemas.microsoft.com/office/drawing/2014/main" xmlns="" id="{BA5D3A45-D414-4A41-AAC4-FA9E086898EF}"/>
                </a:ext>
              </a:extLst>
            </p:cNvPr>
            <p:cNvSpPr/>
            <p:nvPr/>
          </p:nvSpPr>
          <p:spPr>
            <a:xfrm>
              <a:off x="508859" y="594771"/>
              <a:ext cx="5760373" cy="107959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9BA1A0EE-3433-41A3-921E-14DC017AFD14}"/>
                </a:ext>
              </a:extLst>
            </p:cNvPr>
            <p:cNvSpPr>
              <a:spLocks noChangeArrowheads="1"/>
            </p:cNvSpPr>
            <p:nvPr/>
          </p:nvSpPr>
          <p:spPr bwMode="auto">
            <a:xfrm>
              <a:off x="392933" y="687341"/>
              <a:ext cx="5430428" cy="83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4400" b="1">
                  <a:solidFill>
                    <a:schemeClr val="bg1"/>
                  </a:solidFill>
                  <a:latin typeface="Arial" panose="020B0604020202020204" pitchFamily="34" charset="0"/>
                  <a:cs typeface="Arial" panose="020B0604020202020204" pitchFamily="34" charset="0"/>
                </a:rPr>
                <a:t>Parent Maths Pack</a:t>
              </a:r>
            </a:p>
          </p:txBody>
        </p:sp>
        <p:sp>
          <p:nvSpPr>
            <p:cNvPr id="8" name="Oval 7">
              <a:extLst>
                <a:ext uri="{FF2B5EF4-FFF2-40B4-BE49-F238E27FC236}">
                  <a16:creationId xmlns:a16="http://schemas.microsoft.com/office/drawing/2014/main" xmlns="" id="{55509E95-56AB-44AA-886F-2BC69C5C855F}"/>
                </a:ext>
              </a:extLst>
            </p:cNvPr>
            <p:cNvSpPr/>
            <p:nvPr/>
          </p:nvSpPr>
          <p:spPr>
            <a:xfrm>
              <a:off x="5713518" y="77199"/>
              <a:ext cx="1079673" cy="1079597"/>
            </a:xfrm>
            <a:prstGeom prst="ellipse">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GB" sz="1801">
                <a:latin typeface="Arial" panose="020B0604020202020204" pitchFamily="34" charset="0"/>
                <a:cs typeface="Arial" panose="020B0604020202020204" pitchFamily="34" charset="0"/>
              </a:endParaRPr>
            </a:p>
          </p:txBody>
        </p:sp>
      </p:grpSp>
      <p:sp>
        <p:nvSpPr>
          <p:cNvPr id="9" name="Rectangle 8">
            <a:extLst>
              <a:ext uri="{FF2B5EF4-FFF2-40B4-BE49-F238E27FC236}">
                <a16:creationId xmlns:a16="http://schemas.microsoft.com/office/drawing/2014/main" xmlns="" id="{9AD95D34-A276-453F-A985-A1FD85663E82}"/>
              </a:ext>
            </a:extLst>
          </p:cNvPr>
          <p:cNvSpPr/>
          <p:nvPr/>
        </p:nvSpPr>
        <p:spPr>
          <a:xfrm>
            <a:off x="234834" y="205203"/>
            <a:ext cx="2974192" cy="769441"/>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4400" b="1" kern="0">
                <a:solidFill>
                  <a:schemeClr val="bg1"/>
                </a:solidFill>
                <a:latin typeface="Arial" panose="020B0604020202020204" pitchFamily="34" charset="0"/>
                <a:cs typeface="Arial" panose="020B0604020202020204" pitchFamily="34" charset="0"/>
              </a:rPr>
              <a:t>Year 1</a:t>
            </a:r>
          </a:p>
        </p:txBody>
      </p:sp>
      <p:sp>
        <p:nvSpPr>
          <p:cNvPr id="10" name="Rectangle 9">
            <a:extLst>
              <a:ext uri="{FF2B5EF4-FFF2-40B4-BE49-F238E27FC236}">
                <a16:creationId xmlns:a16="http://schemas.microsoft.com/office/drawing/2014/main" xmlns="" id="{0D46E391-06A5-44C0-AEAF-60A61C29800D}"/>
              </a:ext>
            </a:extLst>
          </p:cNvPr>
          <p:cNvSpPr/>
          <p:nvPr/>
        </p:nvSpPr>
        <p:spPr>
          <a:xfrm>
            <a:off x="1619974" y="939638"/>
            <a:ext cx="2974192"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600">
                <a:latin typeface="Arial" panose="020B0604020202020204" pitchFamily="34" charset="0"/>
                <a:cs typeface="Arial" panose="020B0604020202020204" pitchFamily="34" charset="0"/>
              </a:rPr>
              <a:t>Autumn Term</a:t>
            </a:r>
          </a:p>
        </p:txBody>
      </p:sp>
      <p:sp>
        <p:nvSpPr>
          <p:cNvPr id="11" name="Rectangle 10">
            <a:extLst>
              <a:ext uri="{FF2B5EF4-FFF2-40B4-BE49-F238E27FC236}">
                <a16:creationId xmlns:a16="http://schemas.microsoft.com/office/drawing/2014/main" xmlns="" id="{3F6A7C65-B36D-4AA9-A8CB-F69C6867C970}"/>
              </a:ext>
            </a:extLst>
          </p:cNvPr>
          <p:cNvSpPr/>
          <p:nvPr/>
        </p:nvSpPr>
        <p:spPr>
          <a:xfrm>
            <a:off x="303051" y="3222532"/>
            <a:ext cx="6279171" cy="367665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Arial" panose="020B0604020202020204" pitchFamily="34" charset="0"/>
                <a:cs typeface="Arial" panose="020B0604020202020204" pitchFamily="34" charset="0"/>
              </a:rPr>
              <a:t>Focus: Addition and Subtraction within 20</a:t>
            </a:r>
          </a:p>
          <a:p>
            <a:pPr algn="ctr"/>
            <a:endParaRPr lang="en-GB" sz="2400">
              <a:solidFill>
                <a:schemeClr val="tx1"/>
              </a:solidFill>
              <a:latin typeface="Arial" panose="020B0604020202020204" pitchFamily="34" charset="0"/>
              <a:cs typeface="Arial" panose="020B0604020202020204" pitchFamily="34" charset="0"/>
            </a:endParaRPr>
          </a:p>
          <a:p>
            <a:pPr algn="ctr"/>
            <a:r>
              <a:rPr lang="en-GB" sz="2000">
                <a:solidFill>
                  <a:schemeClr val="tx1"/>
                </a:solidFill>
                <a:latin typeface="Arial" panose="020B0604020202020204" pitchFamily="34" charset="0"/>
                <a:cs typeface="Arial" panose="020B0604020202020204" pitchFamily="34" charset="0"/>
              </a:rPr>
              <a:t>This pack includes:</a:t>
            </a:r>
          </a:p>
          <a:p>
            <a:pPr algn="ctr"/>
            <a:endParaRPr lang="en-GB" sz="2000">
              <a:solidFill>
                <a:schemeClr val="tx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GB" sz="2000">
                <a:solidFill>
                  <a:schemeClr val="tx1"/>
                </a:solidFill>
                <a:latin typeface="Arial" panose="020B0604020202020204" pitchFamily="34" charset="0"/>
                <a:cs typeface="Arial" panose="020B0604020202020204" pitchFamily="34" charset="0"/>
              </a:rPr>
              <a:t>An overview of Mathematics Mastery</a:t>
            </a:r>
          </a:p>
          <a:p>
            <a:pPr marL="285750" indent="-285750" algn="ctr">
              <a:buFont typeface="Arial" panose="020B0604020202020204" pitchFamily="34" charset="0"/>
              <a:buChar char="•"/>
            </a:pPr>
            <a:r>
              <a:rPr lang="en-GB" sz="2000">
                <a:solidFill>
                  <a:schemeClr val="tx1"/>
                </a:solidFill>
                <a:latin typeface="Arial" panose="020B0604020202020204" pitchFamily="34" charset="0"/>
                <a:cs typeface="Arial" panose="020B0604020202020204" pitchFamily="34" charset="0"/>
              </a:rPr>
              <a:t>Key vocabulary </a:t>
            </a:r>
          </a:p>
          <a:p>
            <a:pPr marL="285750" indent="-285750" algn="ctr">
              <a:buFont typeface="Arial" panose="020B0604020202020204" pitchFamily="34" charset="0"/>
              <a:buChar char="•"/>
            </a:pPr>
            <a:r>
              <a:rPr lang="en-GB" sz="2000">
                <a:solidFill>
                  <a:schemeClr val="tx1"/>
                </a:solidFill>
                <a:latin typeface="Arial" panose="020B0604020202020204" pitchFamily="34" charset="0"/>
                <a:cs typeface="Arial" panose="020B0604020202020204" pitchFamily="34" charset="0"/>
              </a:rPr>
              <a:t>Key representations for addition and subtraction</a:t>
            </a:r>
          </a:p>
          <a:p>
            <a:pPr marL="285750" indent="-285750" algn="ctr">
              <a:buFont typeface="Arial" panose="020B0604020202020204" pitchFamily="34" charset="0"/>
              <a:buChar char="•"/>
            </a:pPr>
            <a:r>
              <a:rPr lang="en-GB" sz="2000">
                <a:solidFill>
                  <a:schemeClr val="tx1"/>
                </a:solidFill>
                <a:latin typeface="Arial"/>
                <a:cs typeface="Arial"/>
              </a:rPr>
              <a:t>Big Pictures</a:t>
            </a:r>
            <a:endParaRPr lang="en-GB" sz="2000">
              <a:solidFill>
                <a:schemeClr val="tx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GB" sz="2000">
                <a:solidFill>
                  <a:schemeClr val="tx1"/>
                </a:solidFill>
                <a:latin typeface="Arial" panose="020B0604020202020204" pitchFamily="34" charset="0"/>
                <a:cs typeface="Arial" panose="020B0604020202020204" pitchFamily="34" charset="0"/>
              </a:rPr>
              <a:t>Addition and subtraction games to play at home</a:t>
            </a:r>
          </a:p>
          <a:p>
            <a:pPr marL="285750" indent="-285750" algn="ctr">
              <a:buFont typeface="Arial" panose="020B0604020202020204" pitchFamily="34" charset="0"/>
              <a:buChar char="•"/>
            </a:pPr>
            <a:endParaRPr lang="en-GB">
              <a:solidFill>
                <a:schemeClr val="tx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xmlns="" id="{1875F66D-ADF4-4A1D-8654-5A25B7FC7C6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0451" y="7887383"/>
            <a:ext cx="265813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xmlns="" id="{02F92F9C-171A-47E7-9D5D-508CF79B2BF0}"/>
              </a:ext>
            </a:extLst>
          </p:cNvPr>
          <p:cNvSpPr>
            <a:spLocks noGrp="1"/>
          </p:cNvSpPr>
          <p:nvPr>
            <p:ph type="ftr" sz="quarter" idx="11"/>
          </p:nvPr>
        </p:nvSpPr>
        <p:spPr>
          <a:xfrm>
            <a:off x="4543425" y="9462417"/>
            <a:ext cx="2314575" cy="527403"/>
          </a:xfrm>
        </p:spPr>
        <p:txBody>
          <a:bodyPr/>
          <a:lstStyle/>
          <a:p>
            <a:r>
              <a:rPr lang="en-GB"/>
              <a:t>Copyright © 2019 Mathematics Mastery. </a:t>
            </a:r>
          </a:p>
        </p:txBody>
      </p:sp>
    </p:spTree>
    <p:extLst>
      <p:ext uri="{BB962C8B-B14F-4D97-AF65-F5344CB8AC3E}">
        <p14:creationId xmlns:p14="http://schemas.microsoft.com/office/powerpoint/2010/main" val="3525544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2">
            <a:extLst>
              <a:ext uri="{FF2B5EF4-FFF2-40B4-BE49-F238E27FC236}">
                <a16:creationId xmlns:a16="http://schemas.microsoft.com/office/drawing/2014/main" xmlns="" id="{74DF59A9-4DC6-4FA8-979B-755FB830EF34}"/>
              </a:ext>
            </a:extLst>
          </p:cNvPr>
          <p:cNvSpPr/>
          <p:nvPr/>
        </p:nvSpPr>
        <p:spPr>
          <a:xfrm>
            <a:off x="2738092" y="2917903"/>
            <a:ext cx="1565672" cy="1350169"/>
          </a:xfrm>
          <a:prstGeom prst="triangle">
            <a:avLst/>
          </a:prstGeom>
          <a:solidFill>
            <a:srgbClr val="0074AC"/>
          </a:solidFill>
          <a:ln w="25400" cap="flat" cmpd="sng" algn="ctr">
            <a:noFill/>
            <a:prstDash val="solid"/>
          </a:ln>
          <a:effectLst/>
        </p:spPr>
        <p:txBody>
          <a:bodyPr anchor="ctr"/>
          <a:lstStyle/>
          <a:p>
            <a:pPr defTabSz="685800">
              <a:defRPr/>
            </a:pPr>
            <a:endParaRPr lang="en-GB" sz="900" b="1" kern="0">
              <a:solidFill>
                <a:prstClr val="black"/>
              </a:solidFill>
              <a:latin typeface="Arial" panose="020B0604020202020204" pitchFamily="34" charset="0"/>
              <a:cs typeface="Arial" panose="020B0604020202020204" pitchFamily="34" charset="0"/>
            </a:endParaRPr>
          </a:p>
        </p:txBody>
      </p:sp>
      <p:sp>
        <p:nvSpPr>
          <p:cNvPr id="10" name="Isosceles Triangle 3">
            <a:extLst>
              <a:ext uri="{FF2B5EF4-FFF2-40B4-BE49-F238E27FC236}">
                <a16:creationId xmlns:a16="http://schemas.microsoft.com/office/drawing/2014/main" xmlns="" id="{60198415-C206-4C97-8086-9DACC439F5B6}"/>
              </a:ext>
            </a:extLst>
          </p:cNvPr>
          <p:cNvSpPr/>
          <p:nvPr/>
        </p:nvSpPr>
        <p:spPr>
          <a:xfrm>
            <a:off x="3602486" y="4446665"/>
            <a:ext cx="1565672" cy="1350169"/>
          </a:xfrm>
          <a:prstGeom prst="triangle">
            <a:avLst/>
          </a:prstGeom>
          <a:solidFill>
            <a:srgbClr val="7344A3"/>
          </a:solidFill>
          <a:ln w="25400" cap="flat" cmpd="sng" algn="ctr">
            <a:noFill/>
            <a:prstDash val="solid"/>
          </a:ln>
          <a:effectLst/>
        </p:spPr>
        <p:txBody>
          <a:bodyPr anchor="ctr"/>
          <a:lstStyle/>
          <a:p>
            <a:pPr defTabSz="685800">
              <a:defRPr/>
            </a:pPr>
            <a:endParaRPr lang="en-GB" sz="900" b="1" kern="0">
              <a:solidFill>
                <a:prstClr val="black"/>
              </a:solidFill>
              <a:latin typeface="Arial" panose="020B0604020202020204" pitchFamily="34" charset="0"/>
              <a:cs typeface="Arial" panose="020B0604020202020204" pitchFamily="34" charset="0"/>
            </a:endParaRPr>
          </a:p>
        </p:txBody>
      </p:sp>
      <p:sp>
        <p:nvSpPr>
          <p:cNvPr id="11" name="Isosceles Triangle 4">
            <a:extLst>
              <a:ext uri="{FF2B5EF4-FFF2-40B4-BE49-F238E27FC236}">
                <a16:creationId xmlns:a16="http://schemas.microsoft.com/office/drawing/2014/main" xmlns="" id="{69FA27E1-419B-4B76-8C81-9EFAE2B7604E}"/>
              </a:ext>
            </a:extLst>
          </p:cNvPr>
          <p:cNvSpPr/>
          <p:nvPr/>
        </p:nvSpPr>
        <p:spPr>
          <a:xfrm rot="10800000">
            <a:off x="2738092" y="4368084"/>
            <a:ext cx="1565672" cy="1350169"/>
          </a:xfrm>
          <a:prstGeom prst="triangle">
            <a:avLst/>
          </a:prstGeom>
          <a:solidFill>
            <a:srgbClr val="E40045"/>
          </a:solidFill>
          <a:ln w="25400" cap="flat" cmpd="sng" algn="ctr">
            <a:noFill/>
            <a:prstDash val="solid"/>
          </a:ln>
          <a:effectLst/>
        </p:spPr>
        <p:txBody>
          <a:bodyPr anchor="ctr"/>
          <a:lstStyle/>
          <a:p>
            <a:pPr defTabSz="685800">
              <a:defRPr/>
            </a:pPr>
            <a:endParaRPr lang="en-GB" sz="900" b="1" kern="0">
              <a:solidFill>
                <a:prstClr val="black"/>
              </a:solidFill>
              <a:latin typeface="Arial" panose="020B0604020202020204" pitchFamily="34" charset="0"/>
              <a:cs typeface="Arial" panose="020B0604020202020204" pitchFamily="34" charset="0"/>
            </a:endParaRPr>
          </a:p>
        </p:txBody>
      </p:sp>
      <p:sp>
        <p:nvSpPr>
          <p:cNvPr id="12" name="Isosceles Triangle 5">
            <a:extLst>
              <a:ext uri="{FF2B5EF4-FFF2-40B4-BE49-F238E27FC236}">
                <a16:creationId xmlns:a16="http://schemas.microsoft.com/office/drawing/2014/main" xmlns="" id="{4F0A2263-69D2-4654-B018-F26B6BF7C6C7}"/>
              </a:ext>
            </a:extLst>
          </p:cNvPr>
          <p:cNvSpPr/>
          <p:nvPr/>
        </p:nvSpPr>
        <p:spPr>
          <a:xfrm>
            <a:off x="1873698" y="4446665"/>
            <a:ext cx="1566863" cy="1350169"/>
          </a:xfrm>
          <a:prstGeom prst="triangle">
            <a:avLst/>
          </a:prstGeom>
          <a:solidFill>
            <a:srgbClr val="FF8C00"/>
          </a:solidFill>
          <a:ln w="25400" cap="flat" cmpd="sng" algn="ctr">
            <a:noFill/>
            <a:prstDash val="solid"/>
          </a:ln>
          <a:effectLst/>
        </p:spPr>
        <p:txBody>
          <a:bodyPr anchor="ctr"/>
          <a:lstStyle/>
          <a:p>
            <a:pPr defTabSz="685800">
              <a:defRPr/>
            </a:pPr>
            <a:endParaRPr lang="en-GB" sz="900" b="1" kern="0">
              <a:solidFill>
                <a:prstClr val="black"/>
              </a:solidFill>
              <a:latin typeface="Arial" panose="020B0604020202020204" pitchFamily="34" charset="0"/>
              <a:cs typeface="Arial" panose="020B0604020202020204" pitchFamily="34" charset="0"/>
            </a:endParaRPr>
          </a:p>
        </p:txBody>
      </p:sp>
      <p:sp>
        <p:nvSpPr>
          <p:cNvPr id="13" name="TextBox 22">
            <a:extLst>
              <a:ext uri="{FF2B5EF4-FFF2-40B4-BE49-F238E27FC236}">
                <a16:creationId xmlns:a16="http://schemas.microsoft.com/office/drawing/2014/main" xmlns="" id="{52954958-69FD-4B56-997C-3B899322C0C7}"/>
              </a:ext>
            </a:extLst>
          </p:cNvPr>
          <p:cNvSpPr txBox="1">
            <a:spLocks noChangeArrowheads="1"/>
          </p:cNvSpPr>
          <p:nvPr/>
        </p:nvSpPr>
        <p:spPr bwMode="auto">
          <a:xfrm>
            <a:off x="2886801" y="4429252"/>
            <a:ext cx="12682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1200" b="1" kern="0">
                <a:solidFill>
                  <a:schemeClr val="bg1"/>
                </a:solidFill>
                <a:latin typeface="Arial" panose="020B0604020202020204" pitchFamily="34" charset="0"/>
                <a:cs typeface="Arial" panose="020B0604020202020204" pitchFamily="34" charset="0"/>
              </a:rPr>
              <a:t>Mathematical problem solving</a:t>
            </a:r>
          </a:p>
        </p:txBody>
      </p:sp>
      <p:sp>
        <p:nvSpPr>
          <p:cNvPr id="14" name="TextBox 23">
            <a:extLst>
              <a:ext uri="{FF2B5EF4-FFF2-40B4-BE49-F238E27FC236}">
                <a16:creationId xmlns:a16="http://schemas.microsoft.com/office/drawing/2014/main" xmlns="" id="{D3196F73-C377-4F7F-B822-5561A6719639}"/>
              </a:ext>
            </a:extLst>
          </p:cNvPr>
          <p:cNvSpPr txBox="1">
            <a:spLocks noChangeArrowheads="1"/>
          </p:cNvSpPr>
          <p:nvPr/>
        </p:nvSpPr>
        <p:spPr bwMode="auto">
          <a:xfrm>
            <a:off x="2819054" y="3783324"/>
            <a:ext cx="14037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1200" b="1" kern="0">
                <a:solidFill>
                  <a:schemeClr val="bg1"/>
                </a:solidFill>
                <a:latin typeface="Arial" panose="020B0604020202020204" pitchFamily="34" charset="0"/>
                <a:cs typeface="Arial" panose="020B0604020202020204" pitchFamily="34" charset="0"/>
              </a:rPr>
              <a:t>Conceptual</a:t>
            </a:r>
            <a:r>
              <a:rPr lang="en-GB" altLang="en-US" sz="1200" b="1" kern="0">
                <a:solidFill>
                  <a:srgbClr val="E6E6E6"/>
                </a:solidFill>
                <a:latin typeface="Arial" panose="020B0604020202020204" pitchFamily="34" charset="0"/>
                <a:cs typeface="Arial" panose="020B0604020202020204" pitchFamily="34" charset="0"/>
              </a:rPr>
              <a:t> </a:t>
            </a:r>
            <a:r>
              <a:rPr lang="en-GB" altLang="en-US" sz="1200" b="1" kern="0">
                <a:solidFill>
                  <a:schemeClr val="bg1"/>
                </a:solidFill>
                <a:latin typeface="Arial" panose="020B0604020202020204" pitchFamily="34" charset="0"/>
                <a:cs typeface="Arial" panose="020B0604020202020204" pitchFamily="34" charset="0"/>
              </a:rPr>
              <a:t>understanding</a:t>
            </a:r>
          </a:p>
        </p:txBody>
      </p:sp>
      <p:sp>
        <p:nvSpPr>
          <p:cNvPr id="15" name="TextBox 24">
            <a:extLst>
              <a:ext uri="{FF2B5EF4-FFF2-40B4-BE49-F238E27FC236}">
                <a16:creationId xmlns:a16="http://schemas.microsoft.com/office/drawing/2014/main" xmlns="" id="{DF9AFA44-4F1C-4B78-AD1D-2B2C0EDBD647}"/>
              </a:ext>
            </a:extLst>
          </p:cNvPr>
          <p:cNvSpPr txBox="1">
            <a:spLocks noChangeArrowheads="1"/>
          </p:cNvSpPr>
          <p:nvPr/>
        </p:nvSpPr>
        <p:spPr bwMode="auto">
          <a:xfrm>
            <a:off x="3696631" y="5312086"/>
            <a:ext cx="14204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1200" b="1" kern="0">
                <a:solidFill>
                  <a:schemeClr val="bg1"/>
                </a:solidFill>
                <a:latin typeface="Arial" panose="020B0604020202020204" pitchFamily="34" charset="0"/>
                <a:cs typeface="Arial" panose="020B0604020202020204" pitchFamily="34" charset="0"/>
              </a:rPr>
              <a:t>Language &amp; communication</a:t>
            </a:r>
          </a:p>
        </p:txBody>
      </p:sp>
      <p:sp>
        <p:nvSpPr>
          <p:cNvPr id="16" name="TextBox 25">
            <a:extLst>
              <a:ext uri="{FF2B5EF4-FFF2-40B4-BE49-F238E27FC236}">
                <a16:creationId xmlns:a16="http://schemas.microsoft.com/office/drawing/2014/main" xmlns="" id="{D4DA2CA1-F193-4A64-857D-A220A66A702D}"/>
              </a:ext>
            </a:extLst>
          </p:cNvPr>
          <p:cNvSpPr txBox="1">
            <a:spLocks noChangeArrowheads="1"/>
          </p:cNvSpPr>
          <p:nvPr/>
        </p:nvSpPr>
        <p:spPr bwMode="auto">
          <a:xfrm>
            <a:off x="2044938" y="5344174"/>
            <a:ext cx="1224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1200" b="1" kern="0">
                <a:solidFill>
                  <a:schemeClr val="bg1"/>
                </a:solidFill>
                <a:latin typeface="Arial" panose="020B0604020202020204" pitchFamily="34" charset="0"/>
                <a:cs typeface="Arial" panose="020B0604020202020204" pitchFamily="34" charset="0"/>
              </a:rPr>
              <a:t>Mathematical thinking</a:t>
            </a:r>
          </a:p>
        </p:txBody>
      </p:sp>
      <p:sp>
        <p:nvSpPr>
          <p:cNvPr id="17" name="TextBox 16">
            <a:extLst>
              <a:ext uri="{FF2B5EF4-FFF2-40B4-BE49-F238E27FC236}">
                <a16:creationId xmlns:a16="http://schemas.microsoft.com/office/drawing/2014/main" xmlns="" id="{43C36651-95AF-4B28-9D9E-73A884677BDF}"/>
              </a:ext>
            </a:extLst>
          </p:cNvPr>
          <p:cNvSpPr txBox="1"/>
          <p:nvPr/>
        </p:nvSpPr>
        <p:spPr>
          <a:xfrm>
            <a:off x="4420448" y="2628960"/>
            <a:ext cx="2075309" cy="830997"/>
          </a:xfrm>
          <a:prstGeom prst="rect">
            <a:avLst/>
          </a:prstGeom>
          <a:noFill/>
          <a:ln w="19050">
            <a:solidFill>
              <a:srgbClr val="E40045"/>
            </a:solidFill>
          </a:ln>
        </p:spPr>
        <p:txBody>
          <a:bodyPr wrap="square" rtlCol="0">
            <a:spAutoFit/>
          </a:bodyPr>
          <a:lstStyle/>
          <a:p>
            <a:pPr algn="ctr"/>
            <a:r>
              <a:rPr lang="en-US" sz="1200">
                <a:latin typeface="Arial" panose="020B0604020202020204" pitchFamily="34" charset="0"/>
                <a:cs typeface="Arial" panose="020B0604020202020204" pitchFamily="34" charset="0"/>
              </a:rPr>
              <a:t>Representing concepts using </a:t>
            </a:r>
            <a:r>
              <a:rPr lang="en-US" sz="1200" b="1">
                <a:latin typeface="Arial" panose="020B0604020202020204" pitchFamily="34" charset="0"/>
                <a:cs typeface="Arial" panose="020B0604020202020204" pitchFamily="34" charset="0"/>
              </a:rPr>
              <a:t>objects</a:t>
            </a:r>
            <a:r>
              <a:rPr lang="en-US" sz="1200">
                <a:latin typeface="Arial" panose="020B0604020202020204" pitchFamily="34" charset="0"/>
                <a:cs typeface="Arial" panose="020B0604020202020204" pitchFamily="34" charset="0"/>
              </a:rPr>
              <a:t>, </a:t>
            </a:r>
            <a:r>
              <a:rPr lang="en-US" sz="1200" b="1">
                <a:latin typeface="Arial" panose="020B0604020202020204" pitchFamily="34" charset="0"/>
                <a:cs typeface="Arial" panose="020B0604020202020204" pitchFamily="34" charset="0"/>
              </a:rPr>
              <a:t>pictures</a:t>
            </a:r>
            <a:r>
              <a:rPr lang="en-US" sz="1200">
                <a:latin typeface="Arial" panose="020B0604020202020204" pitchFamily="34" charset="0"/>
                <a:cs typeface="Arial" panose="020B0604020202020204" pitchFamily="34" charset="0"/>
              </a:rPr>
              <a:t>, </a:t>
            </a:r>
            <a:r>
              <a:rPr lang="en-US" sz="1200" b="1">
                <a:latin typeface="Arial" panose="020B0604020202020204" pitchFamily="34" charset="0"/>
                <a:cs typeface="Arial" panose="020B0604020202020204" pitchFamily="34" charset="0"/>
              </a:rPr>
              <a:t>words</a:t>
            </a:r>
            <a:r>
              <a:rPr lang="en-US" sz="1200">
                <a:latin typeface="Arial" panose="020B0604020202020204" pitchFamily="34" charset="0"/>
                <a:cs typeface="Arial" panose="020B0604020202020204" pitchFamily="34" charset="0"/>
              </a:rPr>
              <a:t> and </a:t>
            </a:r>
            <a:r>
              <a:rPr lang="en-US" sz="1200" b="1">
                <a:latin typeface="Arial" panose="020B0604020202020204" pitchFamily="34" charset="0"/>
                <a:cs typeface="Arial" panose="020B0604020202020204" pitchFamily="34" charset="0"/>
              </a:rPr>
              <a:t>symbols;</a:t>
            </a:r>
            <a:r>
              <a:rPr lang="en-US" sz="1200">
                <a:latin typeface="Arial" panose="020B0604020202020204" pitchFamily="34" charset="0"/>
                <a:cs typeface="Arial" panose="020B0604020202020204" pitchFamily="34" charset="0"/>
              </a:rPr>
              <a:t> making </a:t>
            </a:r>
            <a:r>
              <a:rPr lang="en-US" sz="1200" b="1">
                <a:latin typeface="Arial" panose="020B0604020202020204" pitchFamily="34" charset="0"/>
                <a:cs typeface="Arial" panose="020B0604020202020204" pitchFamily="34" charset="0"/>
              </a:rPr>
              <a:t>connections</a:t>
            </a:r>
            <a:endParaRPr lang="en-US" sz="12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1FC7558D-4B24-48CD-B896-441CB39F52A4}"/>
              </a:ext>
            </a:extLst>
          </p:cNvPr>
          <p:cNvSpPr txBox="1"/>
          <p:nvPr/>
        </p:nvSpPr>
        <p:spPr>
          <a:xfrm>
            <a:off x="4789394" y="4014155"/>
            <a:ext cx="2044781" cy="830997"/>
          </a:xfrm>
          <a:prstGeom prst="rect">
            <a:avLst/>
          </a:prstGeom>
          <a:noFill/>
          <a:ln w="19050">
            <a:solidFill>
              <a:srgbClr val="E40045"/>
            </a:solidFill>
          </a:ln>
        </p:spPr>
        <p:txBody>
          <a:bodyPr wrap="square" rtlCol="0">
            <a:spAutoFit/>
          </a:bodyPr>
          <a:lstStyle/>
          <a:p>
            <a:pPr algn="ctr"/>
            <a:r>
              <a:rPr lang="en-US" sz="1200" b="1">
                <a:latin typeface="Arial" panose="020B0604020202020204" pitchFamily="34" charset="0"/>
                <a:cs typeface="Arial" panose="020B0604020202020204" pitchFamily="34" charset="0"/>
              </a:rPr>
              <a:t>Explaining</a:t>
            </a:r>
            <a:r>
              <a:rPr lang="en-US" sz="1200">
                <a:latin typeface="Arial" panose="020B0604020202020204" pitchFamily="34" charset="0"/>
                <a:cs typeface="Arial" panose="020B0604020202020204" pitchFamily="34" charset="0"/>
              </a:rPr>
              <a:t>, </a:t>
            </a:r>
            <a:r>
              <a:rPr lang="en-US" sz="1200" b="1">
                <a:latin typeface="Arial" panose="020B0604020202020204" pitchFamily="34" charset="0"/>
                <a:cs typeface="Arial" panose="020B0604020202020204" pitchFamily="34" charset="0"/>
              </a:rPr>
              <a:t>justifying</a:t>
            </a:r>
            <a:r>
              <a:rPr lang="en-US" sz="1200">
                <a:latin typeface="Arial" panose="020B0604020202020204" pitchFamily="34" charset="0"/>
                <a:cs typeface="Arial" panose="020B0604020202020204" pitchFamily="34" charset="0"/>
              </a:rPr>
              <a:t> and </a:t>
            </a:r>
            <a:r>
              <a:rPr lang="en-US" sz="1200" b="1">
                <a:latin typeface="Arial" panose="020B0604020202020204" pitchFamily="34" charset="0"/>
                <a:cs typeface="Arial" panose="020B0604020202020204" pitchFamily="34" charset="0"/>
              </a:rPr>
              <a:t>discussing</a:t>
            </a:r>
            <a:r>
              <a:rPr lang="en-US" sz="1200">
                <a:latin typeface="Arial" panose="020B0604020202020204" pitchFamily="34" charset="0"/>
                <a:cs typeface="Arial" panose="020B0604020202020204" pitchFamily="34" charset="0"/>
              </a:rPr>
              <a:t> using </a:t>
            </a:r>
            <a:r>
              <a:rPr lang="en-US" sz="1200" b="1">
                <a:latin typeface="Arial" panose="020B0604020202020204" pitchFamily="34" charset="0"/>
                <a:cs typeface="Arial" panose="020B0604020202020204" pitchFamily="34" charset="0"/>
              </a:rPr>
              <a:t>accurate</a:t>
            </a:r>
            <a:r>
              <a:rPr lang="en-US" sz="1200">
                <a:latin typeface="Arial" panose="020B0604020202020204" pitchFamily="34" charset="0"/>
                <a:cs typeface="Arial" panose="020B0604020202020204" pitchFamily="34" charset="0"/>
              </a:rPr>
              <a:t> mathematical language</a:t>
            </a:r>
          </a:p>
        </p:txBody>
      </p:sp>
      <p:sp>
        <p:nvSpPr>
          <p:cNvPr id="21" name="TextBox 20">
            <a:extLst>
              <a:ext uri="{FF2B5EF4-FFF2-40B4-BE49-F238E27FC236}">
                <a16:creationId xmlns:a16="http://schemas.microsoft.com/office/drawing/2014/main" xmlns="" id="{AD62501C-EC55-46D0-854E-1660FE856321}"/>
              </a:ext>
            </a:extLst>
          </p:cNvPr>
          <p:cNvSpPr txBox="1"/>
          <p:nvPr/>
        </p:nvSpPr>
        <p:spPr>
          <a:xfrm>
            <a:off x="207681" y="3448616"/>
            <a:ext cx="2266528" cy="1200329"/>
          </a:xfrm>
          <a:prstGeom prst="rect">
            <a:avLst/>
          </a:prstGeom>
          <a:noFill/>
          <a:ln w="19050">
            <a:solidFill>
              <a:srgbClr val="E40045"/>
            </a:solidFill>
          </a:ln>
        </p:spPr>
        <p:txBody>
          <a:bodyPr wrap="square" rtlCol="0" anchor="t">
            <a:spAutoFit/>
          </a:bodyPr>
          <a:lstStyle/>
          <a:p>
            <a:pPr algn="ctr"/>
            <a:r>
              <a:rPr lang="en-US" sz="1200">
                <a:latin typeface="Arial"/>
                <a:cs typeface="Arial"/>
              </a:rPr>
              <a:t>Making </a:t>
            </a:r>
            <a:r>
              <a:rPr lang="en-US" sz="1200" b="1">
                <a:latin typeface="Arial"/>
                <a:cs typeface="Arial"/>
              </a:rPr>
              <a:t>conjectures</a:t>
            </a:r>
            <a:r>
              <a:rPr lang="en-US" sz="1200">
                <a:latin typeface="Arial"/>
                <a:cs typeface="Arial"/>
              </a:rPr>
              <a:t>, trying out specific </a:t>
            </a:r>
            <a:r>
              <a:rPr lang="en-US" sz="1200" b="1">
                <a:latin typeface="Arial"/>
                <a:cs typeface="Arial"/>
              </a:rPr>
              <a:t>examples</a:t>
            </a:r>
            <a:r>
              <a:rPr lang="en-US" sz="1200">
                <a:latin typeface="Arial"/>
                <a:cs typeface="Arial"/>
              </a:rPr>
              <a:t>, </a:t>
            </a:r>
            <a:r>
              <a:rPr lang="en-US" sz="1200" b="1" err="1">
                <a:latin typeface="Arial"/>
                <a:cs typeface="Arial"/>
              </a:rPr>
              <a:t>organising</a:t>
            </a:r>
            <a:r>
              <a:rPr lang="en-US" sz="1200">
                <a:latin typeface="Arial"/>
                <a:cs typeface="Arial"/>
              </a:rPr>
              <a:t>, </a:t>
            </a:r>
            <a:r>
              <a:rPr lang="en-US" sz="1200" b="1">
                <a:latin typeface="Arial"/>
                <a:cs typeface="Arial"/>
              </a:rPr>
              <a:t>comparing</a:t>
            </a:r>
            <a:r>
              <a:rPr lang="en-US" sz="1200">
                <a:latin typeface="Arial"/>
                <a:cs typeface="Arial"/>
              </a:rPr>
              <a:t>, looking for </a:t>
            </a:r>
            <a:r>
              <a:rPr lang="en-US" sz="1200" b="1">
                <a:latin typeface="Arial"/>
                <a:cs typeface="Arial"/>
              </a:rPr>
              <a:t>patterns</a:t>
            </a:r>
            <a:r>
              <a:rPr lang="en-US" sz="1200">
                <a:latin typeface="Arial"/>
                <a:cs typeface="Arial"/>
              </a:rPr>
              <a:t> and </a:t>
            </a:r>
            <a:r>
              <a:rPr lang="en-US" sz="1200" b="1" err="1">
                <a:latin typeface="Arial"/>
                <a:cs typeface="Arial"/>
              </a:rPr>
              <a:t>generalising</a:t>
            </a:r>
            <a:endParaRPr lang="en-US" sz="1200" b="1" err="1">
              <a:latin typeface="Arial" panose="020B0604020202020204" pitchFamily="34" charset="0"/>
              <a:cs typeface="Arial" panose="020B0604020202020204" pitchFamily="34" charset="0"/>
            </a:endParaRPr>
          </a:p>
          <a:p>
            <a:pPr algn="ctr"/>
            <a:endParaRPr lang="en-US" sz="1200" b="1">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FF2BF90F-5B9D-48C0-A134-0006DA1B1AA3}"/>
              </a:ext>
            </a:extLst>
          </p:cNvPr>
          <p:cNvSpPr txBox="1"/>
          <p:nvPr/>
        </p:nvSpPr>
        <p:spPr>
          <a:xfrm>
            <a:off x="2498536" y="5973751"/>
            <a:ext cx="2044781" cy="461665"/>
          </a:xfrm>
          <a:prstGeom prst="rect">
            <a:avLst/>
          </a:prstGeom>
          <a:noFill/>
          <a:ln w="19050">
            <a:solidFill>
              <a:srgbClr val="E40045"/>
            </a:solidFill>
          </a:ln>
        </p:spPr>
        <p:txBody>
          <a:bodyPr wrap="square" rtlCol="0">
            <a:spAutoFit/>
          </a:bodyPr>
          <a:lstStyle/>
          <a:p>
            <a:pPr algn="ctr"/>
            <a:r>
              <a:rPr lang="en-US" sz="1200" b="1">
                <a:latin typeface="Arial" panose="020B0604020202020204" pitchFamily="34" charset="0"/>
                <a:cs typeface="Arial" panose="020B0604020202020204" pitchFamily="34" charset="0"/>
              </a:rPr>
              <a:t>Central to learning mathematics</a:t>
            </a:r>
            <a:endParaRPr lang="en-US" sz="1200">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xmlns="" id="{B88FC7D3-C174-4C59-AC36-45FA3DF4ABD9}"/>
              </a:ext>
            </a:extLst>
          </p:cNvPr>
          <p:cNvCxnSpPr/>
          <p:nvPr/>
        </p:nvCxnSpPr>
        <p:spPr>
          <a:xfrm flipV="1">
            <a:off x="3520926" y="5701925"/>
            <a:ext cx="0" cy="231004"/>
          </a:xfrm>
          <a:prstGeom prst="line">
            <a:avLst/>
          </a:prstGeom>
          <a:ln w="19050">
            <a:solidFill>
              <a:srgbClr val="E40045"/>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xmlns="" id="{7ECFFAD5-F7B4-44F7-A86A-726C9D1DF0D3}"/>
              </a:ext>
            </a:extLst>
          </p:cNvPr>
          <p:cNvCxnSpPr>
            <a:cxnSpLocks/>
            <a:stCxn id="12" idx="1"/>
            <a:endCxn id="21" idx="2"/>
          </p:cNvCxnSpPr>
          <p:nvPr/>
        </p:nvCxnSpPr>
        <p:spPr>
          <a:xfrm flipH="1" flipV="1">
            <a:off x="1340945" y="4648945"/>
            <a:ext cx="924469" cy="47280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A26D45B5-31E9-4BA8-AF75-A786CF4BA352}"/>
              </a:ext>
            </a:extLst>
          </p:cNvPr>
          <p:cNvCxnSpPr>
            <a:cxnSpLocks/>
            <a:stCxn id="19" idx="2"/>
            <a:endCxn id="10" idx="5"/>
          </p:cNvCxnSpPr>
          <p:nvPr/>
        </p:nvCxnSpPr>
        <p:spPr>
          <a:xfrm flipH="1">
            <a:off x="4776740" y="4845152"/>
            <a:ext cx="1035045" cy="27659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17F5A85A-5D47-42BE-86B4-4020FF6FD7A1}"/>
              </a:ext>
            </a:extLst>
          </p:cNvPr>
          <p:cNvCxnSpPr>
            <a:cxnSpLocks/>
            <a:stCxn id="17" idx="1"/>
            <a:endCxn id="9" idx="5"/>
          </p:cNvCxnSpPr>
          <p:nvPr/>
        </p:nvCxnSpPr>
        <p:spPr>
          <a:xfrm flipH="1">
            <a:off x="3912346" y="3044459"/>
            <a:ext cx="508102" cy="54852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xmlns="" id="{2B905A2A-3B2C-491B-AEFB-EF62EA1F65A2}"/>
              </a:ext>
            </a:extLst>
          </p:cNvPr>
          <p:cNvSpPr/>
          <p:nvPr/>
        </p:nvSpPr>
        <p:spPr>
          <a:xfrm>
            <a:off x="310153" y="918980"/>
            <a:ext cx="6421543" cy="142404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u="sng">
                <a:solidFill>
                  <a:schemeClr val="tx1"/>
                </a:solidFill>
                <a:latin typeface="Arial" panose="020B0604020202020204" pitchFamily="34" charset="0"/>
                <a:cs typeface="Arial" panose="020B0604020202020204" pitchFamily="34" charset="0"/>
              </a:rPr>
              <a:t>What is ‘Mastery’?</a:t>
            </a:r>
          </a:p>
          <a:p>
            <a:pPr algn="ctr"/>
            <a:r>
              <a:rPr lang="en-GB" sz="1300">
                <a:solidFill>
                  <a:schemeClr val="tx1"/>
                </a:solidFill>
                <a:latin typeface="Arial"/>
                <a:cs typeface="Arial"/>
              </a:rPr>
              <a:t> The ‘mastery approach’ to teaching mathematics is the underlying principle of Mathematics Mastery. Instead of learning mathematical procedures by rote, we want your child to build a deep understanding of concepts which will enable them to apply their learning in different situations. To achieve this we aim to develop pupils’ </a:t>
            </a:r>
            <a:r>
              <a:rPr lang="en-GB" sz="1300" b="1">
                <a:solidFill>
                  <a:schemeClr val="tx1"/>
                </a:solidFill>
                <a:latin typeface="Arial"/>
                <a:cs typeface="Arial"/>
              </a:rPr>
              <a:t>Conceptual Understanding, Mathematical Thinking </a:t>
            </a:r>
            <a:r>
              <a:rPr lang="en-GB" sz="1300">
                <a:solidFill>
                  <a:schemeClr val="tx1"/>
                </a:solidFill>
                <a:latin typeface="Arial"/>
                <a:cs typeface="Arial"/>
              </a:rPr>
              <a:t>and</a:t>
            </a:r>
            <a:r>
              <a:rPr lang="en-GB" sz="1300" b="1">
                <a:solidFill>
                  <a:schemeClr val="tx1"/>
                </a:solidFill>
                <a:latin typeface="Arial"/>
                <a:cs typeface="Arial"/>
              </a:rPr>
              <a:t> Language and Communication.  </a:t>
            </a:r>
            <a:r>
              <a:rPr lang="en-GB" sz="1300">
                <a:solidFill>
                  <a:schemeClr val="tx1"/>
                </a:solidFill>
                <a:latin typeface="Arial"/>
                <a:cs typeface="Arial"/>
              </a:rPr>
              <a:t>(See diagram below). </a:t>
            </a:r>
            <a:endParaRPr lang="en-GB" sz="1300">
              <a:solidFill>
                <a:schemeClr val="tx1"/>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xmlns="" id="{BAF0DE17-0A6B-458F-B8B9-C9FD4C67AEBC}"/>
              </a:ext>
            </a:extLst>
          </p:cNvPr>
          <p:cNvSpPr/>
          <p:nvPr/>
        </p:nvSpPr>
        <p:spPr>
          <a:xfrm>
            <a:off x="310154" y="126336"/>
            <a:ext cx="6421543" cy="6247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latin typeface="Arial" panose="020B0604020202020204" pitchFamily="34" charset="0"/>
                <a:cs typeface="Arial" panose="020B0604020202020204" pitchFamily="34" charset="0"/>
              </a:rPr>
              <a:t>Mathematics Mastery</a:t>
            </a:r>
          </a:p>
        </p:txBody>
      </p:sp>
      <p:sp>
        <p:nvSpPr>
          <p:cNvPr id="38" name="Rectangle 37">
            <a:extLst>
              <a:ext uri="{FF2B5EF4-FFF2-40B4-BE49-F238E27FC236}">
                <a16:creationId xmlns:a16="http://schemas.microsoft.com/office/drawing/2014/main" xmlns="" id="{D236C40A-5D30-4E81-8C83-729154ECD4BC}"/>
              </a:ext>
            </a:extLst>
          </p:cNvPr>
          <p:cNvSpPr/>
          <p:nvPr/>
        </p:nvSpPr>
        <p:spPr>
          <a:xfrm>
            <a:off x="207681" y="6871426"/>
            <a:ext cx="6421543" cy="280359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u="sng">
                <a:solidFill>
                  <a:schemeClr val="tx1"/>
                </a:solidFill>
                <a:latin typeface="Arial" panose="020B0604020202020204" pitchFamily="34" charset="0"/>
                <a:cs typeface="Arial" panose="020B0604020202020204" pitchFamily="34" charset="0"/>
              </a:rPr>
              <a:t>Success for all</a:t>
            </a:r>
            <a:endParaRPr lang="en-GB" sz="1300">
              <a:solidFill>
                <a:schemeClr val="tx1"/>
              </a:solidFill>
              <a:latin typeface="Arial" panose="020B0604020202020204" pitchFamily="34" charset="0"/>
              <a:cs typeface="Arial" panose="020B0604020202020204" pitchFamily="34" charset="0"/>
            </a:endParaRPr>
          </a:p>
          <a:p>
            <a:r>
              <a:rPr lang="en-GB" sz="1300">
                <a:solidFill>
                  <a:schemeClr val="tx1"/>
                </a:solidFill>
                <a:latin typeface="Arial" panose="020B0604020202020204" pitchFamily="34" charset="0"/>
                <a:cs typeface="Arial" panose="020B0604020202020204" pitchFamily="34" charset="0"/>
              </a:rPr>
              <a:t>At school we believe </a:t>
            </a:r>
            <a:r>
              <a:rPr lang="en-GB" sz="1300" u="sng">
                <a:solidFill>
                  <a:schemeClr val="tx1"/>
                </a:solidFill>
                <a:latin typeface="Arial" panose="020B0604020202020204" pitchFamily="34" charset="0"/>
                <a:cs typeface="Arial" panose="020B0604020202020204" pitchFamily="34" charset="0"/>
              </a:rPr>
              <a:t>all</a:t>
            </a:r>
            <a:r>
              <a:rPr lang="en-GB" sz="1300">
                <a:solidFill>
                  <a:schemeClr val="tx1"/>
                </a:solidFill>
                <a:latin typeface="Arial" panose="020B0604020202020204" pitchFamily="34" charset="0"/>
                <a:cs typeface="Arial" panose="020B0604020202020204" pitchFamily="34" charset="0"/>
              </a:rPr>
              <a:t> pupils can achieve success in maths. We encourage pupils to have a ‘growth mindset’ – a belief that effort leads to success and that challenges are opportunities to learn. </a:t>
            </a:r>
          </a:p>
          <a:p>
            <a:endParaRPr lang="en-GB" sz="1300">
              <a:solidFill>
                <a:schemeClr val="tx1"/>
              </a:solidFill>
              <a:latin typeface="Arial" panose="020B0604020202020204" pitchFamily="34" charset="0"/>
              <a:cs typeface="Arial" panose="020B0604020202020204" pitchFamily="34" charset="0"/>
            </a:endParaRPr>
          </a:p>
          <a:p>
            <a:r>
              <a:rPr lang="en-GB" sz="1300">
                <a:solidFill>
                  <a:schemeClr val="tx1"/>
                </a:solidFill>
                <a:latin typeface="Arial" panose="020B0604020202020204" pitchFamily="34" charset="0"/>
                <a:cs typeface="Arial" panose="020B0604020202020204" pitchFamily="34" charset="0"/>
              </a:rPr>
              <a:t> Here are a few tips to encourage your children at home with maths:  </a:t>
            </a:r>
          </a:p>
          <a:p>
            <a:endParaRPr lang="en-GB" sz="130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300">
                <a:solidFill>
                  <a:schemeClr val="tx1"/>
                </a:solidFill>
                <a:latin typeface="Arial" panose="020B0604020202020204" pitchFamily="34" charset="0"/>
                <a:cs typeface="Arial" panose="020B0604020202020204" pitchFamily="34" charset="0"/>
              </a:rPr>
              <a:t>Talk to your children about everyday maths</a:t>
            </a:r>
          </a:p>
          <a:p>
            <a:pPr marL="285750" indent="-285750">
              <a:buFont typeface="Wingdings" panose="05000000000000000000" pitchFamily="2" charset="2"/>
              <a:buChar char="ü"/>
            </a:pPr>
            <a:r>
              <a:rPr lang="en-GB" sz="1300">
                <a:solidFill>
                  <a:schemeClr val="tx1"/>
                </a:solidFill>
                <a:latin typeface="Arial" panose="020B0604020202020204" pitchFamily="34" charset="0"/>
                <a:cs typeface="Arial" panose="020B0604020202020204" pitchFamily="34" charset="0"/>
              </a:rPr>
              <a:t>Play games with them </a:t>
            </a:r>
          </a:p>
          <a:p>
            <a:pPr marL="285750" indent="-285750">
              <a:buFont typeface="Wingdings" panose="05000000000000000000" pitchFamily="2" charset="2"/>
              <a:buChar char="ü"/>
            </a:pPr>
            <a:r>
              <a:rPr lang="en-GB" sz="1300">
                <a:solidFill>
                  <a:schemeClr val="tx1"/>
                </a:solidFill>
                <a:latin typeface="Arial" panose="020B0604020202020204" pitchFamily="34" charset="0"/>
                <a:cs typeface="Arial" panose="020B0604020202020204" pitchFamily="34" charset="0"/>
              </a:rPr>
              <a:t>Value mistakes as learning opportunities</a:t>
            </a:r>
          </a:p>
          <a:p>
            <a:pPr marL="285750" indent="-285750">
              <a:buFont typeface="Wingdings" panose="05000000000000000000" pitchFamily="2" charset="2"/>
              <a:buChar char="ü"/>
            </a:pPr>
            <a:r>
              <a:rPr lang="en-GB" sz="1300">
                <a:solidFill>
                  <a:schemeClr val="tx1"/>
                </a:solidFill>
                <a:latin typeface="Arial" panose="020B0604020202020204" pitchFamily="34" charset="0"/>
                <a:cs typeface="Arial" panose="020B0604020202020204" pitchFamily="34" charset="0"/>
              </a:rPr>
              <a:t>Recognise that there is more than one way to work things out. </a:t>
            </a:r>
          </a:p>
          <a:p>
            <a:pPr marL="285750" indent="-285750">
              <a:buFont typeface="Wingdings" panose="05000000000000000000" pitchFamily="2" charset="2"/>
              <a:buChar char="ü"/>
            </a:pPr>
            <a:r>
              <a:rPr lang="en-GB" sz="1300">
                <a:solidFill>
                  <a:schemeClr val="tx1"/>
                </a:solidFill>
                <a:latin typeface="Arial" panose="020B0604020202020204" pitchFamily="34" charset="0"/>
                <a:cs typeface="Arial" panose="020B0604020202020204" pitchFamily="34" charset="0"/>
              </a:rPr>
              <a:t>Praise children for effort over outcome. </a:t>
            </a:r>
          </a:p>
          <a:p>
            <a:pPr marL="285750" indent="-285750">
              <a:buFont typeface="Wingdings" panose="05000000000000000000" pitchFamily="2" charset="2"/>
              <a:buChar char="ü"/>
            </a:pPr>
            <a:r>
              <a:rPr lang="en-GB" sz="1300">
                <a:solidFill>
                  <a:schemeClr val="tx1"/>
                </a:solidFill>
                <a:latin typeface="Arial" panose="020B0604020202020204" pitchFamily="34" charset="0"/>
                <a:cs typeface="Arial" panose="020B0604020202020204" pitchFamily="34" charset="0"/>
              </a:rPr>
              <a:t>Avoid saying things like “I’m useless at maths”. </a:t>
            </a:r>
          </a:p>
          <a:p>
            <a:endParaRPr lang="en-GB" sz="1300" u="sng">
              <a:solidFill>
                <a:schemeClr val="tx1"/>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xmlns="" id="{0CEE6EDC-C8BA-44A6-9E6D-CBB6D2C861B7}"/>
              </a:ext>
            </a:extLst>
          </p:cNvPr>
          <p:cNvSpPr>
            <a:spLocks noGrp="1"/>
          </p:cNvSpPr>
          <p:nvPr>
            <p:ph type="ftr" sz="quarter" idx="11"/>
          </p:nvPr>
        </p:nvSpPr>
        <p:spPr>
          <a:xfrm>
            <a:off x="32924" y="9515962"/>
            <a:ext cx="6617395" cy="527403"/>
          </a:xfrm>
        </p:spPr>
        <p:txBody>
          <a:bodyPr/>
          <a:lstStyle/>
          <a:p>
            <a:r>
              <a:rPr lang="en-GB"/>
              <a:t>Copyright © 2019 Mathematics Mastery. </a:t>
            </a:r>
          </a:p>
        </p:txBody>
      </p:sp>
    </p:spTree>
    <p:extLst>
      <p:ext uri="{BB962C8B-B14F-4D97-AF65-F5344CB8AC3E}">
        <p14:creationId xmlns:p14="http://schemas.microsoft.com/office/powerpoint/2010/main" val="9642811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xmlns="" id="{BAF0DE17-0A6B-458F-B8B9-C9FD4C67AEBC}"/>
              </a:ext>
            </a:extLst>
          </p:cNvPr>
          <p:cNvSpPr/>
          <p:nvPr/>
        </p:nvSpPr>
        <p:spPr>
          <a:xfrm>
            <a:off x="234666" y="161688"/>
            <a:ext cx="6421543" cy="53102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Autumn focus: Addition and Subtraction within 20</a:t>
            </a:r>
          </a:p>
        </p:txBody>
      </p:sp>
      <p:sp>
        <p:nvSpPr>
          <p:cNvPr id="22" name="Rectangle 21">
            <a:extLst>
              <a:ext uri="{FF2B5EF4-FFF2-40B4-BE49-F238E27FC236}">
                <a16:creationId xmlns:a16="http://schemas.microsoft.com/office/drawing/2014/main" xmlns="" id="{ABE07CE3-7692-4ADE-BC42-781792357EDC}"/>
              </a:ext>
            </a:extLst>
          </p:cNvPr>
          <p:cNvSpPr/>
          <p:nvPr/>
        </p:nvSpPr>
        <p:spPr>
          <a:xfrm>
            <a:off x="238596" y="3199102"/>
            <a:ext cx="6415477" cy="153924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a:solidFill>
                  <a:schemeClr val="tx1"/>
                </a:solidFill>
                <a:latin typeface="Arial"/>
                <a:cs typeface="Arial"/>
              </a:rPr>
              <a:t>This term, one of our key focuses in Year 1 is addition and subtraction to 20. Below are some of the key small steps pupils will be learning about:</a:t>
            </a:r>
          </a:p>
          <a:p>
            <a:pPr marL="285750" indent="-285750">
              <a:buFont typeface="Arial" panose="020B0604020202020204" pitchFamily="34" charset="0"/>
              <a:buChar char="•"/>
            </a:pPr>
            <a:r>
              <a:rPr lang="en-GB" sz="1300">
                <a:solidFill>
                  <a:schemeClr val="tx1"/>
                </a:solidFill>
                <a:latin typeface="Arial"/>
                <a:cs typeface="Arial"/>
              </a:rPr>
              <a:t>Addition facts to 10 by combining amounts </a:t>
            </a:r>
            <a:endParaRPr lang="en-GB" sz="13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a:solidFill>
                  <a:schemeClr val="tx1"/>
                </a:solidFill>
                <a:latin typeface="Arial"/>
                <a:cs typeface="Arial"/>
              </a:rPr>
              <a:t>Subtraction facts to 10 by partitioning</a:t>
            </a:r>
          </a:p>
          <a:p>
            <a:pPr marL="285750" indent="-285750">
              <a:buFont typeface="Arial" panose="020B0604020202020204" pitchFamily="34" charset="0"/>
              <a:buChar char="•"/>
            </a:pPr>
            <a:r>
              <a:rPr lang="en-GB" sz="1300">
                <a:solidFill>
                  <a:schemeClr val="tx1"/>
                </a:solidFill>
                <a:latin typeface="Arial"/>
                <a:cs typeface="Arial"/>
              </a:rPr>
              <a:t>Explore related facts in addition and subtraction</a:t>
            </a:r>
          </a:p>
          <a:p>
            <a:pPr marL="285750" indent="-285750">
              <a:buFont typeface="Arial" panose="020B0604020202020204" pitchFamily="34" charset="0"/>
              <a:buChar char="•"/>
            </a:pPr>
            <a:r>
              <a:rPr lang="en-GB" sz="1300">
                <a:solidFill>
                  <a:schemeClr val="tx1"/>
                </a:solidFill>
                <a:latin typeface="Arial"/>
                <a:cs typeface="Arial"/>
              </a:rPr>
              <a:t>Using number bonds to add within 20</a:t>
            </a:r>
          </a:p>
          <a:p>
            <a:pPr marL="285750" indent="-285750">
              <a:buFont typeface="Arial" panose="020B0604020202020204" pitchFamily="34" charset="0"/>
              <a:buChar char="•"/>
            </a:pPr>
            <a:r>
              <a:rPr lang="en-GB" sz="1300">
                <a:solidFill>
                  <a:schemeClr val="tx1"/>
                </a:solidFill>
                <a:latin typeface="Arial"/>
                <a:cs typeface="Arial"/>
              </a:rPr>
              <a:t>Using the ‘make ten’ strategy to add within 20</a:t>
            </a:r>
          </a:p>
        </p:txBody>
      </p:sp>
      <p:sp>
        <p:nvSpPr>
          <p:cNvPr id="31" name="Rectangle 30">
            <a:extLst>
              <a:ext uri="{FF2B5EF4-FFF2-40B4-BE49-F238E27FC236}">
                <a16:creationId xmlns:a16="http://schemas.microsoft.com/office/drawing/2014/main" xmlns="" id="{466FC625-8E93-4C21-BD2E-879CBEFCADA1}"/>
              </a:ext>
            </a:extLst>
          </p:cNvPr>
          <p:cNvSpPr/>
          <p:nvPr/>
        </p:nvSpPr>
        <p:spPr>
          <a:xfrm>
            <a:off x="258435" y="7840152"/>
            <a:ext cx="3288772" cy="144892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sz="1300" u="sng">
                <a:solidFill>
                  <a:schemeClr val="tx1"/>
                </a:solidFill>
                <a:latin typeface="Arial"/>
                <a:cs typeface="Arial"/>
              </a:rPr>
              <a:t>The part-whole model</a:t>
            </a:r>
          </a:p>
          <a:p>
            <a:r>
              <a:rPr lang="en-GB" sz="1300">
                <a:solidFill>
                  <a:schemeClr val="tx1"/>
                </a:solidFill>
                <a:latin typeface="Arial" panose="020B0604020202020204" pitchFamily="34" charset="0"/>
                <a:cs typeface="Arial" panose="020B0604020202020204" pitchFamily="34" charset="0"/>
              </a:rPr>
              <a:t>When calculating pupils use the language of the parts and the whole. For example, “the parts are 4 and 2, the whole is 6”. Pupils use the part whole model (right) alongside formal equations. </a:t>
            </a:r>
          </a:p>
        </p:txBody>
      </p:sp>
      <p:grpSp>
        <p:nvGrpSpPr>
          <p:cNvPr id="18" name="Group 17">
            <a:extLst>
              <a:ext uri="{FF2B5EF4-FFF2-40B4-BE49-F238E27FC236}">
                <a16:creationId xmlns:a16="http://schemas.microsoft.com/office/drawing/2014/main" xmlns="" id="{5BE73DAD-97DC-40BF-842A-EB1F36917642}"/>
              </a:ext>
            </a:extLst>
          </p:cNvPr>
          <p:cNvGrpSpPr/>
          <p:nvPr/>
        </p:nvGrpSpPr>
        <p:grpSpPr>
          <a:xfrm>
            <a:off x="3957846" y="7755971"/>
            <a:ext cx="2402211" cy="1966637"/>
            <a:chOff x="4227056" y="4988598"/>
            <a:chExt cx="2402211" cy="1966637"/>
          </a:xfrm>
        </p:grpSpPr>
        <p:pic>
          <p:nvPicPr>
            <p:cNvPr id="4" name="Picture 3">
              <a:extLst>
                <a:ext uri="{FF2B5EF4-FFF2-40B4-BE49-F238E27FC236}">
                  <a16:creationId xmlns:a16="http://schemas.microsoft.com/office/drawing/2014/main" xmlns="" id="{8FD3DF66-9F0F-40F2-8B65-EC6D975A9896}"/>
                </a:ext>
              </a:extLst>
            </p:cNvPr>
            <p:cNvPicPr>
              <a:picLocks noChangeAspect="1"/>
            </p:cNvPicPr>
            <p:nvPr/>
          </p:nvPicPr>
          <p:blipFill>
            <a:blip r:embed="rId2"/>
            <a:stretch>
              <a:fillRect/>
            </a:stretch>
          </p:blipFill>
          <p:spPr>
            <a:xfrm>
              <a:off x="4585543" y="4988598"/>
              <a:ext cx="1611578" cy="1372135"/>
            </a:xfrm>
            <a:prstGeom prst="rect">
              <a:avLst/>
            </a:prstGeom>
          </p:spPr>
        </p:pic>
        <p:pic>
          <p:nvPicPr>
            <p:cNvPr id="5" name="Picture 4">
              <a:extLst>
                <a:ext uri="{FF2B5EF4-FFF2-40B4-BE49-F238E27FC236}">
                  <a16:creationId xmlns:a16="http://schemas.microsoft.com/office/drawing/2014/main" xmlns="" id="{8A1ADBE9-0AB7-4CD8-A3FA-C44310A26A14}"/>
                </a:ext>
              </a:extLst>
            </p:cNvPr>
            <p:cNvPicPr>
              <a:picLocks noChangeAspect="1"/>
            </p:cNvPicPr>
            <p:nvPr/>
          </p:nvPicPr>
          <p:blipFill>
            <a:blip r:embed="rId3"/>
            <a:stretch>
              <a:fillRect/>
            </a:stretch>
          </p:blipFill>
          <p:spPr>
            <a:xfrm>
              <a:off x="4227056" y="6483303"/>
              <a:ext cx="2402211" cy="471932"/>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0DDA58E1-14D0-4545-AC90-685B007BE540}"/>
                    </a:ext>
                  </a:extLst>
                </p:cNvPr>
                <p:cNvSpPr txBox="1"/>
                <p:nvPr/>
              </p:nvSpPr>
              <p:spPr>
                <a:xfrm>
                  <a:off x="4710675" y="5147931"/>
                  <a:ext cx="192360" cy="276999"/>
                </a:xfrm>
                <a:prstGeom prst="rect">
                  <a:avLst/>
                </a:prstGeom>
                <a:noFill/>
              </p:spPr>
              <p:txBody>
                <a:bodyPr wrap="none" lIns="0" tIns="0" rIns="0" bIns="0" rtlCol="0">
                  <a:spAutoFit/>
                </a:bodyPr>
                <a:lstStyle/>
                <a:p>
                  <a14:m>
                    <m:oMathPara xmlns:m="http://schemas.openxmlformats.org/officeDocument/2006/math" xmlns="">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0DDA58E1-14D0-4545-AC90-685B007BE540}"/>
                    </a:ext>
                  </a:extLst>
                </p:cNvPr>
                <p:cNvSpPr txBox="1">
                  <a:spLocks noRot="1" noChangeAspect="1" noMove="1" noResize="1" noEditPoints="1" noAdjustHandles="1" noChangeArrowheads="1" noChangeShapeType="1" noTextEdit="1"/>
                </p:cNvSpPr>
                <p:nvPr/>
              </p:nvSpPr>
              <p:spPr>
                <a:xfrm>
                  <a:off x="4710675" y="5147931"/>
                  <a:ext cx="192360" cy="276999"/>
                </a:xfrm>
                <a:prstGeom prst="rect">
                  <a:avLst/>
                </a:prstGeom>
                <a:blipFill>
                  <a:blip r:embed="rId4"/>
                  <a:stretch>
                    <a:fillRect l="-29032" r="-25806"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xmlns="" id="{387F0324-3560-4D55-96A5-9ACED0AC1C4C}"/>
                    </a:ext>
                  </a:extLst>
                </p:cNvPr>
                <p:cNvSpPr txBox="1"/>
                <p:nvPr/>
              </p:nvSpPr>
              <p:spPr>
                <a:xfrm>
                  <a:off x="4757772" y="5886008"/>
                  <a:ext cx="192360" cy="276999"/>
                </a:xfrm>
                <a:prstGeom prst="rect">
                  <a:avLst/>
                </a:prstGeom>
                <a:noFill/>
              </p:spPr>
              <p:txBody>
                <a:bodyPr wrap="none" lIns="0" tIns="0" rIns="0" bIns="0" rtlCol="0">
                  <a:spAutoFit/>
                </a:bodyPr>
                <a:lstStyle/>
                <a:p>
                  <a14:m>
                    <m:oMathPara xmlns:m="http://schemas.openxmlformats.org/officeDocument/2006/math" xmlns="">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a:latin typeface="Arial" panose="020B0604020202020204" pitchFamily="34" charset="0"/>
                    <a:cs typeface="Arial" panose="020B0604020202020204" pitchFamily="34" charset="0"/>
                  </a:endParaRPr>
                </a:p>
              </p:txBody>
            </p:sp>
          </mc:Choice>
          <mc:Fallback xmlns="">
            <p:sp>
              <p:nvSpPr>
                <p:cNvPr id="41" name="TextBox 40">
                  <a:extLst>
                    <a:ext uri="{FF2B5EF4-FFF2-40B4-BE49-F238E27FC236}">
                      <a16:creationId xmlns:a16="http://schemas.microsoft.com/office/drawing/2014/main" id="{387F0324-3560-4D55-96A5-9ACED0AC1C4C}"/>
                    </a:ext>
                  </a:extLst>
                </p:cNvPr>
                <p:cNvSpPr txBox="1">
                  <a:spLocks noRot="1" noChangeAspect="1" noMove="1" noResize="1" noEditPoints="1" noAdjustHandles="1" noChangeArrowheads="1" noChangeShapeType="1" noTextEdit="1"/>
                </p:cNvSpPr>
                <p:nvPr/>
              </p:nvSpPr>
              <p:spPr>
                <a:xfrm>
                  <a:off x="4757772" y="5886008"/>
                  <a:ext cx="192360" cy="276999"/>
                </a:xfrm>
                <a:prstGeom prst="rect">
                  <a:avLst/>
                </a:prstGeom>
                <a:blipFill>
                  <a:blip r:embed="rId5"/>
                  <a:stretch>
                    <a:fillRect l="-25000" r="-25000"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5398496D-C744-442D-89D1-7BECCED8D945}"/>
                    </a:ext>
                  </a:extLst>
                </p:cNvPr>
                <p:cNvSpPr txBox="1"/>
                <p:nvPr/>
              </p:nvSpPr>
              <p:spPr>
                <a:xfrm>
                  <a:off x="5724313" y="5347134"/>
                  <a:ext cx="192360" cy="276999"/>
                </a:xfrm>
                <a:prstGeom prst="rect">
                  <a:avLst/>
                </a:prstGeom>
                <a:noFill/>
              </p:spPr>
              <p:txBody>
                <a:bodyPr wrap="none" lIns="0" tIns="0" rIns="0" bIns="0" rtlCol="0">
                  <a:spAutoFit/>
                </a:bodyPr>
                <a:lstStyle/>
                <a:p>
                  <a14:m>
                    <m:oMathPara xmlns:m="http://schemas.openxmlformats.org/officeDocument/2006/math" xmlns="">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a:latin typeface="Arial" panose="020B0604020202020204" pitchFamily="34" charset="0"/>
                    <a:cs typeface="Arial" panose="020B0604020202020204" pitchFamily="34" charset="0"/>
                  </a:endParaRPr>
                </a:p>
              </p:txBody>
            </p:sp>
          </mc:Choice>
          <mc:Fallback xmlns="">
            <p:sp>
              <p:nvSpPr>
                <p:cNvPr id="42" name="TextBox 41">
                  <a:extLst>
                    <a:ext uri="{FF2B5EF4-FFF2-40B4-BE49-F238E27FC236}">
                      <a16:creationId xmlns:a16="http://schemas.microsoft.com/office/drawing/2014/main" id="{5398496D-C744-442D-89D1-7BECCED8D945}"/>
                    </a:ext>
                  </a:extLst>
                </p:cNvPr>
                <p:cNvSpPr txBox="1">
                  <a:spLocks noRot="1" noChangeAspect="1" noMove="1" noResize="1" noEditPoints="1" noAdjustHandles="1" noChangeArrowheads="1" noChangeShapeType="1" noTextEdit="1"/>
                </p:cNvSpPr>
                <p:nvPr/>
              </p:nvSpPr>
              <p:spPr>
                <a:xfrm>
                  <a:off x="5724313" y="5347134"/>
                  <a:ext cx="192360" cy="276999"/>
                </a:xfrm>
                <a:prstGeom prst="rect">
                  <a:avLst/>
                </a:prstGeom>
                <a:blipFill>
                  <a:blip r:embed="rId6"/>
                  <a:stretch>
                    <a:fillRect l="-29032" r="-25806"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7BAA0A5C-2089-43AB-B664-712D30D096A5}"/>
                    </a:ext>
                  </a:extLst>
                </p:cNvPr>
                <p:cNvSpPr txBox="1"/>
                <p:nvPr/>
              </p:nvSpPr>
              <p:spPr>
                <a:xfrm>
                  <a:off x="4404404" y="6580769"/>
                  <a:ext cx="192360" cy="276999"/>
                </a:xfrm>
                <a:prstGeom prst="rect">
                  <a:avLst/>
                </a:prstGeom>
                <a:noFill/>
              </p:spPr>
              <p:txBody>
                <a:bodyPr wrap="none" lIns="0" tIns="0" rIns="0" bIns="0" rtlCol="0">
                  <a:spAutoFit/>
                </a:bodyPr>
                <a:lstStyle/>
                <a:p>
                  <a14:m>
                    <m:oMathPara xmlns:m="http://schemas.openxmlformats.org/officeDocument/2006/math" xmlns="">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a:latin typeface="Arial" panose="020B0604020202020204" pitchFamily="34" charset="0"/>
                    <a:cs typeface="Arial" panose="020B0604020202020204" pitchFamily="34" charset="0"/>
                  </a:endParaRPr>
                </a:p>
              </p:txBody>
            </p:sp>
          </mc:Choice>
          <mc:Fallback xmlns="">
            <p:sp>
              <p:nvSpPr>
                <p:cNvPr id="43" name="TextBox 42">
                  <a:extLst>
                    <a:ext uri="{FF2B5EF4-FFF2-40B4-BE49-F238E27FC236}">
                      <a16:creationId xmlns:a16="http://schemas.microsoft.com/office/drawing/2014/main" id="{7BAA0A5C-2089-43AB-B664-712D30D096A5}"/>
                    </a:ext>
                  </a:extLst>
                </p:cNvPr>
                <p:cNvSpPr txBox="1">
                  <a:spLocks noRot="1" noChangeAspect="1" noMove="1" noResize="1" noEditPoints="1" noAdjustHandles="1" noChangeArrowheads="1" noChangeShapeType="1" noTextEdit="1"/>
                </p:cNvSpPr>
                <p:nvPr/>
              </p:nvSpPr>
              <p:spPr>
                <a:xfrm>
                  <a:off x="4404404" y="6580769"/>
                  <a:ext cx="192360" cy="276999"/>
                </a:xfrm>
                <a:prstGeom prst="rect">
                  <a:avLst/>
                </a:prstGeom>
                <a:blipFill>
                  <a:blip r:embed="rId7"/>
                  <a:stretch>
                    <a:fillRect l="-25000" r="-25000" b="-8696"/>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xmlns="" id="{7677E04F-175E-4FFA-95C0-E0ED07A2FA57}"/>
                </a:ext>
              </a:extLst>
            </p:cNvPr>
            <p:cNvSpPr txBox="1"/>
            <p:nvPr/>
          </p:nvSpPr>
          <p:spPr>
            <a:xfrm>
              <a:off x="5311251" y="6562401"/>
              <a:ext cx="128240" cy="276999"/>
            </a:xfrm>
            <a:prstGeom prst="rect">
              <a:avLst/>
            </a:prstGeom>
            <a:noFill/>
          </p:spPr>
          <p:txBody>
            <a:bodyPr wrap="none" lIns="0" tIns="0" rIns="0" bIns="0" rtlCol="0">
              <a:spAutoFit/>
            </a:bodyPr>
            <a:lstStyle/>
            <a:p>
              <a:r>
                <a:rPr lang="en-GB">
                  <a:latin typeface="Arial" panose="020B0604020202020204" pitchFamily="34" charset="0"/>
                  <a:cs typeface="Arial" panose="020B0604020202020204" pitchFamily="34" charset="0"/>
                </a:rPr>
                <a:t>2</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xmlns="" id="{626FB95D-E645-443C-89BD-F3552DF1C4BB}"/>
                    </a:ext>
                  </a:extLst>
                </p:cNvPr>
                <p:cNvSpPr txBox="1"/>
                <p:nvPr/>
              </p:nvSpPr>
              <p:spPr>
                <a:xfrm>
                  <a:off x="6233950" y="6562400"/>
                  <a:ext cx="192360" cy="276999"/>
                </a:xfrm>
                <a:prstGeom prst="rect">
                  <a:avLst/>
                </a:prstGeom>
                <a:noFill/>
              </p:spPr>
              <p:txBody>
                <a:bodyPr wrap="none" lIns="0" tIns="0" rIns="0" bIns="0" rtlCol="0">
                  <a:spAutoFit/>
                </a:bodyPr>
                <a:lstStyle/>
                <a:p>
                  <a14:m>
                    <m:oMathPara xmlns:m="http://schemas.openxmlformats.org/officeDocument/2006/math" xmlns="">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a:latin typeface="Arial" panose="020B0604020202020204" pitchFamily="34" charset="0"/>
                    <a:cs typeface="Arial" panose="020B0604020202020204" pitchFamily="34" charset="0"/>
                  </a:endParaRPr>
                </a:p>
              </p:txBody>
            </p:sp>
          </mc:Choice>
          <mc:Fallback xmlns="">
            <p:sp>
              <p:nvSpPr>
                <p:cNvPr id="46" name="TextBox 45">
                  <a:extLst>
                    <a:ext uri="{FF2B5EF4-FFF2-40B4-BE49-F238E27FC236}">
                      <a16:creationId xmlns:a16="http://schemas.microsoft.com/office/drawing/2014/main" id="{626FB95D-E645-443C-89BD-F3552DF1C4BB}"/>
                    </a:ext>
                  </a:extLst>
                </p:cNvPr>
                <p:cNvSpPr txBox="1">
                  <a:spLocks noRot="1" noChangeAspect="1" noMove="1" noResize="1" noEditPoints="1" noAdjustHandles="1" noChangeArrowheads="1" noChangeShapeType="1" noTextEdit="1"/>
                </p:cNvSpPr>
                <p:nvPr/>
              </p:nvSpPr>
              <p:spPr>
                <a:xfrm>
                  <a:off x="6233950" y="6562400"/>
                  <a:ext cx="192360" cy="276999"/>
                </a:xfrm>
                <a:prstGeom prst="rect">
                  <a:avLst/>
                </a:prstGeom>
                <a:blipFill>
                  <a:blip r:embed="rId8"/>
                  <a:stretch>
                    <a:fillRect l="-25000" r="-25000" b="-8696"/>
                  </a:stretch>
                </a:blipFill>
              </p:spPr>
              <p:txBody>
                <a:bodyPr/>
                <a:lstStyle/>
                <a:p>
                  <a:r>
                    <a:rPr lang="en-US">
                      <a:noFill/>
                    </a:rPr>
                    <a:t> </a:t>
                  </a:r>
                </a:p>
              </p:txBody>
            </p:sp>
          </mc:Fallback>
        </mc:AlternateContent>
      </p:grpSp>
      <p:sp>
        <p:nvSpPr>
          <p:cNvPr id="47" name="Rectangle 46">
            <a:extLst>
              <a:ext uri="{FF2B5EF4-FFF2-40B4-BE49-F238E27FC236}">
                <a16:creationId xmlns:a16="http://schemas.microsoft.com/office/drawing/2014/main" xmlns="" id="{A9A473A1-ACD6-46F2-A090-B168CD71B69B}"/>
              </a:ext>
            </a:extLst>
          </p:cNvPr>
          <p:cNvSpPr/>
          <p:nvPr/>
        </p:nvSpPr>
        <p:spPr>
          <a:xfrm>
            <a:off x="238544" y="5042537"/>
            <a:ext cx="6415477" cy="259759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sz="1400" u="sng">
                <a:solidFill>
                  <a:schemeClr val="tx1"/>
                </a:solidFill>
                <a:latin typeface="Arial" panose="020B0604020202020204" pitchFamily="34" charset="0"/>
                <a:cs typeface="Arial" panose="020B0604020202020204" pitchFamily="34" charset="0"/>
              </a:rPr>
              <a:t>Key vocabulary for Year 1 - addition and subtraction</a:t>
            </a:r>
            <a:endParaRPr lang="en-GB" sz="800" u="sng">
              <a:solidFill>
                <a:schemeClr val="tx1"/>
              </a:solidFill>
              <a:latin typeface="Arial" panose="020B0604020202020204" pitchFamily="34" charset="0"/>
              <a:cs typeface="Arial" panose="020B0604020202020204" pitchFamily="34" charset="0"/>
            </a:endParaRPr>
          </a:p>
          <a:p>
            <a:pPr>
              <a:lnSpc>
                <a:spcPct val="150000"/>
              </a:lnSpc>
            </a:pPr>
            <a:r>
              <a:rPr lang="en-GB" sz="1400" b="1">
                <a:solidFill>
                  <a:schemeClr val="tx1"/>
                </a:solidFill>
                <a:latin typeface="Arial" panose="020B0604020202020204" pitchFamily="34" charset="0"/>
                <a:cs typeface="Arial" panose="020B0604020202020204" pitchFamily="34" charset="0"/>
              </a:rPr>
              <a:t>Part                        Whole                               Ones                           Tens        </a:t>
            </a:r>
          </a:p>
          <a:p>
            <a:pPr>
              <a:lnSpc>
                <a:spcPct val="150000"/>
              </a:lnSpc>
            </a:pPr>
            <a:r>
              <a:rPr lang="en-GB" sz="1400" b="1">
                <a:solidFill>
                  <a:schemeClr val="tx1"/>
                </a:solidFill>
                <a:latin typeface="Arial" panose="020B0604020202020204" pitchFamily="34" charset="0"/>
                <a:cs typeface="Arial" panose="020B0604020202020204" pitchFamily="34" charset="0"/>
              </a:rPr>
              <a:t>Add/Addition                    Subtract/Subtraction                    Is equal to </a:t>
            </a:r>
            <a:r>
              <a:rPr lang="en-GB" sz="1400">
                <a:solidFill>
                  <a:schemeClr val="tx1"/>
                </a:solidFill>
                <a:latin typeface="Arial" panose="020B0604020202020204" pitchFamily="34" charset="0"/>
                <a:cs typeface="Arial" panose="020B0604020202020204" pitchFamily="34" charset="0"/>
              </a:rPr>
              <a:t>(=)   </a:t>
            </a:r>
            <a:endParaRPr lang="en-GB" sz="1200" b="1">
              <a:solidFill>
                <a:schemeClr val="tx1"/>
              </a:solidFill>
              <a:latin typeface="Arial" panose="020B0604020202020204" pitchFamily="34" charset="0"/>
              <a:cs typeface="Arial" panose="020B0604020202020204" pitchFamily="34" charset="0"/>
            </a:endParaRPr>
          </a:p>
          <a:p>
            <a:r>
              <a:rPr lang="en-GB" sz="1400" b="1">
                <a:solidFill>
                  <a:schemeClr val="tx1"/>
                </a:solidFill>
                <a:latin typeface="Arial" panose="020B0604020202020204" pitchFamily="34" charset="0"/>
                <a:cs typeface="Arial" panose="020B0604020202020204" pitchFamily="34" charset="0"/>
              </a:rPr>
              <a:t>Equation </a:t>
            </a:r>
            <a:r>
              <a:rPr lang="en-GB" sz="1400">
                <a:solidFill>
                  <a:schemeClr val="tx1"/>
                </a:solidFill>
                <a:latin typeface="Arial" panose="020B0604020202020204" pitchFamily="34" charset="0"/>
                <a:cs typeface="Arial" panose="020B0604020202020204" pitchFamily="34" charset="0"/>
              </a:rPr>
              <a:t>-</a:t>
            </a:r>
            <a:r>
              <a:rPr lang="en-GB" sz="1200" b="1">
                <a:solidFill>
                  <a:schemeClr val="tx1"/>
                </a:solidFill>
                <a:latin typeface="Arial" panose="020B0604020202020204" pitchFamily="34" charset="0"/>
                <a:cs typeface="Arial" panose="020B0604020202020204" pitchFamily="34" charset="0"/>
              </a:rPr>
              <a:t> </a:t>
            </a:r>
            <a:r>
              <a:rPr lang="en-GB" sz="1300" i="1">
                <a:solidFill>
                  <a:schemeClr val="tx1"/>
                </a:solidFill>
                <a:latin typeface="Arial" panose="020B0604020202020204" pitchFamily="34" charset="0"/>
                <a:cs typeface="Arial" panose="020B0604020202020204" pitchFamily="34" charset="0"/>
              </a:rPr>
              <a:t>a mathematical statement where two values are equal indicated by the = sign. E.g. 12 + 4 = 16 is an equation.</a:t>
            </a:r>
            <a:endParaRPr lang="en-GB" sz="1200" b="1">
              <a:solidFill>
                <a:schemeClr val="tx1"/>
              </a:solidFill>
              <a:latin typeface="Arial" panose="020B0604020202020204" pitchFamily="34" charset="0"/>
              <a:cs typeface="Arial" panose="020B0604020202020204" pitchFamily="34" charset="0"/>
            </a:endParaRPr>
          </a:p>
          <a:p>
            <a:r>
              <a:rPr lang="en-GB" sz="1400" b="1">
                <a:solidFill>
                  <a:schemeClr val="tx1"/>
                </a:solidFill>
                <a:latin typeface="Arial"/>
                <a:cs typeface="Arial"/>
              </a:rPr>
              <a:t>Make Ten strategy </a:t>
            </a:r>
            <a:r>
              <a:rPr lang="en-GB" sz="1400">
                <a:solidFill>
                  <a:schemeClr val="tx1"/>
                </a:solidFill>
                <a:latin typeface="Arial"/>
                <a:cs typeface="Arial"/>
              </a:rPr>
              <a:t>- </a:t>
            </a:r>
            <a:r>
              <a:rPr lang="en-GB" sz="1300" i="1">
                <a:solidFill>
                  <a:schemeClr val="tx1"/>
                </a:solidFill>
                <a:latin typeface="Arial"/>
                <a:cs typeface="Arial"/>
              </a:rPr>
              <a:t>using known facts about number bonds to ten to help you calculate e.g. to work out 7 + 5, we can use 7 + 3 + 2.</a:t>
            </a:r>
            <a:endParaRPr lang="en-GB" sz="1200">
              <a:solidFill>
                <a:schemeClr val="tx1"/>
              </a:solidFill>
              <a:latin typeface="Arial"/>
              <a:cs typeface="Arial"/>
            </a:endParaRPr>
          </a:p>
          <a:p>
            <a:r>
              <a:rPr lang="en-GB" sz="1400" b="1">
                <a:solidFill>
                  <a:schemeClr val="tx1"/>
                </a:solidFill>
                <a:latin typeface="Arial" panose="020B0604020202020204" pitchFamily="34" charset="0"/>
                <a:cs typeface="Arial" panose="020B0604020202020204" pitchFamily="34" charset="0"/>
              </a:rPr>
              <a:t>Number bonds </a:t>
            </a:r>
            <a:r>
              <a:rPr lang="en-GB" sz="1300">
                <a:solidFill>
                  <a:schemeClr val="tx1"/>
                </a:solidFill>
                <a:latin typeface="Arial" panose="020B0604020202020204" pitchFamily="34" charset="0"/>
                <a:cs typeface="Arial" panose="020B0604020202020204" pitchFamily="34" charset="0"/>
              </a:rPr>
              <a:t>-</a:t>
            </a:r>
            <a:r>
              <a:rPr lang="en-GB" sz="1300" b="1" i="1">
                <a:solidFill>
                  <a:schemeClr val="tx1"/>
                </a:solidFill>
                <a:latin typeface="Arial" panose="020B0604020202020204" pitchFamily="34" charset="0"/>
                <a:cs typeface="Arial" panose="020B0604020202020204" pitchFamily="34" charset="0"/>
              </a:rPr>
              <a:t> </a:t>
            </a:r>
            <a:r>
              <a:rPr lang="en-GB" sz="1300" i="1">
                <a:solidFill>
                  <a:schemeClr val="tx1"/>
                </a:solidFill>
                <a:latin typeface="Arial" panose="020B0604020202020204" pitchFamily="34" charset="0"/>
                <a:cs typeface="Arial" panose="020B0604020202020204" pitchFamily="34" charset="0"/>
              </a:rPr>
              <a:t>pairs of numbers that add together to make a different number. E.g. One number bond to 8 is 3 and 5. </a:t>
            </a:r>
            <a:endParaRPr lang="en-GB" sz="1200" b="1">
              <a:solidFill>
                <a:schemeClr val="tx1"/>
              </a:solidFill>
              <a:latin typeface="Arial" panose="020B0604020202020204" pitchFamily="34" charset="0"/>
              <a:cs typeface="Arial" panose="020B0604020202020204" pitchFamily="34" charset="0"/>
            </a:endParaRPr>
          </a:p>
          <a:p>
            <a:r>
              <a:rPr lang="en-GB" sz="1400" b="1">
                <a:solidFill>
                  <a:schemeClr val="tx1"/>
                </a:solidFill>
                <a:latin typeface="Arial" panose="020B0604020202020204" pitchFamily="34" charset="0"/>
                <a:cs typeface="Arial" panose="020B0604020202020204" pitchFamily="34" charset="0"/>
              </a:rPr>
              <a:t>Partition</a:t>
            </a:r>
            <a:r>
              <a:rPr lang="en-GB" sz="1200" b="1">
                <a:solidFill>
                  <a:schemeClr val="tx1"/>
                </a:solidFill>
                <a:latin typeface="Arial" panose="020B0604020202020204" pitchFamily="34" charset="0"/>
                <a:cs typeface="Arial" panose="020B0604020202020204" pitchFamily="34" charset="0"/>
              </a:rPr>
              <a:t> </a:t>
            </a:r>
            <a:r>
              <a:rPr lang="en-GB" sz="1300" i="1">
                <a:solidFill>
                  <a:schemeClr val="tx1"/>
                </a:solidFill>
                <a:latin typeface="Arial" panose="020B0604020202020204" pitchFamily="34" charset="0"/>
                <a:cs typeface="Arial" panose="020B0604020202020204" pitchFamily="34" charset="0"/>
              </a:rPr>
              <a:t>- to split a number into two or more parts.  E.g. we can partition 16 into 10 and 6.</a:t>
            </a:r>
            <a:endParaRPr lang="en-GB" sz="1300" i="1" u="sng">
              <a:solidFill>
                <a:schemeClr val="tx1"/>
              </a:solidFill>
              <a:latin typeface="Arial" panose="020B0604020202020204" pitchFamily="34" charset="0"/>
              <a:cs typeface="Arial" panose="020B0604020202020204" pitchFamily="34" charset="0"/>
            </a:endParaRPr>
          </a:p>
        </p:txBody>
      </p:sp>
      <p:graphicFrame>
        <p:nvGraphicFramePr>
          <p:cNvPr id="48" name="Table 47">
            <a:extLst>
              <a:ext uri="{FF2B5EF4-FFF2-40B4-BE49-F238E27FC236}">
                <a16:creationId xmlns:a16="http://schemas.microsoft.com/office/drawing/2014/main" xmlns="" id="{8B7702AE-B7E7-4711-A582-2CB6D3DCE6AC}"/>
              </a:ext>
            </a:extLst>
          </p:cNvPr>
          <p:cNvGraphicFramePr>
            <a:graphicFrameLocks noGrp="1"/>
          </p:cNvGraphicFramePr>
          <p:nvPr>
            <p:extLst>
              <p:ext uri="{D42A27DB-BD31-4B8C-83A1-F6EECF244321}">
                <p14:modId xmlns:p14="http://schemas.microsoft.com/office/powerpoint/2010/main" val="3148653250"/>
              </p:ext>
            </p:extLst>
          </p:nvPr>
        </p:nvGraphicFramePr>
        <p:xfrm>
          <a:off x="258169" y="1094085"/>
          <a:ext cx="3976948" cy="2074355"/>
        </p:xfrm>
        <a:graphic>
          <a:graphicData uri="http://schemas.openxmlformats.org/drawingml/2006/table">
            <a:tbl>
              <a:tblPr firstRow="1" bandRow="1">
                <a:tableStyleId>{5940675A-B579-460E-94D1-54222C63F5DA}</a:tableStyleId>
              </a:tblPr>
              <a:tblGrid>
                <a:gridCol w="1128374">
                  <a:extLst>
                    <a:ext uri="{9D8B030D-6E8A-4147-A177-3AD203B41FA5}">
                      <a16:colId xmlns:a16="http://schemas.microsoft.com/office/drawing/2014/main" xmlns="" val="2930844339"/>
                    </a:ext>
                  </a:extLst>
                </a:gridCol>
                <a:gridCol w="1242150">
                  <a:extLst>
                    <a:ext uri="{9D8B030D-6E8A-4147-A177-3AD203B41FA5}">
                      <a16:colId xmlns:a16="http://schemas.microsoft.com/office/drawing/2014/main" xmlns="" val="588203538"/>
                    </a:ext>
                  </a:extLst>
                </a:gridCol>
                <a:gridCol w="1606424">
                  <a:extLst>
                    <a:ext uri="{9D8B030D-6E8A-4147-A177-3AD203B41FA5}">
                      <a16:colId xmlns:a16="http://schemas.microsoft.com/office/drawing/2014/main" xmlns="" val="1755218418"/>
                    </a:ext>
                  </a:extLst>
                </a:gridCol>
              </a:tblGrid>
              <a:tr h="470444">
                <a:tc>
                  <a:txBody>
                    <a:bodyPr/>
                    <a:lstStyle/>
                    <a:p>
                      <a:pPr algn="ctr"/>
                      <a:r>
                        <a:rPr lang="en-GB" sz="1100" b="1">
                          <a:solidFill>
                            <a:srgbClr val="E40045"/>
                          </a:solidFill>
                          <a:latin typeface="Arial" panose="020B0604020202020204" pitchFamily="34" charset="0"/>
                          <a:cs typeface="Arial" panose="020B0604020202020204" pitchFamily="34" charset="0"/>
                        </a:rPr>
                        <a:t>Numbers to 10</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100" b="1">
                          <a:solidFill>
                            <a:srgbClr val="E40045"/>
                          </a:solidFill>
                          <a:latin typeface="Arial" panose="020B0604020202020204" pitchFamily="34" charset="0"/>
                          <a:cs typeface="Arial" panose="020B0604020202020204" pitchFamily="34" charset="0"/>
                        </a:rPr>
                        <a:t>Addition and subtraction within 10</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100" b="1">
                          <a:solidFill>
                            <a:srgbClr val="E40045"/>
                          </a:solidFill>
                          <a:latin typeface="Arial" panose="020B0604020202020204" pitchFamily="34" charset="0"/>
                          <a:cs typeface="Arial" panose="020B0604020202020204" pitchFamily="34" charset="0"/>
                        </a:rPr>
                        <a:t>Shape and patterns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xmlns="" val="2354303533"/>
                  </a:ext>
                </a:extLst>
              </a:tr>
              <a:tr h="1479995">
                <a:tc>
                  <a:txBody>
                    <a:bodyPr/>
                    <a:lstStyle/>
                    <a:p>
                      <a:pPr marL="0" indent="0">
                        <a:buFont typeface="Arial" panose="020B0604020202020204" pitchFamily="34" charset="0"/>
                        <a:buChar char="•"/>
                      </a:pPr>
                      <a:r>
                        <a:rPr lang="en-GB" sz="1000">
                          <a:latin typeface="Arial" panose="020B0604020202020204" pitchFamily="34" charset="0"/>
                          <a:cs typeface="Arial" panose="020B0604020202020204" pitchFamily="34" charset="0"/>
                        </a:rPr>
                        <a:t> Represent, compare and explore numbers within 10</a:t>
                      </a:r>
                    </a:p>
                    <a:p>
                      <a:pPr marL="0" indent="0">
                        <a:buFont typeface="Arial" panose="020B0604020202020204" pitchFamily="34" charset="0"/>
                        <a:buChar char="•"/>
                      </a:pPr>
                      <a:r>
                        <a:rPr lang="en-GB" sz="1000">
                          <a:latin typeface="Arial" panose="020B0604020202020204" pitchFamily="34" charset="0"/>
                          <a:cs typeface="Arial" panose="020B0604020202020204" pitchFamily="34" charset="0"/>
                        </a:rPr>
                        <a:t> One more and one less</a:t>
                      </a:r>
                    </a:p>
                    <a:p>
                      <a:pPr marL="0" indent="0">
                        <a:buFont typeface="Arial" panose="020B0604020202020204" pitchFamily="34" charset="0"/>
                        <a:buChar char="•"/>
                      </a:pPr>
                      <a:r>
                        <a:rPr lang="en-GB" sz="1000">
                          <a:latin typeface="Arial" panose="020B0604020202020204" pitchFamily="34" charset="0"/>
                          <a:cs typeface="Arial" panose="020B0604020202020204" pitchFamily="34" charset="0"/>
                        </a:rPr>
                        <a:t> Doubling and halving</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chemeClr val="tx1"/>
                          </a:solidFill>
                          <a:latin typeface="Arial" panose="020B0604020202020204" pitchFamily="34" charset="0"/>
                          <a:cs typeface="Arial" panose="020B0604020202020204" pitchFamily="34" charset="0"/>
                        </a:rPr>
                        <a:t> Represent and explain addition and subtraction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chemeClr val="tx1"/>
                          </a:solidFill>
                          <a:latin typeface="Arial" panose="020B0604020202020204" pitchFamily="34" charset="0"/>
                          <a:cs typeface="Arial" panose="020B0604020202020204" pitchFamily="34" charset="0"/>
                        </a:rPr>
                        <a:t> Commutativity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chemeClr val="tx1"/>
                          </a:solidFill>
                          <a:latin typeface="Arial" panose="020B0604020202020204" pitchFamily="34" charset="0"/>
                          <a:cs typeface="Arial" panose="020B0604020202020204" pitchFamily="34" charset="0"/>
                        </a:rPr>
                        <a:t> Addition and subtraction facts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indent="0">
                        <a:buFont typeface="Arial" panose="020B0604020202020204" pitchFamily="34" charset="0"/>
                        <a:buChar char="•"/>
                      </a:pPr>
                      <a:r>
                        <a:rPr lang="en-GB" sz="1000">
                          <a:latin typeface="Arial" panose="020B0604020202020204" pitchFamily="34" charset="0"/>
                          <a:cs typeface="Arial" panose="020B0604020202020204" pitchFamily="34" charset="0"/>
                        </a:rPr>
                        <a:t> Identify, describe, sort and classify 2-D and 3-D shapes</a:t>
                      </a:r>
                    </a:p>
                    <a:p>
                      <a:pPr marL="0" indent="0">
                        <a:buFont typeface="Arial" panose="020B0604020202020204" pitchFamily="34" charset="0"/>
                        <a:buChar char="•"/>
                      </a:pPr>
                      <a:r>
                        <a:rPr lang="en-GB" sz="1000">
                          <a:latin typeface="Arial" panose="020B0604020202020204" pitchFamily="34" charset="0"/>
                          <a:cs typeface="Arial" panose="020B0604020202020204" pitchFamily="34" charset="0"/>
                        </a:rPr>
                        <a:t> Investigate repeating patterns</a:t>
                      </a:r>
                    </a:p>
                    <a:p>
                      <a:pPr marL="0" indent="0">
                        <a:buFont typeface="Arial" panose="020B0604020202020204" pitchFamily="34" charset="0"/>
                        <a:buChar char="•"/>
                      </a:pPr>
                      <a:r>
                        <a:rPr lang="en-GB" sz="1000">
                          <a:latin typeface="Arial" panose="020B0604020202020204" pitchFamily="34" charset="0"/>
                          <a:cs typeface="Arial" panose="020B0604020202020204" pitchFamily="34" charset="0"/>
                        </a:rPr>
                        <a:t> Use and follow instructional and positional language</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extLst>
                  <a:ext uri="{0D108BD9-81ED-4DB2-BD59-A6C34878D82A}">
                    <a16:rowId xmlns:a16="http://schemas.microsoft.com/office/drawing/2014/main" xmlns="" val="2538896136"/>
                  </a:ext>
                </a:extLst>
              </a:tr>
            </a:tbl>
          </a:graphicData>
        </a:graphic>
      </p:graphicFrame>
      <p:graphicFrame>
        <p:nvGraphicFramePr>
          <p:cNvPr id="49" name="Table 48">
            <a:extLst>
              <a:ext uri="{FF2B5EF4-FFF2-40B4-BE49-F238E27FC236}">
                <a16:creationId xmlns:a16="http://schemas.microsoft.com/office/drawing/2014/main" xmlns="" id="{62143FD7-00DA-4370-8DE4-3DDC50DB4C9B}"/>
              </a:ext>
            </a:extLst>
          </p:cNvPr>
          <p:cNvGraphicFramePr>
            <a:graphicFrameLocks noGrp="1"/>
          </p:cNvGraphicFramePr>
          <p:nvPr>
            <p:extLst>
              <p:ext uri="{D42A27DB-BD31-4B8C-83A1-F6EECF244321}">
                <p14:modId xmlns:p14="http://schemas.microsoft.com/office/powerpoint/2010/main" val="4029616135"/>
              </p:ext>
            </p:extLst>
          </p:nvPr>
        </p:nvGraphicFramePr>
        <p:xfrm>
          <a:off x="4238995" y="1094085"/>
          <a:ext cx="2415026" cy="2089700"/>
        </p:xfrm>
        <a:graphic>
          <a:graphicData uri="http://schemas.openxmlformats.org/drawingml/2006/table">
            <a:tbl>
              <a:tblPr firstRow="1" bandRow="1">
                <a:tableStyleId>{5940675A-B579-460E-94D1-54222C63F5DA}</a:tableStyleId>
              </a:tblPr>
              <a:tblGrid>
                <a:gridCol w="1149319">
                  <a:extLst>
                    <a:ext uri="{9D8B030D-6E8A-4147-A177-3AD203B41FA5}">
                      <a16:colId xmlns:a16="http://schemas.microsoft.com/office/drawing/2014/main" xmlns="" val="2930844339"/>
                    </a:ext>
                  </a:extLst>
                </a:gridCol>
                <a:gridCol w="1265707">
                  <a:extLst>
                    <a:ext uri="{9D8B030D-6E8A-4147-A177-3AD203B41FA5}">
                      <a16:colId xmlns:a16="http://schemas.microsoft.com/office/drawing/2014/main" xmlns="" val="588203538"/>
                    </a:ext>
                  </a:extLst>
                </a:gridCol>
              </a:tblGrid>
              <a:tr h="579015">
                <a:tc>
                  <a:txBody>
                    <a:bodyPr/>
                    <a:lstStyle/>
                    <a:p>
                      <a:pPr algn="ctr"/>
                      <a:r>
                        <a:rPr lang="en-GB" sz="1100" b="1">
                          <a:solidFill>
                            <a:srgbClr val="E40045"/>
                          </a:solidFill>
                          <a:latin typeface="Arial" panose="020B0604020202020204" pitchFamily="34" charset="0"/>
                          <a:cs typeface="Arial" panose="020B0604020202020204" pitchFamily="34" charset="0"/>
                        </a:rPr>
                        <a:t>Numbers to 20</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100" b="1">
                          <a:solidFill>
                            <a:srgbClr val="E40045"/>
                          </a:solidFill>
                          <a:latin typeface="Arial" panose="020B0604020202020204" pitchFamily="34" charset="0"/>
                          <a:cs typeface="Arial" panose="020B0604020202020204" pitchFamily="34" charset="0"/>
                        </a:rPr>
                        <a:t>Addition and subtraction within 20</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xmlns="" val="2354303533"/>
                  </a:ext>
                </a:extLst>
              </a:tr>
              <a:tr h="1495340">
                <a:tc>
                  <a:txBody>
                    <a:bodyPr/>
                    <a:lstStyle/>
                    <a:p>
                      <a:pPr marL="0" indent="0">
                        <a:buFont typeface="Arial" panose="020B0604020202020204" pitchFamily="34" charset="0"/>
                        <a:buChar char="•"/>
                      </a:pPr>
                      <a:r>
                        <a:rPr lang="en-GB" sz="1000">
                          <a:latin typeface="Arial" panose="020B0604020202020204" pitchFamily="34" charset="0"/>
                          <a:cs typeface="Arial" panose="020B0604020202020204" pitchFamily="34" charset="0"/>
                        </a:rPr>
                        <a:t> Identify, represent, compare and order numbers to 20</a:t>
                      </a:r>
                    </a:p>
                    <a:p>
                      <a:pPr marL="0" indent="0">
                        <a:buFont typeface="Arial" panose="020B0604020202020204" pitchFamily="34" charset="0"/>
                        <a:buChar char="•"/>
                      </a:pPr>
                      <a:r>
                        <a:rPr lang="en-GB" sz="1000">
                          <a:latin typeface="Arial" panose="020B0604020202020204" pitchFamily="34" charset="0"/>
                          <a:cs typeface="Arial" panose="020B0604020202020204" pitchFamily="34" charset="0"/>
                        </a:rPr>
                        <a:t> Doubling and halving</a:t>
                      </a:r>
                    </a:p>
                    <a:p>
                      <a:pPr marL="0" indent="0">
                        <a:buFont typeface="Arial" panose="020B0604020202020204" pitchFamily="34" charset="0"/>
                        <a:buChar char="•"/>
                      </a:pPr>
                      <a:r>
                        <a:rPr lang="en-GB" sz="1000">
                          <a:latin typeface="Arial" panose="020B0604020202020204" pitchFamily="34" charset="0"/>
                          <a:cs typeface="Arial" panose="020B0604020202020204" pitchFamily="34" charset="0"/>
                        </a:rPr>
                        <a:t> One more and one less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chemeClr val="tx1"/>
                          </a:solidFill>
                          <a:latin typeface="Arial" panose="020B0604020202020204" pitchFamily="34" charset="0"/>
                          <a:cs typeface="Arial" panose="020B0604020202020204" pitchFamily="34" charset="0"/>
                        </a:rPr>
                        <a:t> Represent and explain addition and subtraction strategies including ‘Make Ten’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chemeClr val="tx1"/>
                          </a:solidFill>
                          <a:latin typeface="Arial" panose="020B0604020202020204" pitchFamily="34" charset="0"/>
                          <a:cs typeface="Arial" panose="020B0604020202020204" pitchFamily="34" charset="0"/>
                        </a:rPr>
                        <a:t> Use known facts to add and subtract</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extLst>
                  <a:ext uri="{0D108BD9-81ED-4DB2-BD59-A6C34878D82A}">
                    <a16:rowId xmlns:a16="http://schemas.microsoft.com/office/drawing/2014/main" xmlns="" val="2538896136"/>
                  </a:ext>
                </a:extLst>
              </a:tr>
            </a:tbl>
          </a:graphicData>
        </a:graphic>
      </p:graphicFrame>
      <p:sp>
        <p:nvSpPr>
          <p:cNvPr id="8" name="TextBox 7">
            <a:extLst>
              <a:ext uri="{FF2B5EF4-FFF2-40B4-BE49-F238E27FC236}">
                <a16:creationId xmlns:a16="http://schemas.microsoft.com/office/drawing/2014/main" xmlns="" id="{1754C992-1827-46CA-BB29-1C6CC0229C01}"/>
              </a:ext>
            </a:extLst>
          </p:cNvPr>
          <p:cNvSpPr txBox="1"/>
          <p:nvPr/>
        </p:nvSpPr>
        <p:spPr>
          <a:xfrm>
            <a:off x="2384874" y="835052"/>
            <a:ext cx="2248951" cy="261610"/>
          </a:xfrm>
          <a:prstGeom prst="rect">
            <a:avLst/>
          </a:prstGeom>
          <a:solidFill>
            <a:schemeClr val="bg2"/>
          </a:solidFill>
        </p:spPr>
        <p:txBody>
          <a:bodyPr wrap="square" rtlCol="0">
            <a:spAutoFit/>
          </a:bodyPr>
          <a:lstStyle/>
          <a:p>
            <a:r>
              <a:rPr lang="en-GB" sz="1100">
                <a:latin typeface="Arial" panose="020B0604020202020204" pitchFamily="34" charset="0"/>
                <a:cs typeface="Arial" panose="020B0604020202020204" pitchFamily="34" charset="0"/>
              </a:rPr>
              <a:t>Year 1 - Autumn Curriculum Map</a:t>
            </a:r>
          </a:p>
        </p:txBody>
      </p:sp>
      <p:sp>
        <p:nvSpPr>
          <p:cNvPr id="7" name="Footer Placeholder 6">
            <a:extLst>
              <a:ext uri="{FF2B5EF4-FFF2-40B4-BE49-F238E27FC236}">
                <a16:creationId xmlns:a16="http://schemas.microsoft.com/office/drawing/2014/main" xmlns="" id="{25CE9FF0-4E4C-487B-BFFB-1F05753004A8}"/>
              </a:ext>
            </a:extLst>
          </p:cNvPr>
          <p:cNvSpPr>
            <a:spLocks noGrp="1"/>
          </p:cNvSpPr>
          <p:nvPr>
            <p:ph type="ftr" sz="quarter" idx="11"/>
          </p:nvPr>
        </p:nvSpPr>
        <p:spPr>
          <a:xfrm>
            <a:off x="306088" y="9455507"/>
            <a:ext cx="2314575" cy="527403"/>
          </a:xfrm>
        </p:spPr>
        <p:txBody>
          <a:bodyPr/>
          <a:lstStyle/>
          <a:p>
            <a:r>
              <a:rPr lang="en-GB"/>
              <a:t>Copyright © 2019 Mathematics Mastery. </a:t>
            </a:r>
          </a:p>
        </p:txBody>
      </p:sp>
    </p:spTree>
    <p:extLst>
      <p:ext uri="{BB962C8B-B14F-4D97-AF65-F5344CB8AC3E}">
        <p14:creationId xmlns:p14="http://schemas.microsoft.com/office/powerpoint/2010/main" val="19057705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2C969E3-F5B3-45B8-B428-A7A70B8A3F40}"/>
              </a:ext>
            </a:extLst>
          </p:cNvPr>
          <p:cNvPicPr>
            <a:picLocks noChangeAspect="1"/>
          </p:cNvPicPr>
          <p:nvPr/>
        </p:nvPicPr>
        <p:blipFill rotWithShape="1">
          <a:blip r:embed="rId2"/>
          <a:srcRect b="6085"/>
          <a:stretch/>
        </p:blipFill>
        <p:spPr>
          <a:xfrm>
            <a:off x="495299" y="1352493"/>
            <a:ext cx="5965073" cy="3962457"/>
          </a:xfrm>
          <a:prstGeom prst="rect">
            <a:avLst/>
          </a:prstGeom>
        </p:spPr>
      </p:pic>
      <p:sp>
        <p:nvSpPr>
          <p:cNvPr id="9" name="Rectangle 8">
            <a:extLst>
              <a:ext uri="{FF2B5EF4-FFF2-40B4-BE49-F238E27FC236}">
                <a16:creationId xmlns:a16="http://schemas.microsoft.com/office/drawing/2014/main" xmlns="" id="{22EB1106-CEF0-4CA8-A52E-204F48BF49C8}"/>
              </a:ext>
            </a:extLst>
          </p:cNvPr>
          <p:cNvSpPr/>
          <p:nvPr/>
        </p:nvSpPr>
        <p:spPr>
          <a:xfrm>
            <a:off x="228600" y="230981"/>
            <a:ext cx="6421543" cy="46166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Arial" panose="020B0604020202020204" pitchFamily="34" charset="0"/>
                <a:cs typeface="Arial" panose="020B0604020202020204" pitchFamily="34" charset="0"/>
              </a:rPr>
              <a:t>Big Pictures</a:t>
            </a:r>
          </a:p>
        </p:txBody>
      </p:sp>
      <p:sp>
        <p:nvSpPr>
          <p:cNvPr id="10" name="TextBox 9">
            <a:extLst>
              <a:ext uri="{FF2B5EF4-FFF2-40B4-BE49-F238E27FC236}">
                <a16:creationId xmlns:a16="http://schemas.microsoft.com/office/drawing/2014/main" xmlns="" id="{733ADA13-B5CD-4D3A-8889-FEE3E3283C21}"/>
              </a:ext>
            </a:extLst>
          </p:cNvPr>
          <p:cNvSpPr txBox="1"/>
          <p:nvPr/>
        </p:nvSpPr>
        <p:spPr>
          <a:xfrm>
            <a:off x="495299" y="791737"/>
            <a:ext cx="5867400" cy="523220"/>
          </a:xfrm>
          <a:prstGeom prst="rect">
            <a:avLst/>
          </a:prstGeom>
          <a:noFill/>
        </p:spPr>
        <p:txBody>
          <a:bodyPr wrap="square" rtlCol="0">
            <a:spAutoFit/>
          </a:bodyPr>
          <a:lstStyle/>
          <a:p>
            <a:pPr algn="ctr"/>
            <a:r>
              <a:rPr lang="en-GB" sz="1400">
                <a:latin typeface="Arial" panose="020B0604020202020204" pitchFamily="34" charset="0"/>
                <a:cs typeface="Arial" panose="020B0604020202020204" pitchFamily="34" charset="0"/>
              </a:rPr>
              <a:t>What maths can you see? Discuss with your children at home using the key vocabulary from the previous page</a:t>
            </a:r>
            <a:r>
              <a:rPr lang="en-GB" sz="1200">
                <a:latin typeface="Arial" panose="020B0604020202020204" pitchFamily="34" charset="0"/>
                <a:cs typeface="Arial" panose="020B0604020202020204" pitchFamily="34" charset="0"/>
              </a:rPr>
              <a:t>.</a:t>
            </a:r>
          </a:p>
        </p:txBody>
      </p:sp>
      <p:pic>
        <p:nvPicPr>
          <p:cNvPr id="11" name="Picture 10">
            <a:extLst>
              <a:ext uri="{FF2B5EF4-FFF2-40B4-BE49-F238E27FC236}">
                <a16:creationId xmlns:a16="http://schemas.microsoft.com/office/drawing/2014/main" xmlns="" id="{E1272A43-A4A3-45CB-B392-018BEC26A61E}"/>
              </a:ext>
            </a:extLst>
          </p:cNvPr>
          <p:cNvPicPr>
            <a:picLocks noChangeAspect="1"/>
          </p:cNvPicPr>
          <p:nvPr/>
        </p:nvPicPr>
        <p:blipFill>
          <a:blip r:embed="rId3"/>
          <a:stretch>
            <a:fillRect/>
          </a:stretch>
        </p:blipFill>
        <p:spPr>
          <a:xfrm>
            <a:off x="495300" y="5577094"/>
            <a:ext cx="5974786" cy="4097925"/>
          </a:xfrm>
          <a:prstGeom prst="rect">
            <a:avLst/>
          </a:prstGeom>
        </p:spPr>
      </p:pic>
      <p:sp>
        <p:nvSpPr>
          <p:cNvPr id="3" name="Footer Placeholder 2">
            <a:extLst>
              <a:ext uri="{FF2B5EF4-FFF2-40B4-BE49-F238E27FC236}">
                <a16:creationId xmlns:a16="http://schemas.microsoft.com/office/drawing/2014/main" xmlns="" id="{6EE612FA-2C17-40B2-BBBD-D4E85D5F7557}"/>
              </a:ext>
            </a:extLst>
          </p:cNvPr>
          <p:cNvSpPr>
            <a:spLocks noGrp="1"/>
          </p:cNvSpPr>
          <p:nvPr>
            <p:ph type="ftr" sz="quarter" idx="11"/>
          </p:nvPr>
        </p:nvSpPr>
        <p:spPr>
          <a:xfrm>
            <a:off x="2320547" y="9509057"/>
            <a:ext cx="2314575" cy="527403"/>
          </a:xfrm>
        </p:spPr>
        <p:txBody>
          <a:bodyPr/>
          <a:lstStyle/>
          <a:p>
            <a:r>
              <a:rPr lang="en-GB"/>
              <a:t>Copyright © 2019 Mathematics Mastery. </a:t>
            </a:r>
          </a:p>
        </p:txBody>
      </p:sp>
    </p:spTree>
    <p:extLst>
      <p:ext uri="{BB962C8B-B14F-4D97-AF65-F5344CB8AC3E}">
        <p14:creationId xmlns:p14="http://schemas.microsoft.com/office/powerpoint/2010/main" val="8004488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2EB1106-CEF0-4CA8-A52E-204F48BF49C8}"/>
              </a:ext>
            </a:extLst>
          </p:cNvPr>
          <p:cNvSpPr/>
          <p:nvPr/>
        </p:nvSpPr>
        <p:spPr>
          <a:xfrm>
            <a:off x="228600" y="230981"/>
            <a:ext cx="6421543" cy="46166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Arial" panose="020B0604020202020204" pitchFamily="34" charset="0"/>
                <a:cs typeface="Arial" panose="020B0604020202020204" pitchFamily="34" charset="0"/>
              </a:rPr>
              <a:t>Try this at home – workshop games</a:t>
            </a:r>
          </a:p>
        </p:txBody>
      </p:sp>
      <p:grpSp>
        <p:nvGrpSpPr>
          <p:cNvPr id="25" name="Group 24">
            <a:extLst>
              <a:ext uri="{FF2B5EF4-FFF2-40B4-BE49-F238E27FC236}">
                <a16:creationId xmlns:a16="http://schemas.microsoft.com/office/drawing/2014/main" xmlns="" id="{A17C6E6B-BAC3-4922-9433-EA7D48346EAE}"/>
              </a:ext>
            </a:extLst>
          </p:cNvPr>
          <p:cNvGrpSpPr/>
          <p:nvPr/>
        </p:nvGrpSpPr>
        <p:grpSpPr>
          <a:xfrm>
            <a:off x="260180" y="5434169"/>
            <a:ext cx="6421543" cy="3908762"/>
            <a:chOff x="260179" y="5114461"/>
            <a:chExt cx="6421543" cy="3273691"/>
          </a:xfrm>
        </p:grpSpPr>
        <p:sp>
          <p:nvSpPr>
            <p:cNvPr id="12" name="Rectangle 11">
              <a:extLst>
                <a:ext uri="{FF2B5EF4-FFF2-40B4-BE49-F238E27FC236}">
                  <a16:creationId xmlns:a16="http://schemas.microsoft.com/office/drawing/2014/main" xmlns="" id="{909B206B-AC4D-4805-AFEF-106936361C34}"/>
                </a:ext>
              </a:extLst>
            </p:cNvPr>
            <p:cNvSpPr/>
            <p:nvPr/>
          </p:nvSpPr>
          <p:spPr>
            <a:xfrm>
              <a:off x="260179" y="5114461"/>
              <a:ext cx="6421543" cy="3273691"/>
            </a:xfrm>
            <a:prstGeom prst="rect">
              <a:avLst/>
            </a:prstGeom>
            <a:ln w="28575">
              <a:solidFill>
                <a:schemeClr val="tx1"/>
              </a:solidFill>
            </a:ln>
          </p:spPr>
          <p:txBody>
            <a:bodyPr wrap="square">
              <a:spAutoFit/>
            </a:bodyPr>
            <a:lstStyle/>
            <a:p>
              <a:r>
                <a:rPr lang="en-GB" sz="1600" b="1"/>
                <a:t>Grab bag Subtraction </a:t>
              </a:r>
            </a:p>
            <a:p>
              <a:endParaRPr lang="en-GB" sz="800" b="1"/>
            </a:p>
            <a:p>
              <a:r>
                <a:rPr lang="en-GB" sz="1600"/>
                <a:t>Choose a number of things to work with, and put that many objects into a bag. </a:t>
              </a:r>
            </a:p>
            <a:p>
              <a:r>
                <a:rPr lang="en-GB" sz="1600"/>
                <a:t>• You can use crayons, coins, beans, buttons, etc. </a:t>
              </a:r>
            </a:p>
            <a:p>
              <a:r>
                <a:rPr lang="en-GB" sz="1600"/>
                <a:t>• Grab a handful of the items and count them. Ask your partner how many items are now left.</a:t>
              </a:r>
              <a:r>
                <a:rPr lang="en-GB" sz="1600" i="1"/>
                <a:t> “I started with ___ items. I’ve taken out ___. How many are left?”</a:t>
              </a:r>
            </a:p>
            <a:p>
              <a:r>
                <a:rPr lang="en-GB" sz="1600"/>
                <a:t>• Write down the calculation. </a:t>
              </a:r>
            </a:p>
            <a:p>
              <a:r>
                <a:rPr lang="en-GB" sz="1600"/>
                <a:t>• Encourage counting up or back, use manipulatives e.g. counters if you need to.  </a:t>
              </a:r>
            </a:p>
            <a:p>
              <a:r>
                <a:rPr lang="en-GB" sz="1600"/>
                <a:t>• You get a point for getting each calculation correct.</a:t>
              </a:r>
            </a:p>
            <a:p>
              <a:r>
                <a:rPr lang="en-GB" sz="1600"/>
                <a:t>• Let your partner have a turn.</a:t>
              </a:r>
            </a:p>
            <a:p>
              <a:endParaRPr lang="en-GB" sz="1600"/>
            </a:p>
            <a:p>
              <a:r>
                <a:rPr lang="en-GB" sz="1600"/>
                <a:t> </a:t>
              </a:r>
            </a:p>
            <a:p>
              <a:endParaRPr lang="en-GB" sz="1600"/>
            </a:p>
          </p:txBody>
        </p:sp>
        <p:pic>
          <p:nvPicPr>
            <p:cNvPr id="14" name="Picture 2" descr="Image result for bag clipart">
              <a:extLst>
                <a:ext uri="{FF2B5EF4-FFF2-40B4-BE49-F238E27FC236}">
                  <a16:creationId xmlns:a16="http://schemas.microsoft.com/office/drawing/2014/main" xmlns="" id="{58DC3AC6-DA2F-4FDE-900C-8E33F53A2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7925" y="7119805"/>
              <a:ext cx="1042851" cy="114634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33078CEF-F29B-4E59-8EBF-A296E8C157C7}"/>
                </a:ext>
              </a:extLst>
            </p:cNvPr>
            <p:cNvSpPr txBox="1"/>
            <p:nvPr/>
          </p:nvSpPr>
          <p:spPr>
            <a:xfrm>
              <a:off x="5707892" y="7618953"/>
              <a:ext cx="302915" cy="461665"/>
            </a:xfrm>
            <a:prstGeom prst="rect">
              <a:avLst/>
            </a:prstGeom>
            <a:noFill/>
          </p:spPr>
          <p:txBody>
            <a:bodyPr wrap="square" rtlCol="0">
              <a:spAutoFit/>
            </a:bodyPr>
            <a:lstStyle/>
            <a:p>
              <a:r>
                <a:rPr lang="en-GB" sz="2400" b="1"/>
                <a:t>?</a:t>
              </a:r>
            </a:p>
          </p:txBody>
        </p:sp>
        <p:sp>
          <p:nvSpPr>
            <p:cNvPr id="16" name="Rectangle 15">
              <a:extLst>
                <a:ext uri="{FF2B5EF4-FFF2-40B4-BE49-F238E27FC236}">
                  <a16:creationId xmlns:a16="http://schemas.microsoft.com/office/drawing/2014/main" xmlns="" id="{6E46A918-9359-4BA5-B550-15FF3D13419D}"/>
                </a:ext>
              </a:extLst>
            </p:cNvPr>
            <p:cNvSpPr/>
            <p:nvPr/>
          </p:nvSpPr>
          <p:spPr>
            <a:xfrm>
              <a:off x="911519" y="7912392"/>
              <a:ext cx="3984248" cy="23154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rPr>
                <a:t>Part      Whole      Subtract      Is equal to      Partition</a:t>
              </a:r>
            </a:p>
          </p:txBody>
        </p:sp>
      </p:grpSp>
      <p:grpSp>
        <p:nvGrpSpPr>
          <p:cNvPr id="26" name="Group 25">
            <a:extLst>
              <a:ext uri="{FF2B5EF4-FFF2-40B4-BE49-F238E27FC236}">
                <a16:creationId xmlns:a16="http://schemas.microsoft.com/office/drawing/2014/main" xmlns="" id="{FBA6712C-8D4C-4A19-BCBF-92AF20994BD4}"/>
              </a:ext>
            </a:extLst>
          </p:cNvPr>
          <p:cNvGrpSpPr/>
          <p:nvPr/>
        </p:nvGrpSpPr>
        <p:grpSpPr>
          <a:xfrm>
            <a:off x="260180" y="1096074"/>
            <a:ext cx="6421543" cy="4154984"/>
            <a:chOff x="260181" y="1115987"/>
            <a:chExt cx="6421543" cy="3332994"/>
          </a:xfrm>
        </p:grpSpPr>
        <p:sp>
          <p:nvSpPr>
            <p:cNvPr id="18" name="Rectangle 17">
              <a:extLst>
                <a:ext uri="{FF2B5EF4-FFF2-40B4-BE49-F238E27FC236}">
                  <a16:creationId xmlns:a16="http://schemas.microsoft.com/office/drawing/2014/main" xmlns="" id="{B263ABCA-D3F9-41B3-B678-8F4F1C0191ED}"/>
                </a:ext>
              </a:extLst>
            </p:cNvPr>
            <p:cNvSpPr/>
            <p:nvPr/>
          </p:nvSpPr>
          <p:spPr>
            <a:xfrm>
              <a:off x="260181" y="1115987"/>
              <a:ext cx="6421543" cy="3332994"/>
            </a:xfrm>
            <a:prstGeom prst="rect">
              <a:avLst/>
            </a:prstGeom>
            <a:ln w="28575">
              <a:solidFill>
                <a:schemeClr val="tx1"/>
              </a:solidFill>
            </a:ln>
          </p:spPr>
          <p:txBody>
            <a:bodyPr wrap="square">
              <a:spAutoFit/>
            </a:bodyPr>
            <a:lstStyle/>
            <a:p>
              <a:r>
                <a:rPr lang="en-GB" sz="1600" b="1"/>
                <a:t>Adding circles</a:t>
              </a:r>
            </a:p>
            <a:p>
              <a:endParaRPr lang="en-GB" sz="800" b="1"/>
            </a:p>
            <a:p>
              <a:r>
                <a:rPr lang="en-GB" sz="1600"/>
                <a:t>For this game, you need dice, a pencil and paper. </a:t>
              </a:r>
            </a:p>
            <a:p>
              <a:r>
                <a:rPr lang="en-GB" sz="1600"/>
                <a:t>• Each of you should draw four circles on your piece of paper. </a:t>
              </a:r>
            </a:p>
            <a:p>
              <a:r>
                <a:rPr lang="en-GB" sz="1600"/>
                <a:t>• Write a different number between 2 and 12 in each circle. </a:t>
              </a:r>
            </a:p>
            <a:p>
              <a:endParaRPr lang="en-GB" sz="1600"/>
            </a:p>
            <a:p>
              <a:endParaRPr lang="en-GB" sz="1600"/>
            </a:p>
            <a:p>
              <a:endParaRPr lang="en-GB" sz="1600"/>
            </a:p>
            <a:p>
              <a:endParaRPr lang="en-GB" sz="1600"/>
            </a:p>
            <a:p>
              <a:r>
                <a:rPr lang="en-GB" sz="1600"/>
                <a:t>• Roll two dice. (Or roll twice, if you only have one die). Add the two numbers.</a:t>
              </a:r>
            </a:p>
            <a:p>
              <a:r>
                <a:rPr lang="en-GB" sz="1600"/>
                <a:t> • If the total is one of the numbers in your circles then you may cross it out.</a:t>
              </a:r>
            </a:p>
            <a:p>
              <a:r>
                <a:rPr lang="en-GB" sz="1600"/>
                <a:t>• The first person to cross out all four circles wins. </a:t>
              </a:r>
            </a:p>
            <a:p>
              <a:endParaRPr lang="en-GB" sz="1600"/>
            </a:p>
            <a:p>
              <a:endParaRPr lang="en-GB" sz="1600"/>
            </a:p>
            <a:p>
              <a:endParaRPr lang="en-GB" sz="1600"/>
            </a:p>
          </p:txBody>
        </p:sp>
        <p:pic>
          <p:nvPicPr>
            <p:cNvPr id="23" name="Picture 22">
              <a:extLst>
                <a:ext uri="{FF2B5EF4-FFF2-40B4-BE49-F238E27FC236}">
                  <a16:creationId xmlns:a16="http://schemas.microsoft.com/office/drawing/2014/main" xmlns="" id="{21C44AEF-3D9E-46C3-934A-82F4C0FF031D}"/>
                </a:ext>
              </a:extLst>
            </p:cNvPr>
            <p:cNvPicPr>
              <a:picLocks noChangeAspect="1"/>
            </p:cNvPicPr>
            <p:nvPr/>
          </p:nvPicPr>
          <p:blipFill>
            <a:blip r:embed="rId3"/>
            <a:stretch>
              <a:fillRect/>
            </a:stretch>
          </p:blipFill>
          <p:spPr>
            <a:xfrm>
              <a:off x="1750425" y="2124362"/>
              <a:ext cx="2914820" cy="601892"/>
            </a:xfrm>
            <a:prstGeom prst="rect">
              <a:avLst/>
            </a:prstGeom>
            <a:ln w="28575">
              <a:noFill/>
            </a:ln>
          </p:spPr>
        </p:pic>
        <p:sp>
          <p:nvSpPr>
            <p:cNvPr id="24" name="Rectangle 23">
              <a:extLst>
                <a:ext uri="{FF2B5EF4-FFF2-40B4-BE49-F238E27FC236}">
                  <a16:creationId xmlns:a16="http://schemas.microsoft.com/office/drawing/2014/main" xmlns="" id="{A28288CD-A722-445E-AC84-AD0E7B78F8B4}"/>
                </a:ext>
              </a:extLst>
            </p:cNvPr>
            <p:cNvSpPr/>
            <p:nvPr/>
          </p:nvSpPr>
          <p:spPr>
            <a:xfrm>
              <a:off x="1860381" y="3968499"/>
              <a:ext cx="2369037" cy="241389"/>
            </a:xfrm>
            <a:prstGeom prst="rect">
              <a:avLst/>
            </a:prstGeom>
            <a:solidFill>
              <a:srgbClr val="F2F2F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rPr>
                <a:t>Part   Whole   Add   Is equal to</a:t>
              </a:r>
            </a:p>
          </p:txBody>
        </p:sp>
      </p:grpSp>
      <p:pic>
        <p:nvPicPr>
          <p:cNvPr id="3" name="Graphic 2" descr="Dice ">
            <a:extLst>
              <a:ext uri="{FF2B5EF4-FFF2-40B4-BE49-F238E27FC236}">
                <a16:creationId xmlns:a16="http://schemas.microsoft.com/office/drawing/2014/main" xmlns="" id="{3E8DBEAE-4368-4D30-9C4F-B024CE56B7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471939" y="1293964"/>
            <a:ext cx="914400" cy="914400"/>
          </a:xfrm>
          <a:prstGeom prst="rect">
            <a:avLst/>
          </a:prstGeom>
        </p:spPr>
      </p:pic>
      <p:sp>
        <p:nvSpPr>
          <p:cNvPr id="2" name="Footer Placeholder 1">
            <a:extLst>
              <a:ext uri="{FF2B5EF4-FFF2-40B4-BE49-F238E27FC236}">
                <a16:creationId xmlns:a16="http://schemas.microsoft.com/office/drawing/2014/main" xmlns="" id="{49B1CD5E-484D-405E-8464-655C9C4B7C63}"/>
              </a:ext>
            </a:extLst>
          </p:cNvPr>
          <p:cNvSpPr>
            <a:spLocks noGrp="1"/>
          </p:cNvSpPr>
          <p:nvPr>
            <p:ph type="ftr" sz="quarter" idx="11"/>
          </p:nvPr>
        </p:nvSpPr>
        <p:spPr>
          <a:xfrm>
            <a:off x="260181" y="9526042"/>
            <a:ext cx="6597820" cy="182758"/>
          </a:xfrm>
        </p:spPr>
        <p:txBody>
          <a:bodyPr/>
          <a:lstStyle/>
          <a:p>
            <a:r>
              <a:rPr lang="en-GB"/>
              <a:t>Copyright © 2019 Mathematics Mastery. </a:t>
            </a:r>
          </a:p>
        </p:txBody>
      </p:sp>
    </p:spTree>
    <p:extLst>
      <p:ext uri="{BB962C8B-B14F-4D97-AF65-F5344CB8AC3E}">
        <p14:creationId xmlns:p14="http://schemas.microsoft.com/office/powerpoint/2010/main" val="17673977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2EB1106-CEF0-4CA8-A52E-204F48BF49C8}"/>
              </a:ext>
            </a:extLst>
          </p:cNvPr>
          <p:cNvSpPr/>
          <p:nvPr/>
        </p:nvSpPr>
        <p:spPr>
          <a:xfrm>
            <a:off x="228600" y="230981"/>
            <a:ext cx="6421543" cy="46166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Arial" panose="020B0604020202020204" pitchFamily="34" charset="0"/>
                <a:cs typeface="Arial" panose="020B0604020202020204" pitchFamily="34" charset="0"/>
              </a:rPr>
              <a:t>Try this at home – more ideas</a:t>
            </a:r>
          </a:p>
        </p:txBody>
      </p:sp>
      <p:sp>
        <p:nvSpPr>
          <p:cNvPr id="31" name="Rectangle 30">
            <a:extLst>
              <a:ext uri="{FF2B5EF4-FFF2-40B4-BE49-F238E27FC236}">
                <a16:creationId xmlns:a16="http://schemas.microsoft.com/office/drawing/2014/main" xmlns="" id="{362D5608-2670-4BD7-8240-61AA3B9ADBBC}"/>
              </a:ext>
            </a:extLst>
          </p:cNvPr>
          <p:cNvSpPr/>
          <p:nvPr/>
        </p:nvSpPr>
        <p:spPr>
          <a:xfrm>
            <a:off x="183685" y="2330836"/>
            <a:ext cx="6421541" cy="91138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00">
              <a:solidFill>
                <a:schemeClr val="tx1"/>
              </a:solidFill>
              <a:latin typeface="Arial" panose="020B0604020202020204" pitchFamily="34" charset="0"/>
              <a:cs typeface="Arial" panose="020B0604020202020204" pitchFamily="34" charset="0"/>
            </a:endParaRPr>
          </a:p>
          <a:p>
            <a:r>
              <a:rPr lang="en-GB" sz="1300" u="sng">
                <a:solidFill>
                  <a:schemeClr val="tx1"/>
                </a:solidFill>
                <a:latin typeface="Arial" panose="020B0604020202020204" pitchFamily="34" charset="0"/>
                <a:cs typeface="Arial" panose="020B0604020202020204" pitchFamily="34" charset="0"/>
              </a:rPr>
              <a:t>Fact of the day/week</a:t>
            </a:r>
          </a:p>
          <a:p>
            <a:r>
              <a:rPr lang="en-GB" sz="1400">
                <a:solidFill>
                  <a:schemeClr val="tx1"/>
                </a:solidFill>
                <a:latin typeface="Arial" panose="020B0604020202020204" pitchFamily="34" charset="0"/>
                <a:cs typeface="Arial" panose="020B0604020202020204" pitchFamily="34" charset="0"/>
              </a:rPr>
              <a:t>Have a ‘fact of the day’, e.g. 15 = 7 + 8. Pin this fact up around the house. Practise reading it in a quiet, loud, or squeaky voice. Ask your child over the day if they can recall the fact</a:t>
            </a:r>
            <a:endParaRPr lang="en-GB" sz="1400" u="sng">
              <a:solidFill>
                <a:schemeClr val="tx1"/>
              </a:solidFill>
              <a:latin typeface="Arial" panose="020B0604020202020204" pitchFamily="34" charset="0"/>
              <a:cs typeface="Arial" panose="020B0604020202020204" pitchFamily="34" charset="0"/>
            </a:endParaRPr>
          </a:p>
          <a:p>
            <a:endParaRPr lang="en-GB" sz="1300">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5BBC1DAD-731F-4A16-BDF8-4E3548DB9CF7}"/>
              </a:ext>
            </a:extLst>
          </p:cNvPr>
          <p:cNvPicPr>
            <a:picLocks noChangeAspect="1"/>
          </p:cNvPicPr>
          <p:nvPr/>
        </p:nvPicPr>
        <p:blipFill>
          <a:blip r:embed="rId2"/>
          <a:stretch>
            <a:fillRect/>
          </a:stretch>
        </p:blipFill>
        <p:spPr>
          <a:xfrm>
            <a:off x="4955717" y="3497707"/>
            <a:ext cx="1574005" cy="1419354"/>
          </a:xfrm>
          <a:prstGeom prst="rect">
            <a:avLst/>
          </a:prstGeom>
        </p:spPr>
      </p:pic>
      <p:sp>
        <p:nvSpPr>
          <p:cNvPr id="43" name="Rectangle 42">
            <a:extLst>
              <a:ext uri="{FF2B5EF4-FFF2-40B4-BE49-F238E27FC236}">
                <a16:creationId xmlns:a16="http://schemas.microsoft.com/office/drawing/2014/main" xmlns="" id="{8F50DDFC-7EF9-4B44-836D-1AA2A9573276}"/>
              </a:ext>
            </a:extLst>
          </p:cNvPr>
          <p:cNvSpPr/>
          <p:nvPr/>
        </p:nvSpPr>
        <p:spPr>
          <a:xfrm>
            <a:off x="170438" y="843868"/>
            <a:ext cx="3495337" cy="128301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u="sng">
                <a:solidFill>
                  <a:schemeClr val="tx1"/>
                </a:solidFill>
                <a:latin typeface="Arial" panose="020B0604020202020204" pitchFamily="34" charset="0"/>
                <a:cs typeface="Arial" panose="020B0604020202020204" pitchFamily="34" charset="0"/>
              </a:rPr>
              <a:t>Make your own bead string</a:t>
            </a:r>
            <a:endParaRPr lang="en-GB" sz="1300">
              <a:solidFill>
                <a:schemeClr val="tx1"/>
              </a:solidFill>
              <a:latin typeface="Arial" panose="020B0604020202020204" pitchFamily="34" charset="0"/>
              <a:cs typeface="Arial" panose="020B0604020202020204" pitchFamily="34" charset="0"/>
            </a:endParaRPr>
          </a:p>
          <a:p>
            <a:r>
              <a:rPr lang="en-GB" sz="1300">
                <a:solidFill>
                  <a:schemeClr val="tx1"/>
                </a:solidFill>
                <a:latin typeface="Arial" panose="020B0604020202020204" pitchFamily="34" charset="0"/>
                <a:cs typeface="Arial" panose="020B0604020202020204" pitchFamily="34" charset="0"/>
              </a:rPr>
              <a:t>Try using dried pasta and string to make a 0-10 or 0 - 20 bead string. You can paint or dye the pasta different colours to expose different mathematical concepts. E.g. coloured groups of 2, 5 or 10. </a:t>
            </a:r>
            <a:endParaRPr lang="en-GB" sz="1400" u="sng">
              <a:solidFill>
                <a:schemeClr val="tx1"/>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xmlns="" id="{94E086A6-60DD-4293-8FBC-88039A1536F7}"/>
              </a:ext>
            </a:extLst>
          </p:cNvPr>
          <p:cNvSpPr/>
          <p:nvPr/>
        </p:nvSpPr>
        <p:spPr>
          <a:xfrm>
            <a:off x="181081" y="3417342"/>
            <a:ext cx="4391527" cy="142952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00" u="sng">
              <a:solidFill>
                <a:schemeClr val="tx1"/>
              </a:solidFill>
              <a:latin typeface="Arial" panose="020B0604020202020204" pitchFamily="34" charset="0"/>
              <a:cs typeface="Arial" panose="020B0604020202020204" pitchFamily="34" charset="0"/>
            </a:endParaRPr>
          </a:p>
          <a:p>
            <a:r>
              <a:rPr lang="en-GB" sz="1400" u="sng">
                <a:solidFill>
                  <a:schemeClr val="tx1"/>
                </a:solidFill>
                <a:latin typeface="Arial" panose="020B0604020202020204" pitchFamily="34" charset="0"/>
                <a:cs typeface="Arial" panose="020B0604020202020204" pitchFamily="34" charset="0"/>
              </a:rPr>
              <a:t>Ladybird cookies</a:t>
            </a:r>
          </a:p>
          <a:p>
            <a:r>
              <a:rPr lang="en-GB" sz="1400">
                <a:solidFill>
                  <a:schemeClr val="tx1"/>
                </a:solidFill>
                <a:latin typeface="Arial" panose="020B0604020202020204" pitchFamily="34" charset="0"/>
                <a:cs typeface="Arial" panose="020B0604020202020204" pitchFamily="34" charset="0"/>
              </a:rPr>
              <a:t>Use red and black icing to decorate biscuits like lady birds. Put one line down the middle and decorate the biscuits with chocolate buttons or chocolate chips on each side. Explore different number bonds. For example how many ways can we arrange the spots to make seven? </a:t>
            </a:r>
          </a:p>
          <a:p>
            <a:endParaRPr lang="en-GB" sz="1300">
              <a:solidFill>
                <a:schemeClr val="tx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xmlns="" id="{50BBD93A-D480-4C28-A6AB-8671EE03012C}"/>
              </a:ext>
            </a:extLst>
          </p:cNvPr>
          <p:cNvSpPr/>
          <p:nvPr/>
        </p:nvSpPr>
        <p:spPr>
          <a:xfrm>
            <a:off x="165847" y="5059134"/>
            <a:ext cx="6421540" cy="85465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u="sng">
                <a:solidFill>
                  <a:schemeClr val="tx1"/>
                </a:solidFill>
                <a:latin typeface="Arial" panose="020B0604020202020204" pitchFamily="34" charset="0"/>
                <a:cs typeface="Arial" panose="020B0604020202020204" pitchFamily="34" charset="0"/>
              </a:rPr>
              <a:t>Dice games</a:t>
            </a:r>
          </a:p>
          <a:p>
            <a:r>
              <a:rPr lang="en-GB" sz="1300">
                <a:solidFill>
                  <a:schemeClr val="tx1"/>
                </a:solidFill>
                <a:latin typeface="Arial" panose="020B0604020202020204" pitchFamily="34" charset="0"/>
                <a:cs typeface="Arial" panose="020B0604020202020204" pitchFamily="34" charset="0"/>
              </a:rPr>
              <a:t>Playing with dice can be a great way to support your children with number bonds.  If you don’t have a pair of dice, try these online dice:</a:t>
            </a:r>
          </a:p>
          <a:p>
            <a:r>
              <a:rPr lang="en-GB" sz="1400">
                <a:latin typeface="Arial" panose="020B0604020202020204" pitchFamily="34" charset="0"/>
                <a:cs typeface="Arial" panose="020B0604020202020204" pitchFamily="34" charset="0"/>
                <a:hlinkClick r:id="rId3"/>
              </a:rPr>
              <a:t>https://www.random.org/dice/?num=2</a:t>
            </a:r>
            <a:r>
              <a:rPr lang="en-GB" sz="1400">
                <a:latin typeface="Arial" panose="020B0604020202020204" pitchFamily="34" charset="0"/>
                <a:cs typeface="Arial" panose="020B0604020202020204" pitchFamily="34" charset="0"/>
              </a:rPr>
              <a:t> </a:t>
            </a:r>
            <a:endParaRPr lang="en-GB" sz="1300">
              <a:solidFill>
                <a:schemeClr val="tx1"/>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xmlns="" id="{D50A9501-526B-4467-928E-EA9F6B14DD25}"/>
              </a:ext>
            </a:extLst>
          </p:cNvPr>
          <p:cNvSpPr/>
          <p:nvPr/>
        </p:nvSpPr>
        <p:spPr>
          <a:xfrm>
            <a:off x="165846" y="6068252"/>
            <a:ext cx="6421540" cy="85465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u="sng">
                <a:solidFill>
                  <a:schemeClr val="tx1"/>
                </a:solidFill>
                <a:latin typeface="Arial" panose="020B0604020202020204" pitchFamily="34" charset="0"/>
                <a:cs typeface="Arial" panose="020B0604020202020204" pitchFamily="34" charset="0"/>
              </a:rPr>
              <a:t>Songs</a:t>
            </a:r>
          </a:p>
          <a:p>
            <a:r>
              <a:rPr lang="en-GB" sz="1300">
                <a:solidFill>
                  <a:schemeClr val="tx1"/>
                </a:solidFill>
                <a:latin typeface="Arial" panose="020B0604020202020204" pitchFamily="34" charset="0"/>
                <a:cs typeface="Arial" panose="020B0604020202020204" pitchFamily="34" charset="0"/>
              </a:rPr>
              <a:t>Try singing this song with the actions to learn the number bonds to 10:</a:t>
            </a:r>
          </a:p>
          <a:p>
            <a:r>
              <a:rPr lang="en-GB" sz="1400">
                <a:latin typeface="Arial" panose="020B0604020202020204" pitchFamily="34" charset="0"/>
                <a:cs typeface="Arial" panose="020B0604020202020204" pitchFamily="34" charset="0"/>
                <a:hlinkClick r:id="rId4"/>
              </a:rPr>
              <a:t>https://www.bbc.co.uk/teach/supermovers/ks1-maths-number-bonds-with-martin-dougan/zf6cpg8</a:t>
            </a:r>
            <a:r>
              <a:rPr lang="en-GB" sz="1400">
                <a:latin typeface="Arial" panose="020B0604020202020204" pitchFamily="34" charset="0"/>
                <a:cs typeface="Arial" panose="020B0604020202020204" pitchFamily="34" charset="0"/>
              </a:rPr>
              <a:t> </a:t>
            </a:r>
            <a:endParaRPr lang="en-GB" sz="1300">
              <a:solidFill>
                <a:schemeClr val="tx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xmlns="" id="{F46B9907-806F-4A49-B90D-CF507AFC3D5A}"/>
              </a:ext>
            </a:extLst>
          </p:cNvPr>
          <p:cNvSpPr/>
          <p:nvPr/>
        </p:nvSpPr>
        <p:spPr>
          <a:xfrm>
            <a:off x="181081" y="7089456"/>
            <a:ext cx="4132941" cy="154757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u="sng">
                <a:solidFill>
                  <a:schemeClr val="tx1"/>
                </a:solidFill>
                <a:latin typeface="Arial" panose="020B0604020202020204" pitchFamily="34" charset="0"/>
                <a:cs typeface="Arial" panose="020B0604020202020204" pitchFamily="34" charset="0"/>
              </a:rPr>
              <a:t>Daily practice: number bonds</a:t>
            </a:r>
          </a:p>
          <a:p>
            <a:r>
              <a:rPr lang="en-GB" sz="1300">
                <a:solidFill>
                  <a:schemeClr val="tx1"/>
                </a:solidFill>
                <a:latin typeface="Arial" panose="020B0604020202020204" pitchFamily="34" charset="0"/>
                <a:cs typeface="Arial" panose="020B0604020202020204" pitchFamily="34" charset="0"/>
              </a:rPr>
              <a:t>Challenge your children with missing number problems verbally.</a:t>
            </a:r>
          </a:p>
          <a:p>
            <a:r>
              <a:rPr lang="en-GB" sz="1300" u="sng">
                <a:solidFill>
                  <a:schemeClr val="tx1"/>
                </a:solidFill>
                <a:latin typeface="Arial" panose="020B0604020202020204" pitchFamily="34" charset="0"/>
                <a:cs typeface="Arial" panose="020B0604020202020204" pitchFamily="34" charset="0"/>
              </a:rPr>
              <a:t>Example </a:t>
            </a:r>
          </a:p>
          <a:p>
            <a:r>
              <a:rPr lang="en-GB" sz="1300">
                <a:solidFill>
                  <a:schemeClr val="tx1"/>
                </a:solidFill>
                <a:latin typeface="Arial" panose="020B0604020202020204" pitchFamily="34" charset="0"/>
                <a:cs typeface="Arial" panose="020B0604020202020204" pitchFamily="34" charset="0"/>
              </a:rPr>
              <a:t>“The whole is 9. One part is 3. What is the missing part?”</a:t>
            </a:r>
          </a:p>
          <a:p>
            <a:r>
              <a:rPr lang="en-GB" sz="1300">
                <a:solidFill>
                  <a:schemeClr val="tx1"/>
                </a:solidFill>
                <a:latin typeface="Arial"/>
                <a:cs typeface="Arial"/>
              </a:rPr>
              <a:t>Or, “ I think of a number, I subtract 3 and I am left with 6, what was my number?"</a:t>
            </a:r>
            <a:endParaRPr lang="en-GB" sz="1300">
              <a:solidFill>
                <a:schemeClr val="tx1"/>
              </a:solidFill>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xmlns="" id="{752BDBD2-8344-48E7-A28B-776AA4248A61}"/>
              </a:ext>
            </a:extLst>
          </p:cNvPr>
          <p:cNvSpPr/>
          <p:nvPr/>
        </p:nvSpPr>
        <p:spPr>
          <a:xfrm>
            <a:off x="181081" y="8749367"/>
            <a:ext cx="6421540" cy="101275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r>
              <a:rPr lang="en-GB" sz="1300" u="sng">
                <a:solidFill>
                  <a:schemeClr val="tx1"/>
                </a:solidFill>
                <a:latin typeface="Arial" panose="020B0604020202020204" pitchFamily="34" charset="0"/>
                <a:cs typeface="Arial" panose="020B0604020202020204" pitchFamily="34" charset="0"/>
              </a:rPr>
              <a:t>Questions to support thinking</a:t>
            </a:r>
          </a:p>
          <a:p>
            <a:pPr marL="285750" indent="-285750">
              <a:buFont typeface="Arial" panose="020B0604020202020204" pitchFamily="34" charset="0"/>
              <a:buChar char="•"/>
            </a:pPr>
            <a:r>
              <a:rPr lang="en-GB" sz="1300">
                <a:solidFill>
                  <a:schemeClr val="tx1"/>
                </a:solidFill>
                <a:latin typeface="Arial" panose="020B0604020202020204" pitchFamily="34" charset="0"/>
                <a:cs typeface="Arial" panose="020B0604020202020204" pitchFamily="34" charset="0"/>
              </a:rPr>
              <a:t>What do you think would happen if….</a:t>
            </a:r>
          </a:p>
          <a:p>
            <a:pPr marL="285750" indent="-285750">
              <a:buFont typeface="Arial" panose="020B0604020202020204" pitchFamily="34" charset="0"/>
              <a:buChar char="•"/>
            </a:pPr>
            <a:r>
              <a:rPr lang="en-GB" sz="1300">
                <a:solidFill>
                  <a:schemeClr val="tx1"/>
                </a:solidFill>
                <a:latin typeface="Arial" panose="020B0604020202020204" pitchFamily="34" charset="0"/>
                <a:cs typeface="Arial" panose="020B0604020202020204" pitchFamily="34" charset="0"/>
              </a:rPr>
              <a:t>What’s the same? What’s different? </a:t>
            </a:r>
          </a:p>
          <a:p>
            <a:pPr marL="285750" indent="-285750">
              <a:buFont typeface="Arial" panose="020B0604020202020204" pitchFamily="34" charset="0"/>
              <a:buChar char="•"/>
            </a:pPr>
            <a:r>
              <a:rPr lang="en-GB" sz="1300">
                <a:solidFill>
                  <a:schemeClr val="tx1"/>
                </a:solidFill>
                <a:latin typeface="Arial" panose="020B0604020202020204" pitchFamily="34" charset="0"/>
                <a:cs typeface="Arial" panose="020B0604020202020204" pitchFamily="34" charset="0"/>
              </a:rPr>
              <a:t>How do you know that? </a:t>
            </a:r>
          </a:p>
          <a:p>
            <a:endParaRPr lang="en-GB" sz="13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3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a:solidFill>
                  <a:schemeClr val="tx1"/>
                </a:solidFill>
                <a:latin typeface="Arial" panose="020B0604020202020204" pitchFamily="34" charset="0"/>
                <a:cs typeface="Arial" panose="020B0604020202020204" pitchFamily="34" charset="0"/>
              </a:rPr>
              <a:t>Can you see a pattern? What would come next?</a:t>
            </a:r>
          </a:p>
          <a:p>
            <a:pPr marL="285750" indent="-285750">
              <a:buFont typeface="Arial" panose="020B0604020202020204" pitchFamily="34" charset="0"/>
              <a:buChar char="•"/>
            </a:pPr>
            <a:r>
              <a:rPr lang="en-GB" sz="1300">
                <a:solidFill>
                  <a:schemeClr val="tx1"/>
                </a:solidFill>
                <a:latin typeface="Arial" panose="020B0604020202020204" pitchFamily="34" charset="0"/>
                <a:cs typeface="Arial" panose="020B0604020202020204" pitchFamily="34" charset="0"/>
              </a:rPr>
              <a:t>What else could go in this set? What couldn’t?</a:t>
            </a:r>
          </a:p>
        </p:txBody>
      </p:sp>
      <p:grpSp>
        <p:nvGrpSpPr>
          <p:cNvPr id="4" name="Group 3">
            <a:extLst>
              <a:ext uri="{FF2B5EF4-FFF2-40B4-BE49-F238E27FC236}">
                <a16:creationId xmlns:a16="http://schemas.microsoft.com/office/drawing/2014/main" xmlns="" id="{799EA2B9-D240-4F46-927E-C1DACB9066CA}"/>
              </a:ext>
            </a:extLst>
          </p:cNvPr>
          <p:cNvGrpSpPr/>
          <p:nvPr/>
        </p:nvGrpSpPr>
        <p:grpSpPr>
          <a:xfrm>
            <a:off x="3807586" y="1478704"/>
            <a:ext cx="2962275" cy="499851"/>
            <a:chOff x="2562225" y="1578865"/>
            <a:chExt cx="2962275" cy="499851"/>
          </a:xfrm>
        </p:grpSpPr>
        <p:sp>
          <p:nvSpPr>
            <p:cNvPr id="2" name="Freeform: Shape 1">
              <a:extLst>
                <a:ext uri="{FF2B5EF4-FFF2-40B4-BE49-F238E27FC236}">
                  <a16:creationId xmlns:a16="http://schemas.microsoft.com/office/drawing/2014/main" xmlns="" id="{7CAEC91A-6B86-4A7C-AF08-9BB601108FDB}"/>
                </a:ext>
              </a:extLst>
            </p:cNvPr>
            <p:cNvSpPr/>
            <p:nvPr/>
          </p:nvSpPr>
          <p:spPr>
            <a:xfrm>
              <a:off x="2562225" y="1657337"/>
              <a:ext cx="2962275" cy="276461"/>
            </a:xfrm>
            <a:custGeom>
              <a:avLst/>
              <a:gdLst>
                <a:gd name="connsiteX0" fmla="*/ 0 w 2962275"/>
                <a:gd name="connsiteY0" fmla="*/ 266713 h 276461"/>
                <a:gd name="connsiteX1" fmla="*/ 657225 w 2962275"/>
                <a:gd name="connsiteY1" fmla="*/ 13 h 276461"/>
                <a:gd name="connsiteX2" fmla="*/ 1552575 w 2962275"/>
                <a:gd name="connsiteY2" fmla="*/ 276238 h 276461"/>
                <a:gd name="connsiteX3" fmla="*/ 2476500 w 2962275"/>
                <a:gd name="connsiteY3" fmla="*/ 47638 h 276461"/>
                <a:gd name="connsiteX4" fmla="*/ 2962275 w 2962275"/>
                <a:gd name="connsiteY4" fmla="*/ 95263 h 276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275" h="276461">
                  <a:moveTo>
                    <a:pt x="0" y="266713"/>
                  </a:moveTo>
                  <a:cubicBezTo>
                    <a:pt x="199231" y="132569"/>
                    <a:pt x="398463" y="-1574"/>
                    <a:pt x="657225" y="13"/>
                  </a:cubicBezTo>
                  <a:cubicBezTo>
                    <a:pt x="915987" y="1600"/>
                    <a:pt x="1249363" y="268301"/>
                    <a:pt x="1552575" y="276238"/>
                  </a:cubicBezTo>
                  <a:cubicBezTo>
                    <a:pt x="1855787" y="284175"/>
                    <a:pt x="2241550" y="77800"/>
                    <a:pt x="2476500" y="47638"/>
                  </a:cubicBezTo>
                  <a:cubicBezTo>
                    <a:pt x="2711450" y="17476"/>
                    <a:pt x="2836862" y="56369"/>
                    <a:pt x="2962275" y="95263"/>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pic>
          <p:nvPicPr>
            <p:cNvPr id="1026" name="Picture 2" descr="Image result for cylinder shape clip art">
              <a:extLst>
                <a:ext uri="{FF2B5EF4-FFF2-40B4-BE49-F238E27FC236}">
                  <a16:creationId xmlns:a16="http://schemas.microsoft.com/office/drawing/2014/main" xmlns="" id="{00DC857C-0479-4BE2-B05A-109D7CE842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2225" y="1723907"/>
              <a:ext cx="261209" cy="2354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ylinder clip art">
              <a:extLst>
                <a:ext uri="{FF2B5EF4-FFF2-40B4-BE49-F238E27FC236}">
                  <a16:creationId xmlns:a16="http://schemas.microsoft.com/office/drawing/2014/main" xmlns="" id="{ADB58B1C-BB91-4ADC-8A41-6731F751BE5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8038611">
              <a:off x="3433149" y="1568594"/>
              <a:ext cx="201710" cy="3940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cylinder shape clip art">
              <a:extLst>
                <a:ext uri="{FF2B5EF4-FFF2-40B4-BE49-F238E27FC236}">
                  <a16:creationId xmlns:a16="http://schemas.microsoft.com/office/drawing/2014/main" xmlns="" id="{0B14E14C-EA04-4DBD-A78B-B9F3B9B630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03123">
              <a:off x="2844627" y="1591204"/>
              <a:ext cx="261209" cy="23549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cylinder shape clip art">
              <a:extLst>
                <a:ext uri="{FF2B5EF4-FFF2-40B4-BE49-F238E27FC236}">
                  <a16:creationId xmlns:a16="http://schemas.microsoft.com/office/drawing/2014/main" xmlns="" id="{501AF5D0-290F-4752-B7DB-CBE60343B4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9915">
              <a:off x="4867746" y="1622537"/>
              <a:ext cx="261209" cy="23549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cylinder shape clip art">
              <a:extLst>
                <a:ext uri="{FF2B5EF4-FFF2-40B4-BE49-F238E27FC236}">
                  <a16:creationId xmlns:a16="http://schemas.microsoft.com/office/drawing/2014/main" xmlns="" id="{77E87598-025C-463B-B413-E9C4EF5788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718084">
              <a:off x="3960066" y="1830366"/>
              <a:ext cx="261209" cy="23549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cylinder shape clip art">
              <a:extLst>
                <a:ext uri="{FF2B5EF4-FFF2-40B4-BE49-F238E27FC236}">
                  <a16:creationId xmlns:a16="http://schemas.microsoft.com/office/drawing/2014/main" xmlns="" id="{F997728D-977A-4931-ABA9-FF717C1517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692379">
              <a:off x="3671983" y="1773391"/>
              <a:ext cx="261209" cy="23549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Image result for cylinder clip art">
              <a:extLst>
                <a:ext uri="{FF2B5EF4-FFF2-40B4-BE49-F238E27FC236}">
                  <a16:creationId xmlns:a16="http://schemas.microsoft.com/office/drawing/2014/main" xmlns="" id="{DD63BF5F-EB94-4E3D-AAF9-490A5F5EA1A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036320">
              <a:off x="3169419" y="1482684"/>
              <a:ext cx="201710" cy="39407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Image result for cylinder clip art">
              <a:extLst>
                <a:ext uri="{FF2B5EF4-FFF2-40B4-BE49-F238E27FC236}">
                  <a16:creationId xmlns:a16="http://schemas.microsoft.com/office/drawing/2014/main" xmlns="" id="{D40DCB52-5180-4621-8993-341D9E37159F}"/>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5156618">
              <a:off x="4290628" y="1732315"/>
              <a:ext cx="201710" cy="3940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Image result for cylinder clip art">
              <a:extLst>
                <a:ext uri="{FF2B5EF4-FFF2-40B4-BE49-F238E27FC236}">
                  <a16:creationId xmlns:a16="http://schemas.microsoft.com/office/drawing/2014/main" xmlns="" id="{1DC45337-0E91-41B3-9F31-B24DAD05073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4632247">
              <a:off x="4585519" y="1624081"/>
              <a:ext cx="158483" cy="39407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cylinder shape clip art">
              <a:extLst>
                <a:ext uri="{FF2B5EF4-FFF2-40B4-BE49-F238E27FC236}">
                  <a16:creationId xmlns:a16="http://schemas.microsoft.com/office/drawing/2014/main" xmlns="" id="{B59B076F-135C-46CD-9658-5C3057A7E7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545332">
              <a:off x="5140538" y="1584433"/>
              <a:ext cx="261209" cy="235491"/>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a:extLst>
              <a:ext uri="{FF2B5EF4-FFF2-40B4-BE49-F238E27FC236}">
                <a16:creationId xmlns:a16="http://schemas.microsoft.com/office/drawing/2014/main" xmlns="" id="{3F54BF44-98E1-4A1E-A777-891F7BEE4349}"/>
              </a:ext>
            </a:extLst>
          </p:cNvPr>
          <p:cNvPicPr>
            <a:picLocks noChangeAspect="1"/>
          </p:cNvPicPr>
          <p:nvPr/>
        </p:nvPicPr>
        <p:blipFill>
          <a:blip r:embed="rId8"/>
          <a:stretch>
            <a:fillRect/>
          </a:stretch>
        </p:blipFill>
        <p:spPr>
          <a:xfrm>
            <a:off x="4392745" y="7288334"/>
            <a:ext cx="1105619" cy="942289"/>
          </a:xfrm>
          <a:prstGeom prst="rect">
            <a:avLst/>
          </a:prstGeom>
        </p:spPr>
      </p:pic>
      <p:sp>
        <p:nvSpPr>
          <p:cNvPr id="6" name="TextBox 5">
            <a:extLst>
              <a:ext uri="{FF2B5EF4-FFF2-40B4-BE49-F238E27FC236}">
                <a16:creationId xmlns:a16="http://schemas.microsoft.com/office/drawing/2014/main" xmlns="" id="{D0B09917-F8BC-4A7B-9890-727C0D8926B6}"/>
              </a:ext>
            </a:extLst>
          </p:cNvPr>
          <p:cNvSpPr txBox="1"/>
          <p:nvPr/>
        </p:nvSpPr>
        <p:spPr>
          <a:xfrm>
            <a:off x="5106959" y="7579660"/>
            <a:ext cx="312906" cy="369332"/>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9</a:t>
            </a:r>
          </a:p>
        </p:txBody>
      </p:sp>
      <p:sp>
        <p:nvSpPr>
          <p:cNvPr id="29" name="TextBox 28">
            <a:extLst>
              <a:ext uri="{FF2B5EF4-FFF2-40B4-BE49-F238E27FC236}">
                <a16:creationId xmlns:a16="http://schemas.microsoft.com/office/drawing/2014/main" xmlns="" id="{22D59ECA-FC6B-4434-BDFB-9B2B5815FD01}"/>
              </a:ext>
            </a:extLst>
          </p:cNvPr>
          <p:cNvSpPr txBox="1"/>
          <p:nvPr/>
        </p:nvSpPr>
        <p:spPr>
          <a:xfrm>
            <a:off x="4463201" y="7341813"/>
            <a:ext cx="312906" cy="369332"/>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3</a:t>
            </a:r>
          </a:p>
        </p:txBody>
      </p:sp>
      <p:sp>
        <p:nvSpPr>
          <p:cNvPr id="30" name="TextBox 29">
            <a:extLst>
              <a:ext uri="{FF2B5EF4-FFF2-40B4-BE49-F238E27FC236}">
                <a16:creationId xmlns:a16="http://schemas.microsoft.com/office/drawing/2014/main" xmlns="" id="{D7BBEE23-EF14-445A-A4FE-ED11255C9806}"/>
              </a:ext>
            </a:extLst>
          </p:cNvPr>
          <p:cNvSpPr txBox="1"/>
          <p:nvPr/>
        </p:nvSpPr>
        <p:spPr>
          <a:xfrm>
            <a:off x="4478113" y="7823480"/>
            <a:ext cx="301686"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a:t>
            </a:r>
          </a:p>
        </p:txBody>
      </p:sp>
      <p:pic>
        <p:nvPicPr>
          <p:cNvPr id="33" name="Picture 32">
            <a:extLst>
              <a:ext uri="{FF2B5EF4-FFF2-40B4-BE49-F238E27FC236}">
                <a16:creationId xmlns:a16="http://schemas.microsoft.com/office/drawing/2014/main" xmlns="" id="{C987D51D-2639-42F8-9672-2FF56899E070}"/>
              </a:ext>
            </a:extLst>
          </p:cNvPr>
          <p:cNvPicPr>
            <a:picLocks noChangeAspect="1"/>
          </p:cNvPicPr>
          <p:nvPr/>
        </p:nvPicPr>
        <p:blipFill>
          <a:blip r:embed="rId8"/>
          <a:stretch>
            <a:fillRect/>
          </a:stretch>
        </p:blipFill>
        <p:spPr>
          <a:xfrm>
            <a:off x="5598944" y="7326145"/>
            <a:ext cx="1105619" cy="942289"/>
          </a:xfrm>
          <a:prstGeom prst="rect">
            <a:avLst/>
          </a:prstGeom>
        </p:spPr>
      </p:pic>
      <p:sp>
        <p:nvSpPr>
          <p:cNvPr id="34" name="TextBox 33">
            <a:extLst>
              <a:ext uri="{FF2B5EF4-FFF2-40B4-BE49-F238E27FC236}">
                <a16:creationId xmlns:a16="http://schemas.microsoft.com/office/drawing/2014/main" xmlns="" id="{B793DE04-9606-420B-AB87-B75132A037CE}"/>
              </a:ext>
            </a:extLst>
          </p:cNvPr>
          <p:cNvSpPr txBox="1"/>
          <p:nvPr/>
        </p:nvSpPr>
        <p:spPr>
          <a:xfrm>
            <a:off x="6313158" y="7617471"/>
            <a:ext cx="312906" cy="369332"/>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xmlns="" id="{0C6449FE-A8C2-4840-AF95-F071CC1F5D7B}"/>
              </a:ext>
            </a:extLst>
          </p:cNvPr>
          <p:cNvSpPr txBox="1"/>
          <p:nvPr/>
        </p:nvSpPr>
        <p:spPr>
          <a:xfrm>
            <a:off x="5669400" y="7379624"/>
            <a:ext cx="312906" cy="369332"/>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3</a:t>
            </a:r>
          </a:p>
        </p:txBody>
      </p:sp>
      <p:sp>
        <p:nvSpPr>
          <p:cNvPr id="36" name="TextBox 35">
            <a:extLst>
              <a:ext uri="{FF2B5EF4-FFF2-40B4-BE49-F238E27FC236}">
                <a16:creationId xmlns:a16="http://schemas.microsoft.com/office/drawing/2014/main" xmlns="" id="{C21631CC-BA7E-427A-963D-E446B027E1F6}"/>
              </a:ext>
            </a:extLst>
          </p:cNvPr>
          <p:cNvSpPr txBox="1"/>
          <p:nvPr/>
        </p:nvSpPr>
        <p:spPr>
          <a:xfrm>
            <a:off x="5684312" y="7861291"/>
            <a:ext cx="301686"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6</a:t>
            </a:r>
          </a:p>
        </p:txBody>
      </p:sp>
      <p:sp>
        <p:nvSpPr>
          <p:cNvPr id="8" name="Footer Placeholder 7">
            <a:extLst>
              <a:ext uri="{FF2B5EF4-FFF2-40B4-BE49-F238E27FC236}">
                <a16:creationId xmlns:a16="http://schemas.microsoft.com/office/drawing/2014/main" xmlns="" id="{B6490EA7-9E32-4D61-AE99-B6B9F25A347E}"/>
              </a:ext>
            </a:extLst>
          </p:cNvPr>
          <p:cNvSpPr>
            <a:spLocks noGrp="1"/>
          </p:cNvSpPr>
          <p:nvPr>
            <p:ph type="ftr" sz="quarter" idx="11"/>
          </p:nvPr>
        </p:nvSpPr>
        <p:spPr>
          <a:xfrm>
            <a:off x="1984762" y="9552629"/>
            <a:ext cx="2314575" cy="527403"/>
          </a:xfrm>
        </p:spPr>
        <p:txBody>
          <a:bodyPr/>
          <a:lstStyle/>
          <a:p>
            <a:r>
              <a:rPr lang="en-GB"/>
              <a:t>Copyright © 2019 Mathematics Mastery. </a:t>
            </a:r>
          </a:p>
        </p:txBody>
      </p:sp>
    </p:spTree>
    <p:extLst>
      <p:ext uri="{BB962C8B-B14F-4D97-AF65-F5344CB8AC3E}">
        <p14:creationId xmlns:p14="http://schemas.microsoft.com/office/powerpoint/2010/main" val="4194214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MM">
      <a:dk1>
        <a:srgbClr val="000000"/>
      </a:dk1>
      <a:lt1>
        <a:sysClr val="window" lastClr="FFFFFF"/>
      </a:lt1>
      <a:dk2>
        <a:srgbClr val="44546A"/>
      </a:dk2>
      <a:lt2>
        <a:srgbClr val="E7E6E6"/>
      </a:lt2>
      <a:accent1>
        <a:srgbClr val="E40045"/>
      </a:accent1>
      <a:accent2>
        <a:srgbClr val="FFC90D"/>
      </a:accent2>
      <a:accent3>
        <a:srgbClr val="00CC00"/>
      </a:accent3>
      <a:accent4>
        <a:srgbClr val="8C01FF"/>
      </a:accent4>
      <a:accent5>
        <a:srgbClr val="0074AC"/>
      </a:accent5>
      <a:accent6>
        <a:srgbClr val="E6E6E6"/>
      </a:accent6>
      <a:hlink>
        <a:srgbClr val="31313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C0E96CC80EDF4AA310D34069281DD6" ma:contentTypeVersion="12" ma:contentTypeDescription="Create a new document." ma:contentTypeScope="" ma:versionID="0978a5fd7f8f14682886f0cde072d3aa">
  <xsd:schema xmlns:xsd="http://www.w3.org/2001/XMLSchema" xmlns:xs="http://www.w3.org/2001/XMLSchema" xmlns:p="http://schemas.microsoft.com/office/2006/metadata/properties" xmlns:ns2="9c6500c0-19b7-4dc1-a957-fb6bf8f5f217" xmlns:ns3="b64db6f3-d8b6-4520-ae13-60ac2c110106" xmlns:ns4="0c671e8b-c96d-4981-8e96-03675fda49b2" targetNamespace="http://schemas.microsoft.com/office/2006/metadata/properties" ma:root="true" ma:fieldsID="e01cd573a52fb2f3264a2665e4e5b700" ns2:_="" ns3:_="" ns4:_="">
    <xsd:import namespace="9c6500c0-19b7-4dc1-a957-fb6bf8f5f217"/>
    <xsd:import namespace="b64db6f3-d8b6-4520-ae13-60ac2c110106"/>
    <xsd:import namespace="0c671e8b-c96d-4981-8e96-03675fda49b2"/>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64db6f3-d8b6-4520-ae13-60ac2c11010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c671e8b-c96d-4981-8e96-03675fda49b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636A58-A6DE-4308-89A6-036524291B16}">
  <ds:schemaRefs>
    <ds:schemaRef ds:uri="http://schemas.microsoft.com/sharepoint/v3/contenttype/forms"/>
  </ds:schemaRefs>
</ds:datastoreItem>
</file>

<file path=customXml/itemProps2.xml><?xml version="1.0" encoding="utf-8"?>
<ds:datastoreItem xmlns:ds="http://schemas.openxmlformats.org/officeDocument/2006/customXml" ds:itemID="{AB2F5DFD-2977-4F8C-A787-91D6FBF5CE09}">
  <ds:schemaRefs>
    <ds:schemaRef ds:uri="0c671e8b-c96d-4981-8e96-03675fda49b2"/>
    <ds:schemaRef ds:uri="9c6500c0-19b7-4dc1-a957-fb6bf8f5f217"/>
    <ds:schemaRef ds:uri="b64db6f3-d8b6-4520-ae13-60ac2c1101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A03D302-1856-4AE1-AAC8-C4ECC7445419}">
  <ds:schemaRefs>
    <ds:schemaRef ds:uri="0c671e8b-c96d-4981-8e96-03675fda49b2"/>
    <ds:schemaRef ds:uri="9c6500c0-19b7-4dc1-a957-fb6bf8f5f217"/>
    <ds:schemaRef ds:uri="b64db6f3-d8b6-4520-ae13-60ac2c11010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1227</Words>
  <Application>Microsoft Macintosh PowerPoint</Application>
  <PresentationFormat>A4 Paper (210x297 mm)</PresentationFormat>
  <Paragraphs>146</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Jones</dc:creator>
  <cp:lastModifiedBy>stpatrick patrick</cp:lastModifiedBy>
  <cp:revision>2</cp:revision>
  <cp:lastPrinted>2019-08-19T12:49:13Z</cp:lastPrinted>
  <dcterms:created xsi:type="dcterms:W3CDTF">2019-07-18T09:37:02Z</dcterms:created>
  <dcterms:modified xsi:type="dcterms:W3CDTF">2022-10-20T19:11:44Z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0x010100B7C0E96CC80EDF4AA310D34069281DD6</vt:lpwstr>
  </property>
</Properties>
</file>