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8" r:id="rId6"/>
    <p:sldId id="259" r:id="rId7"/>
    <p:sldId id="260" r:id="rId8"/>
    <p:sldId id="257" r:id="rId9"/>
    <p:sldId id="261" r:id="rId10"/>
  </p:sldIdLst>
  <p:sldSz cx="6858000" cy="9906000" type="A4"/>
  <p:notesSz cx="6797675" cy="9982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Jones" initials="KJ" lastIdx="2" clrIdx="0">
    <p:extLst>
      <p:ext uri="{19B8F6BF-5375-455C-9EA6-DF929625EA0E}">
        <p15:presenceInfo xmlns:p15="http://schemas.microsoft.com/office/powerpoint/2012/main" userId="S::kate.jones@mathematicsmastery.org::4a9fd575-894c-4f1c-886c-99f53615ea7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C3F73E-3712-4F68-9C8C-EAD2DF81BECA}" v="2" dt="2019-09-13T13:51:46.2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7" d="100"/>
          <a:sy n="47" d="100"/>
        </p:scale>
        <p:origin x="240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 Jones" userId="4a9fd575-894c-4f1c-886c-99f53615ea7e" providerId="ADAL" clId="{EAC3F73E-3712-4F68-9C8C-EAD2DF81BECA}"/>
    <pc:docChg chg="modSld">
      <pc:chgData name="Kate Jones" userId="4a9fd575-894c-4f1c-886c-99f53615ea7e" providerId="ADAL" clId="{EAC3F73E-3712-4F68-9C8C-EAD2DF81BECA}" dt="2019-09-13T14:22:50.140" v="15" actId="14100"/>
      <pc:docMkLst>
        <pc:docMk/>
      </pc:docMkLst>
      <pc:sldChg chg="modSp">
        <pc:chgData name="Kate Jones" userId="4a9fd575-894c-4f1c-886c-99f53615ea7e" providerId="ADAL" clId="{EAC3F73E-3712-4F68-9C8C-EAD2DF81BECA}" dt="2019-09-13T13:51:34.827" v="2" actId="1076"/>
        <pc:sldMkLst>
          <pc:docMk/>
          <pc:sldMk cId="3525544073" sldId="256"/>
        </pc:sldMkLst>
        <pc:spChg chg="mod">
          <ac:chgData name="Kate Jones" userId="4a9fd575-894c-4f1c-886c-99f53615ea7e" providerId="ADAL" clId="{EAC3F73E-3712-4F68-9C8C-EAD2DF81BECA}" dt="2019-09-13T13:51:20.085" v="0" actId="2711"/>
          <ac:spMkLst>
            <pc:docMk/>
            <pc:sldMk cId="3525544073" sldId="256"/>
            <ac:spMk id="9" creationId="{9AD95D34-A276-453F-A985-A1FD85663E82}"/>
          </ac:spMkLst>
        </pc:spChg>
        <pc:spChg chg="mod">
          <ac:chgData name="Kate Jones" userId="4a9fd575-894c-4f1c-886c-99f53615ea7e" providerId="ADAL" clId="{EAC3F73E-3712-4F68-9C8C-EAD2DF81BECA}" dt="2019-09-13T13:51:34.827" v="2" actId="1076"/>
          <ac:spMkLst>
            <pc:docMk/>
            <pc:sldMk cId="3525544073" sldId="256"/>
            <ac:spMk id="10" creationId="{0D46E391-06A5-44C0-AEAF-60A61C29800D}"/>
          </ac:spMkLst>
        </pc:spChg>
        <pc:spChg chg="mod">
          <ac:chgData name="Kate Jones" userId="4a9fd575-894c-4f1c-886c-99f53615ea7e" providerId="ADAL" clId="{EAC3F73E-3712-4F68-9C8C-EAD2DF81BECA}" dt="2019-09-13T13:51:20.085" v="0" actId="2711"/>
          <ac:spMkLst>
            <pc:docMk/>
            <pc:sldMk cId="3525544073" sldId="256"/>
            <ac:spMk id="11" creationId="{3F6A7C65-B36D-4AA9-A8CB-F69C6867C970}"/>
          </ac:spMkLst>
        </pc:spChg>
        <pc:grpChg chg="mod">
          <ac:chgData name="Kate Jones" userId="4a9fd575-894c-4f1c-886c-99f53615ea7e" providerId="ADAL" clId="{EAC3F73E-3712-4F68-9C8C-EAD2DF81BECA}" dt="2019-09-13T13:51:20.085" v="0" actId="2711"/>
          <ac:grpSpMkLst>
            <pc:docMk/>
            <pc:sldMk cId="3525544073" sldId="256"/>
            <ac:grpSpMk id="5" creationId="{CFCBFE2C-BDA2-4926-97B3-8AEF5C3990F6}"/>
          </ac:grpSpMkLst>
        </pc:grpChg>
        <pc:picChg chg="mod">
          <ac:chgData name="Kate Jones" userId="4a9fd575-894c-4f1c-886c-99f53615ea7e" providerId="ADAL" clId="{EAC3F73E-3712-4F68-9C8C-EAD2DF81BECA}" dt="2019-09-13T13:51:20.085" v="0" actId="2711"/>
          <ac:picMkLst>
            <pc:docMk/>
            <pc:sldMk cId="3525544073" sldId="256"/>
            <ac:picMk id="4" creationId="{70328E31-651A-408C-A6A7-D6400FE65A60}"/>
          </ac:picMkLst>
        </pc:picChg>
        <pc:picChg chg="mod">
          <ac:chgData name="Kate Jones" userId="4a9fd575-894c-4f1c-886c-99f53615ea7e" providerId="ADAL" clId="{EAC3F73E-3712-4F68-9C8C-EAD2DF81BECA}" dt="2019-09-13T13:51:20.085" v="0" actId="2711"/>
          <ac:picMkLst>
            <pc:docMk/>
            <pc:sldMk cId="3525544073" sldId="256"/>
            <ac:picMk id="12" creationId="{1875F66D-ADF4-4A1D-8654-5A25B7FC7C68}"/>
          </ac:picMkLst>
        </pc:picChg>
      </pc:sldChg>
      <pc:sldChg chg="modSp">
        <pc:chgData name="Kate Jones" userId="4a9fd575-894c-4f1c-886c-99f53615ea7e" providerId="ADAL" clId="{EAC3F73E-3712-4F68-9C8C-EAD2DF81BECA}" dt="2019-09-13T14:22:50.140" v="15" actId="14100"/>
        <pc:sldMkLst>
          <pc:docMk/>
          <pc:sldMk cId="419421475" sldId="257"/>
        </pc:sldMkLst>
        <pc:spChg chg="mod">
          <ac:chgData name="Kate Jones" userId="4a9fd575-894c-4f1c-886c-99f53615ea7e" providerId="ADAL" clId="{EAC3F73E-3712-4F68-9C8C-EAD2DF81BECA}" dt="2019-09-13T14:22:44.434" v="14" actId="1076"/>
          <ac:spMkLst>
            <pc:docMk/>
            <pc:sldMk cId="419421475" sldId="257"/>
            <ac:spMk id="5" creationId="{73BE0AF9-ED85-480A-AAFC-603B9CE059BB}"/>
          </ac:spMkLst>
        </pc:spChg>
        <pc:spChg chg="mod">
          <ac:chgData name="Kate Jones" userId="4a9fd575-894c-4f1c-886c-99f53615ea7e" providerId="ADAL" clId="{EAC3F73E-3712-4F68-9C8C-EAD2DF81BECA}" dt="2019-09-13T14:22:50.140" v="15" actId="14100"/>
          <ac:spMkLst>
            <pc:docMk/>
            <pc:sldMk cId="419421475" sldId="257"/>
            <ac:spMk id="7" creationId="{FD6F8E5B-744C-4E79-A542-FC0A35061AAF}"/>
          </ac:spMkLst>
        </pc:spChg>
        <pc:spChg chg="mod">
          <ac:chgData name="Kate Jones" userId="4a9fd575-894c-4f1c-886c-99f53615ea7e" providerId="ADAL" clId="{EAC3F73E-3712-4F68-9C8C-EAD2DF81BECA}" dt="2019-09-13T14:22:18.590" v="8" actId="2711"/>
          <ac:spMkLst>
            <pc:docMk/>
            <pc:sldMk cId="419421475" sldId="257"/>
            <ac:spMk id="9" creationId="{22EB1106-CEF0-4CA8-A52E-204F48BF49C8}"/>
          </ac:spMkLst>
        </pc:spChg>
        <pc:spChg chg="mod">
          <ac:chgData name="Kate Jones" userId="4a9fd575-894c-4f1c-886c-99f53615ea7e" providerId="ADAL" clId="{EAC3F73E-3712-4F68-9C8C-EAD2DF81BECA}" dt="2019-09-13T14:22:18.590" v="8" actId="2711"/>
          <ac:spMkLst>
            <pc:docMk/>
            <pc:sldMk cId="419421475" sldId="257"/>
            <ac:spMk id="12" creationId="{909B206B-AC4D-4805-AFEF-106936361C34}"/>
          </ac:spMkLst>
        </pc:spChg>
        <pc:spChg chg="mod">
          <ac:chgData name="Kate Jones" userId="4a9fd575-894c-4f1c-886c-99f53615ea7e" providerId="ADAL" clId="{EAC3F73E-3712-4F68-9C8C-EAD2DF81BECA}" dt="2019-09-13T14:22:29.495" v="10" actId="20577"/>
          <ac:spMkLst>
            <pc:docMk/>
            <pc:sldMk cId="419421475" sldId="257"/>
            <ac:spMk id="18" creationId="{B263ABCA-D3F9-41B3-B678-8F4F1C0191ED}"/>
          </ac:spMkLst>
        </pc:spChg>
      </pc:sldChg>
      <pc:sldChg chg="modSp">
        <pc:chgData name="Kate Jones" userId="4a9fd575-894c-4f1c-886c-99f53615ea7e" providerId="ADAL" clId="{EAC3F73E-3712-4F68-9C8C-EAD2DF81BECA}" dt="2019-09-13T13:51:53.979" v="6" actId="20577"/>
        <pc:sldMkLst>
          <pc:docMk/>
          <pc:sldMk cId="964281157" sldId="258"/>
        </pc:sldMkLst>
        <pc:spChg chg="mod">
          <ac:chgData name="Kate Jones" userId="4a9fd575-894c-4f1c-886c-99f53615ea7e" providerId="ADAL" clId="{EAC3F73E-3712-4F68-9C8C-EAD2DF81BECA}" dt="2019-09-13T13:51:46.249" v="3" actId="2711"/>
          <ac:spMkLst>
            <pc:docMk/>
            <pc:sldMk cId="964281157" sldId="258"/>
            <ac:spMk id="9" creationId="{74DF59A9-4DC6-4FA8-979B-755FB830EF34}"/>
          </ac:spMkLst>
        </pc:spChg>
        <pc:spChg chg="mod">
          <ac:chgData name="Kate Jones" userId="4a9fd575-894c-4f1c-886c-99f53615ea7e" providerId="ADAL" clId="{EAC3F73E-3712-4F68-9C8C-EAD2DF81BECA}" dt="2019-09-13T13:51:46.249" v="3" actId="2711"/>
          <ac:spMkLst>
            <pc:docMk/>
            <pc:sldMk cId="964281157" sldId="258"/>
            <ac:spMk id="10" creationId="{60198415-C206-4C97-8086-9DACC439F5B6}"/>
          </ac:spMkLst>
        </pc:spChg>
        <pc:spChg chg="mod">
          <ac:chgData name="Kate Jones" userId="4a9fd575-894c-4f1c-886c-99f53615ea7e" providerId="ADAL" clId="{EAC3F73E-3712-4F68-9C8C-EAD2DF81BECA}" dt="2019-09-13T13:51:46.249" v="3" actId="2711"/>
          <ac:spMkLst>
            <pc:docMk/>
            <pc:sldMk cId="964281157" sldId="258"/>
            <ac:spMk id="11" creationId="{69FA27E1-419B-4B76-8C81-9EFAE2B7604E}"/>
          </ac:spMkLst>
        </pc:spChg>
        <pc:spChg chg="mod">
          <ac:chgData name="Kate Jones" userId="4a9fd575-894c-4f1c-886c-99f53615ea7e" providerId="ADAL" clId="{EAC3F73E-3712-4F68-9C8C-EAD2DF81BECA}" dt="2019-09-13T13:51:46.249" v="3" actId="2711"/>
          <ac:spMkLst>
            <pc:docMk/>
            <pc:sldMk cId="964281157" sldId="258"/>
            <ac:spMk id="12" creationId="{4F0A2263-69D2-4654-B018-F26B6BF7C6C7}"/>
          </ac:spMkLst>
        </pc:spChg>
        <pc:spChg chg="mod">
          <ac:chgData name="Kate Jones" userId="4a9fd575-894c-4f1c-886c-99f53615ea7e" providerId="ADAL" clId="{EAC3F73E-3712-4F68-9C8C-EAD2DF81BECA}" dt="2019-09-13T13:51:46.249" v="3" actId="2711"/>
          <ac:spMkLst>
            <pc:docMk/>
            <pc:sldMk cId="964281157" sldId="258"/>
            <ac:spMk id="13" creationId="{52954958-69FD-4B56-997C-3B899322C0C7}"/>
          </ac:spMkLst>
        </pc:spChg>
        <pc:spChg chg="mod">
          <ac:chgData name="Kate Jones" userId="4a9fd575-894c-4f1c-886c-99f53615ea7e" providerId="ADAL" clId="{EAC3F73E-3712-4F68-9C8C-EAD2DF81BECA}" dt="2019-09-13T13:51:46.249" v="3" actId="2711"/>
          <ac:spMkLst>
            <pc:docMk/>
            <pc:sldMk cId="964281157" sldId="258"/>
            <ac:spMk id="14" creationId="{D3196F73-C377-4F7F-B822-5561A6719639}"/>
          </ac:spMkLst>
        </pc:spChg>
        <pc:spChg chg="mod">
          <ac:chgData name="Kate Jones" userId="4a9fd575-894c-4f1c-886c-99f53615ea7e" providerId="ADAL" clId="{EAC3F73E-3712-4F68-9C8C-EAD2DF81BECA}" dt="2019-09-13T13:51:46.249" v="3" actId="2711"/>
          <ac:spMkLst>
            <pc:docMk/>
            <pc:sldMk cId="964281157" sldId="258"/>
            <ac:spMk id="15" creationId="{DF9AFA44-4F1C-4B78-AD1D-2B2C0EDBD647}"/>
          </ac:spMkLst>
        </pc:spChg>
        <pc:spChg chg="mod">
          <ac:chgData name="Kate Jones" userId="4a9fd575-894c-4f1c-886c-99f53615ea7e" providerId="ADAL" clId="{EAC3F73E-3712-4F68-9C8C-EAD2DF81BECA}" dt="2019-09-13T13:51:46.249" v="3" actId="2711"/>
          <ac:spMkLst>
            <pc:docMk/>
            <pc:sldMk cId="964281157" sldId="258"/>
            <ac:spMk id="16" creationId="{D4DA2CA1-F193-4A64-857D-A220A66A702D}"/>
          </ac:spMkLst>
        </pc:spChg>
        <pc:spChg chg="mod">
          <ac:chgData name="Kate Jones" userId="4a9fd575-894c-4f1c-886c-99f53615ea7e" providerId="ADAL" clId="{EAC3F73E-3712-4F68-9C8C-EAD2DF81BECA}" dt="2019-09-13T13:51:46.249" v="3" actId="2711"/>
          <ac:spMkLst>
            <pc:docMk/>
            <pc:sldMk cId="964281157" sldId="258"/>
            <ac:spMk id="17" creationId="{43C36651-95AF-4B28-9D9E-73A884677BDF}"/>
          </ac:spMkLst>
        </pc:spChg>
        <pc:spChg chg="mod">
          <ac:chgData name="Kate Jones" userId="4a9fd575-894c-4f1c-886c-99f53615ea7e" providerId="ADAL" clId="{EAC3F73E-3712-4F68-9C8C-EAD2DF81BECA}" dt="2019-09-13T13:51:46.249" v="3" actId="2711"/>
          <ac:spMkLst>
            <pc:docMk/>
            <pc:sldMk cId="964281157" sldId="258"/>
            <ac:spMk id="19" creationId="{1FC7558D-4B24-48CD-B896-441CB39F52A4}"/>
          </ac:spMkLst>
        </pc:spChg>
        <pc:spChg chg="mod">
          <ac:chgData name="Kate Jones" userId="4a9fd575-894c-4f1c-886c-99f53615ea7e" providerId="ADAL" clId="{EAC3F73E-3712-4F68-9C8C-EAD2DF81BECA}" dt="2019-09-13T13:51:46.249" v="3" actId="2711"/>
          <ac:spMkLst>
            <pc:docMk/>
            <pc:sldMk cId="964281157" sldId="258"/>
            <ac:spMk id="21" creationId="{AD62501C-EC55-46D0-854E-1660FE856321}"/>
          </ac:spMkLst>
        </pc:spChg>
        <pc:spChg chg="mod">
          <ac:chgData name="Kate Jones" userId="4a9fd575-894c-4f1c-886c-99f53615ea7e" providerId="ADAL" clId="{EAC3F73E-3712-4F68-9C8C-EAD2DF81BECA}" dt="2019-09-13T13:51:46.249" v="3" actId="2711"/>
          <ac:spMkLst>
            <pc:docMk/>
            <pc:sldMk cId="964281157" sldId="258"/>
            <ac:spMk id="23" creationId="{FF2BF90F-5B9D-48C0-A134-0006DA1B1AA3}"/>
          </ac:spMkLst>
        </pc:spChg>
        <pc:spChg chg="mod">
          <ac:chgData name="Kate Jones" userId="4a9fd575-894c-4f1c-886c-99f53615ea7e" providerId="ADAL" clId="{EAC3F73E-3712-4F68-9C8C-EAD2DF81BECA}" dt="2019-09-13T13:51:53.979" v="6" actId="20577"/>
          <ac:spMkLst>
            <pc:docMk/>
            <pc:sldMk cId="964281157" sldId="258"/>
            <ac:spMk id="36" creationId="{2B905A2A-3B2C-491B-AEFB-EF62EA1F65A2}"/>
          </ac:spMkLst>
        </pc:spChg>
        <pc:spChg chg="mod">
          <ac:chgData name="Kate Jones" userId="4a9fd575-894c-4f1c-886c-99f53615ea7e" providerId="ADAL" clId="{EAC3F73E-3712-4F68-9C8C-EAD2DF81BECA}" dt="2019-09-13T13:51:46.249" v="3" actId="2711"/>
          <ac:spMkLst>
            <pc:docMk/>
            <pc:sldMk cId="964281157" sldId="258"/>
            <ac:spMk id="37" creationId="{BAF0DE17-0A6B-458F-B8B9-C9FD4C67AEBC}"/>
          </ac:spMkLst>
        </pc:spChg>
        <pc:spChg chg="mod">
          <ac:chgData name="Kate Jones" userId="4a9fd575-894c-4f1c-886c-99f53615ea7e" providerId="ADAL" clId="{EAC3F73E-3712-4F68-9C8C-EAD2DF81BECA}" dt="2019-09-13T13:51:46.249" v="3" actId="2711"/>
          <ac:spMkLst>
            <pc:docMk/>
            <pc:sldMk cId="964281157" sldId="258"/>
            <ac:spMk id="38" creationId="{D236C40A-5D30-4E81-8C83-729154ECD4BC}"/>
          </ac:spMkLst>
        </pc:spChg>
        <pc:cxnChg chg="mod">
          <ac:chgData name="Kate Jones" userId="4a9fd575-894c-4f1c-886c-99f53615ea7e" providerId="ADAL" clId="{EAC3F73E-3712-4F68-9C8C-EAD2DF81BECA}" dt="2019-09-13T13:51:46.249" v="3" actId="2711"/>
          <ac:cxnSpMkLst>
            <pc:docMk/>
            <pc:sldMk cId="964281157" sldId="258"/>
            <ac:cxnSpMk id="3" creationId="{7ECFFAD5-F7B4-44F7-A86A-726C9D1DF0D3}"/>
          </ac:cxnSpMkLst>
        </pc:cxnChg>
        <pc:cxnChg chg="mod">
          <ac:chgData name="Kate Jones" userId="4a9fd575-894c-4f1c-886c-99f53615ea7e" providerId="ADAL" clId="{EAC3F73E-3712-4F68-9C8C-EAD2DF81BECA}" dt="2019-09-13T13:51:46.249" v="3" actId="2711"/>
          <ac:cxnSpMkLst>
            <pc:docMk/>
            <pc:sldMk cId="964281157" sldId="258"/>
            <ac:cxnSpMk id="24" creationId="{B88FC7D3-C174-4C59-AC36-45FA3DF4ABD9}"/>
          </ac:cxnSpMkLst>
        </pc:cxnChg>
        <pc:cxnChg chg="mod">
          <ac:chgData name="Kate Jones" userId="4a9fd575-894c-4f1c-886c-99f53615ea7e" providerId="ADAL" clId="{EAC3F73E-3712-4F68-9C8C-EAD2DF81BECA}" dt="2019-09-13T13:51:46.249" v="3" actId="2711"/>
          <ac:cxnSpMkLst>
            <pc:docMk/>
            <pc:sldMk cId="964281157" sldId="258"/>
            <ac:cxnSpMk id="27" creationId="{A26D45B5-31E9-4BA8-AF75-A786CF4BA352}"/>
          </ac:cxnSpMkLst>
        </pc:cxnChg>
        <pc:cxnChg chg="mod">
          <ac:chgData name="Kate Jones" userId="4a9fd575-894c-4f1c-886c-99f53615ea7e" providerId="ADAL" clId="{EAC3F73E-3712-4F68-9C8C-EAD2DF81BECA}" dt="2019-09-13T13:51:46.249" v="3" actId="2711"/>
          <ac:cxnSpMkLst>
            <pc:docMk/>
            <pc:sldMk cId="964281157" sldId="258"/>
            <ac:cxnSpMk id="32" creationId="{17F5A85A-5D47-42BE-86B4-4020FF6FD7A1}"/>
          </ac:cxnSpMkLst>
        </pc:cxnChg>
      </pc:sldChg>
      <pc:sldChg chg="modSp">
        <pc:chgData name="Kate Jones" userId="4a9fd575-894c-4f1c-886c-99f53615ea7e" providerId="ADAL" clId="{EAC3F73E-3712-4F68-9C8C-EAD2DF81BECA}" dt="2019-09-13T13:55:23.890" v="7" actId="2711"/>
        <pc:sldMkLst>
          <pc:docMk/>
          <pc:sldMk cId="800448885" sldId="260"/>
        </pc:sldMkLst>
        <pc:spChg chg="mod">
          <ac:chgData name="Kate Jones" userId="4a9fd575-894c-4f1c-886c-99f53615ea7e" providerId="ADAL" clId="{EAC3F73E-3712-4F68-9C8C-EAD2DF81BECA}" dt="2019-09-13T13:55:23.890" v="7" actId="2711"/>
          <ac:spMkLst>
            <pc:docMk/>
            <pc:sldMk cId="800448885" sldId="260"/>
            <ac:spMk id="9" creationId="{22EB1106-CEF0-4CA8-A52E-204F48BF49C8}"/>
          </ac:spMkLst>
        </pc:spChg>
        <pc:spChg chg="mod">
          <ac:chgData name="Kate Jones" userId="4a9fd575-894c-4f1c-886c-99f53615ea7e" providerId="ADAL" clId="{EAC3F73E-3712-4F68-9C8C-EAD2DF81BECA}" dt="2019-09-13T13:55:23.890" v="7" actId="2711"/>
          <ac:spMkLst>
            <pc:docMk/>
            <pc:sldMk cId="800448885" sldId="260"/>
            <ac:spMk id="10" creationId="{733ADA13-B5CD-4D3A-8889-FEE3E3283C21}"/>
          </ac:spMkLst>
        </pc:spChg>
      </pc:sldChg>
    </pc:docChg>
  </pc:docChgLst>
  <pc:docChgLst>
    <pc:chgData name="Kate Jones" userId="4a9fd575-894c-4f1c-886c-99f53615ea7e" providerId="ADAL" clId="{BDBEE1DE-0C4D-4CAA-BF8B-840DD95AF2D8}"/>
    <pc:docChg chg="undo custSel modSld sldOrd">
      <pc:chgData name="Kate Jones" userId="4a9fd575-894c-4f1c-886c-99f53615ea7e" providerId="ADAL" clId="{BDBEE1DE-0C4D-4CAA-BF8B-840DD95AF2D8}" dt="2019-09-06T13:11:19.714" v="1481" actId="20577"/>
      <pc:docMkLst>
        <pc:docMk/>
      </pc:docMkLst>
      <pc:sldChg chg="addSp delSp modSp addCm delCm modCm">
        <pc:chgData name="Kate Jones" userId="4a9fd575-894c-4f1c-886c-99f53615ea7e" providerId="ADAL" clId="{BDBEE1DE-0C4D-4CAA-BF8B-840DD95AF2D8}" dt="2019-08-20T09:00:28.063" v="1450"/>
        <pc:sldMkLst>
          <pc:docMk/>
          <pc:sldMk cId="419421475" sldId="257"/>
        </pc:sldMkLst>
        <pc:spChg chg="add mod">
          <ac:chgData name="Kate Jones" userId="4a9fd575-894c-4f1c-886c-99f53615ea7e" providerId="ADAL" clId="{BDBEE1DE-0C4D-4CAA-BF8B-840DD95AF2D8}" dt="2019-08-01T09:46:21.658" v="1442" actId="1076"/>
          <ac:spMkLst>
            <pc:docMk/>
            <pc:sldMk cId="419421475" sldId="257"/>
            <ac:spMk id="5" creationId="{73BE0AF9-ED85-480A-AAFC-603B9CE059BB}"/>
          </ac:spMkLst>
        </pc:spChg>
        <pc:spChg chg="add del mod">
          <ac:chgData name="Kate Jones" userId="4a9fd575-894c-4f1c-886c-99f53615ea7e" providerId="ADAL" clId="{BDBEE1DE-0C4D-4CAA-BF8B-840DD95AF2D8}" dt="2019-08-01T09:46:27.255" v="1444" actId="478"/>
          <ac:spMkLst>
            <pc:docMk/>
            <pc:sldMk cId="419421475" sldId="257"/>
            <ac:spMk id="6" creationId="{68FEB8B6-7445-487A-9E17-EE333689B44D}"/>
          </ac:spMkLst>
        </pc:spChg>
        <pc:spChg chg="add mod">
          <ac:chgData name="Kate Jones" userId="4a9fd575-894c-4f1c-886c-99f53615ea7e" providerId="ADAL" clId="{BDBEE1DE-0C4D-4CAA-BF8B-840DD95AF2D8}" dt="2019-08-01T09:46:49.680" v="1448" actId="1076"/>
          <ac:spMkLst>
            <pc:docMk/>
            <pc:sldMk cId="419421475" sldId="257"/>
            <ac:spMk id="7" creationId="{FD6F8E5B-744C-4E79-A542-FC0A35061AAF}"/>
          </ac:spMkLst>
        </pc:spChg>
        <pc:spChg chg="mod">
          <ac:chgData name="Kate Jones" userId="4a9fd575-894c-4f1c-886c-99f53615ea7e" providerId="ADAL" clId="{BDBEE1DE-0C4D-4CAA-BF8B-840DD95AF2D8}" dt="2019-08-20T09:00:28.063" v="1450"/>
          <ac:spMkLst>
            <pc:docMk/>
            <pc:sldMk cId="419421475" sldId="257"/>
            <ac:spMk id="9" creationId="{22EB1106-CEF0-4CA8-A52E-204F48BF49C8}"/>
          </ac:spMkLst>
        </pc:spChg>
        <pc:spChg chg="mod topLvl">
          <ac:chgData name="Kate Jones" userId="4a9fd575-894c-4f1c-886c-99f53615ea7e" providerId="ADAL" clId="{BDBEE1DE-0C4D-4CAA-BF8B-840DD95AF2D8}" dt="2019-08-01T09:45:10.346" v="1393" actId="1076"/>
          <ac:spMkLst>
            <pc:docMk/>
            <pc:sldMk cId="419421475" sldId="257"/>
            <ac:spMk id="12" creationId="{909B206B-AC4D-4805-AFEF-106936361C34}"/>
          </ac:spMkLst>
        </pc:spChg>
        <pc:spChg chg="del mod topLvl">
          <ac:chgData name="Kate Jones" userId="4a9fd575-894c-4f1c-886c-99f53615ea7e" providerId="ADAL" clId="{BDBEE1DE-0C4D-4CAA-BF8B-840DD95AF2D8}" dt="2019-08-01T09:10:04.050" v="1358" actId="478"/>
          <ac:spMkLst>
            <pc:docMk/>
            <pc:sldMk cId="419421475" sldId="257"/>
            <ac:spMk id="15" creationId="{33078CEF-F29B-4E59-8EBF-A296E8C157C7}"/>
          </ac:spMkLst>
        </pc:spChg>
        <pc:spChg chg="mod">
          <ac:chgData name="Kate Jones" userId="4a9fd575-894c-4f1c-886c-99f53615ea7e" providerId="ADAL" clId="{BDBEE1DE-0C4D-4CAA-BF8B-840DD95AF2D8}" dt="2019-08-01T09:46:02.393" v="1432" actId="113"/>
          <ac:spMkLst>
            <pc:docMk/>
            <pc:sldMk cId="419421475" sldId="257"/>
            <ac:spMk id="18" creationId="{B263ABCA-D3F9-41B3-B678-8F4F1C0191ED}"/>
          </ac:spMkLst>
        </pc:spChg>
        <pc:grpChg chg="del mod">
          <ac:chgData name="Kate Jones" userId="4a9fd575-894c-4f1c-886c-99f53615ea7e" providerId="ADAL" clId="{BDBEE1DE-0C4D-4CAA-BF8B-840DD95AF2D8}" dt="2019-08-01T09:10:04.050" v="1358" actId="478"/>
          <ac:grpSpMkLst>
            <pc:docMk/>
            <pc:sldMk cId="419421475" sldId="257"/>
            <ac:grpSpMk id="25" creationId="{A17C6E6B-BAC3-4922-9433-EA7D48346EAE}"/>
          </ac:grpSpMkLst>
        </pc:grpChg>
      </pc:sldChg>
      <pc:sldChg chg="modSp">
        <pc:chgData name="Kate Jones" userId="4a9fd575-894c-4f1c-886c-99f53615ea7e" providerId="ADAL" clId="{BDBEE1DE-0C4D-4CAA-BF8B-840DD95AF2D8}" dt="2019-09-06T13:10:34.859" v="1463" actId="14100"/>
        <pc:sldMkLst>
          <pc:docMk/>
          <pc:sldMk cId="964281157" sldId="258"/>
        </pc:sldMkLst>
        <pc:spChg chg="mod">
          <ac:chgData name="Kate Jones" userId="4a9fd575-894c-4f1c-886c-99f53615ea7e" providerId="ADAL" clId="{BDBEE1DE-0C4D-4CAA-BF8B-840DD95AF2D8}" dt="2019-09-06T13:10:34.859" v="1463" actId="14100"/>
          <ac:spMkLst>
            <pc:docMk/>
            <pc:sldMk cId="964281157" sldId="258"/>
            <ac:spMk id="36" creationId="{2B905A2A-3B2C-491B-AEFB-EF62EA1F65A2}"/>
          </ac:spMkLst>
        </pc:spChg>
        <pc:spChg chg="mod">
          <ac:chgData name="Kate Jones" userId="4a9fd575-894c-4f1c-886c-99f53615ea7e" providerId="ADAL" clId="{BDBEE1DE-0C4D-4CAA-BF8B-840DD95AF2D8}" dt="2019-08-01T08:11:37.547" v="25"/>
          <ac:spMkLst>
            <pc:docMk/>
            <pc:sldMk cId="964281157" sldId="258"/>
            <ac:spMk id="38" creationId="{D236C40A-5D30-4E81-8C83-729154ECD4BC}"/>
          </ac:spMkLst>
        </pc:spChg>
      </pc:sldChg>
      <pc:sldChg chg="modSp ord addCm delCm modCm">
        <pc:chgData name="Kate Jones" userId="4a9fd575-894c-4f1c-886c-99f53615ea7e" providerId="ADAL" clId="{BDBEE1DE-0C4D-4CAA-BF8B-840DD95AF2D8}" dt="2019-09-06T13:11:03.583" v="1464"/>
        <pc:sldMkLst>
          <pc:docMk/>
          <pc:sldMk cId="1905770559" sldId="259"/>
        </pc:sldMkLst>
        <pc:spChg chg="mod">
          <ac:chgData name="Kate Jones" userId="4a9fd575-894c-4f1c-886c-99f53615ea7e" providerId="ADAL" clId="{BDBEE1DE-0C4D-4CAA-BF8B-840DD95AF2D8}" dt="2019-08-01T08:16:24.542" v="29" actId="948"/>
          <ac:spMkLst>
            <pc:docMk/>
            <pc:sldMk cId="1905770559" sldId="259"/>
            <ac:spMk id="19" creationId="{2DAEF76D-CD07-4E3D-8940-FC94FC0D6CE2}"/>
          </ac:spMkLst>
        </pc:spChg>
        <pc:spChg chg="mod">
          <ac:chgData name="Kate Jones" userId="4a9fd575-894c-4f1c-886c-99f53615ea7e" providerId="ADAL" clId="{BDBEE1DE-0C4D-4CAA-BF8B-840DD95AF2D8}" dt="2019-08-01T08:18:46.259" v="203" actId="115"/>
          <ac:spMkLst>
            <pc:docMk/>
            <pc:sldMk cId="1905770559" sldId="259"/>
            <ac:spMk id="31" creationId="{466FC625-8E93-4C21-BD2E-879CBEFCADA1}"/>
          </ac:spMkLst>
        </pc:spChg>
        <pc:picChg chg="mod modCrop">
          <ac:chgData name="Kate Jones" userId="4a9fd575-894c-4f1c-886c-99f53615ea7e" providerId="ADAL" clId="{BDBEE1DE-0C4D-4CAA-BF8B-840DD95AF2D8}" dt="2019-07-25T14:24:26.984" v="24" actId="1076"/>
          <ac:picMkLst>
            <pc:docMk/>
            <pc:sldMk cId="1905770559" sldId="259"/>
            <ac:picMk id="20" creationId="{DBE803E1-CDAD-48F0-91E4-14A46843DBD3}"/>
          </ac:picMkLst>
        </pc:picChg>
      </pc:sldChg>
      <pc:sldChg chg="modSp">
        <pc:chgData name="Kate Jones" userId="4a9fd575-894c-4f1c-886c-99f53615ea7e" providerId="ADAL" clId="{BDBEE1DE-0C4D-4CAA-BF8B-840DD95AF2D8}" dt="2019-09-06T13:11:19.714" v="1481" actId="20577"/>
        <pc:sldMkLst>
          <pc:docMk/>
          <pc:sldMk cId="800448885" sldId="260"/>
        </pc:sldMkLst>
        <pc:spChg chg="mod">
          <ac:chgData name="Kate Jones" userId="4a9fd575-894c-4f1c-886c-99f53615ea7e" providerId="ADAL" clId="{BDBEE1DE-0C4D-4CAA-BF8B-840DD95AF2D8}" dt="2019-09-06T13:11:19.714" v="1481" actId="20577"/>
          <ac:spMkLst>
            <pc:docMk/>
            <pc:sldMk cId="800448885" sldId="260"/>
            <ac:spMk id="10" creationId="{733ADA13-B5CD-4D3A-8889-FEE3E3283C21}"/>
          </ac:spMkLst>
        </pc:spChg>
      </pc:sldChg>
      <pc:sldChg chg="addSp delSp modSp">
        <pc:chgData name="Kate Jones" userId="4a9fd575-894c-4f1c-886c-99f53615ea7e" providerId="ADAL" clId="{BDBEE1DE-0C4D-4CAA-BF8B-840DD95AF2D8}" dt="2019-08-20T09:27:48.194" v="1460" actId="20577"/>
        <pc:sldMkLst>
          <pc:docMk/>
          <pc:sldMk cId="3143532560" sldId="261"/>
        </pc:sldMkLst>
        <pc:spChg chg="add del">
          <ac:chgData name="Kate Jones" userId="4a9fd575-894c-4f1c-886c-99f53615ea7e" providerId="ADAL" clId="{BDBEE1DE-0C4D-4CAA-BF8B-840DD95AF2D8}" dt="2019-08-01T09:07:03.642" v="1330" actId="478"/>
          <ac:spMkLst>
            <pc:docMk/>
            <pc:sldMk cId="3143532560" sldId="261"/>
            <ac:spMk id="2" creationId="{A9E95AC4-5E26-4BCE-8E8E-A1138A4DC995}"/>
          </ac:spMkLst>
        </pc:spChg>
        <pc:spChg chg="mod">
          <ac:chgData name="Kate Jones" userId="4a9fd575-894c-4f1c-886c-99f53615ea7e" providerId="ADAL" clId="{BDBEE1DE-0C4D-4CAA-BF8B-840DD95AF2D8}" dt="2019-08-20T09:27:48.194" v="1460" actId="20577"/>
          <ac:spMkLst>
            <pc:docMk/>
            <pc:sldMk cId="3143532560" sldId="261"/>
            <ac:spMk id="3" creationId="{DCC05583-73F5-458F-9CAE-1691B08BAA7E}"/>
          </ac:spMkLst>
        </pc:spChg>
        <pc:spChg chg="add del">
          <ac:chgData name="Kate Jones" userId="4a9fd575-894c-4f1c-886c-99f53615ea7e" providerId="ADAL" clId="{BDBEE1DE-0C4D-4CAA-BF8B-840DD95AF2D8}" dt="2019-08-01T09:08:09.929" v="1344" actId="478"/>
          <ac:spMkLst>
            <pc:docMk/>
            <pc:sldMk cId="3143532560" sldId="261"/>
            <ac:spMk id="4" creationId="{597A8746-2F49-4E64-AF83-E7A6C64199E6}"/>
          </ac:spMkLst>
        </pc:spChg>
        <pc:spChg chg="add del">
          <ac:chgData name="Kate Jones" userId="4a9fd575-894c-4f1c-886c-99f53615ea7e" providerId="ADAL" clId="{BDBEE1DE-0C4D-4CAA-BF8B-840DD95AF2D8}" dt="2019-07-25T14:14:42.140" v="4"/>
          <ac:spMkLst>
            <pc:docMk/>
            <pc:sldMk cId="3143532560" sldId="261"/>
            <ac:spMk id="4" creationId="{C7D66B34-1D03-4F0A-948F-BF48AE5DDC56}"/>
          </ac:spMkLst>
        </pc:spChg>
        <pc:spChg chg="add del">
          <ac:chgData name="Kate Jones" userId="4a9fd575-894c-4f1c-886c-99f53615ea7e" providerId="ADAL" clId="{BDBEE1DE-0C4D-4CAA-BF8B-840DD95AF2D8}" dt="2019-07-25T14:14:42.140" v="4"/>
          <ac:spMkLst>
            <pc:docMk/>
            <pc:sldMk cId="3143532560" sldId="261"/>
            <ac:spMk id="5" creationId="{6A5DD1A2-D975-454A-99F1-3EBE8DC8026E}"/>
          </ac:spMkLst>
        </pc:spChg>
        <pc:spChg chg="add">
          <ac:chgData name="Kate Jones" userId="4a9fd575-894c-4f1c-886c-99f53615ea7e" providerId="ADAL" clId="{BDBEE1DE-0C4D-4CAA-BF8B-840DD95AF2D8}" dt="2019-08-01T09:07:13.540" v="1331"/>
          <ac:spMkLst>
            <pc:docMk/>
            <pc:sldMk cId="3143532560" sldId="261"/>
            <ac:spMk id="5" creationId="{EB0B2DFB-E12E-4B74-8FDD-9720F34A2549}"/>
          </ac:spMkLst>
        </pc:spChg>
        <pc:spChg chg="add del">
          <ac:chgData name="Kate Jones" userId="4a9fd575-894c-4f1c-886c-99f53615ea7e" providerId="ADAL" clId="{BDBEE1DE-0C4D-4CAA-BF8B-840DD95AF2D8}" dt="2019-07-25T14:14:42.140" v="4"/>
          <ac:spMkLst>
            <pc:docMk/>
            <pc:sldMk cId="3143532560" sldId="261"/>
            <ac:spMk id="6" creationId="{300F4CDD-CFE9-4F79-BF59-F0E2938D2748}"/>
          </ac:spMkLst>
        </pc:spChg>
        <pc:spChg chg="add del">
          <ac:chgData name="Kate Jones" userId="4a9fd575-894c-4f1c-886c-99f53615ea7e" providerId="ADAL" clId="{BDBEE1DE-0C4D-4CAA-BF8B-840DD95AF2D8}" dt="2019-08-01T09:07:40.679" v="1336" actId="478"/>
          <ac:spMkLst>
            <pc:docMk/>
            <pc:sldMk cId="3143532560" sldId="261"/>
            <ac:spMk id="6" creationId="{F626EAE8-DBDB-4B4F-BF9E-14B59FA56BC2}"/>
          </ac:spMkLst>
        </pc:spChg>
        <pc:spChg chg="add del">
          <ac:chgData name="Kate Jones" userId="4a9fd575-894c-4f1c-886c-99f53615ea7e" providerId="ADAL" clId="{BDBEE1DE-0C4D-4CAA-BF8B-840DD95AF2D8}" dt="2019-08-01T09:07:40.679" v="1336" actId="478"/>
          <ac:spMkLst>
            <pc:docMk/>
            <pc:sldMk cId="3143532560" sldId="261"/>
            <ac:spMk id="7" creationId="{72ED0C21-5C51-4DAA-B417-0CEA8C965823}"/>
          </ac:spMkLst>
        </pc:spChg>
        <pc:spChg chg="add del">
          <ac:chgData name="Kate Jones" userId="4a9fd575-894c-4f1c-886c-99f53615ea7e" providerId="ADAL" clId="{BDBEE1DE-0C4D-4CAA-BF8B-840DD95AF2D8}" dt="2019-07-25T14:14:42.140" v="4"/>
          <ac:spMkLst>
            <pc:docMk/>
            <pc:sldMk cId="3143532560" sldId="261"/>
            <ac:spMk id="7" creationId="{9BD36206-EC0A-4D82-B468-FE9A78406672}"/>
          </ac:spMkLst>
        </pc:spChg>
        <pc:spChg chg="add del">
          <ac:chgData name="Kate Jones" userId="4a9fd575-894c-4f1c-886c-99f53615ea7e" providerId="ADAL" clId="{BDBEE1DE-0C4D-4CAA-BF8B-840DD95AF2D8}" dt="2019-07-25T14:14:42.140" v="4"/>
          <ac:spMkLst>
            <pc:docMk/>
            <pc:sldMk cId="3143532560" sldId="261"/>
            <ac:spMk id="8" creationId="{1CD3F435-5748-48AA-83D5-E110DC5C1E27}"/>
          </ac:spMkLst>
        </pc:spChg>
        <pc:spChg chg="add del">
          <ac:chgData name="Kate Jones" userId="4a9fd575-894c-4f1c-886c-99f53615ea7e" providerId="ADAL" clId="{BDBEE1DE-0C4D-4CAA-BF8B-840DD95AF2D8}" dt="2019-08-01T09:07:40.679" v="1336" actId="478"/>
          <ac:spMkLst>
            <pc:docMk/>
            <pc:sldMk cId="3143532560" sldId="261"/>
            <ac:spMk id="8" creationId="{2EF19411-AB9A-46E0-B75D-125574C9BC8A}"/>
          </ac:spMkLst>
        </pc:spChg>
        <pc:spChg chg="add del">
          <ac:chgData name="Kate Jones" userId="4a9fd575-894c-4f1c-886c-99f53615ea7e" providerId="ADAL" clId="{BDBEE1DE-0C4D-4CAA-BF8B-840DD95AF2D8}" dt="2019-08-01T09:07:40.679" v="1336" actId="478"/>
          <ac:spMkLst>
            <pc:docMk/>
            <pc:sldMk cId="3143532560" sldId="261"/>
            <ac:spMk id="9" creationId="{5FBD7E40-4951-4E9A-A660-A210B15521A3}"/>
          </ac:spMkLst>
        </pc:spChg>
        <pc:spChg chg="add del">
          <ac:chgData name="Kate Jones" userId="4a9fd575-894c-4f1c-886c-99f53615ea7e" providerId="ADAL" clId="{BDBEE1DE-0C4D-4CAA-BF8B-840DD95AF2D8}" dt="2019-07-25T14:14:42.140" v="4"/>
          <ac:spMkLst>
            <pc:docMk/>
            <pc:sldMk cId="3143532560" sldId="261"/>
            <ac:spMk id="9" creationId="{ECBB729B-F658-48AC-99EC-79480176763B}"/>
          </ac:spMkLst>
        </pc:spChg>
        <pc:spChg chg="add del">
          <ac:chgData name="Kate Jones" userId="4a9fd575-894c-4f1c-886c-99f53615ea7e" providerId="ADAL" clId="{BDBEE1DE-0C4D-4CAA-BF8B-840DD95AF2D8}" dt="2019-07-25T14:14:42.140" v="4"/>
          <ac:spMkLst>
            <pc:docMk/>
            <pc:sldMk cId="3143532560" sldId="261"/>
            <ac:spMk id="10" creationId="{A4C54342-9022-4A66-B4CE-E1A7543A4D8C}"/>
          </ac:spMkLst>
        </pc:spChg>
        <pc:spChg chg="add del">
          <ac:chgData name="Kate Jones" userId="4a9fd575-894c-4f1c-886c-99f53615ea7e" providerId="ADAL" clId="{BDBEE1DE-0C4D-4CAA-BF8B-840DD95AF2D8}" dt="2019-08-01T09:07:40.679" v="1336" actId="478"/>
          <ac:spMkLst>
            <pc:docMk/>
            <pc:sldMk cId="3143532560" sldId="261"/>
            <ac:spMk id="10" creationId="{C7897A1B-7E50-4A4F-8FD4-E5FE8C0C3DD1}"/>
          </ac:spMkLst>
        </pc:spChg>
        <pc:spChg chg="add del">
          <ac:chgData name="Kate Jones" userId="4a9fd575-894c-4f1c-886c-99f53615ea7e" providerId="ADAL" clId="{BDBEE1DE-0C4D-4CAA-BF8B-840DD95AF2D8}" dt="2019-08-01T09:07:40.679" v="1336" actId="478"/>
          <ac:spMkLst>
            <pc:docMk/>
            <pc:sldMk cId="3143532560" sldId="261"/>
            <ac:spMk id="11" creationId="{0F9E76D9-D1EA-4EBC-876F-154FC5D4E7B4}"/>
          </ac:spMkLst>
        </pc:spChg>
        <pc:spChg chg="add del">
          <ac:chgData name="Kate Jones" userId="4a9fd575-894c-4f1c-886c-99f53615ea7e" providerId="ADAL" clId="{BDBEE1DE-0C4D-4CAA-BF8B-840DD95AF2D8}" dt="2019-07-25T14:14:42.140" v="4"/>
          <ac:spMkLst>
            <pc:docMk/>
            <pc:sldMk cId="3143532560" sldId="261"/>
            <ac:spMk id="11" creationId="{45993AEC-436E-4D4F-862A-EBEF93A96034}"/>
          </ac:spMkLst>
        </pc:spChg>
        <pc:spChg chg="add del">
          <ac:chgData name="Kate Jones" userId="4a9fd575-894c-4f1c-886c-99f53615ea7e" providerId="ADAL" clId="{BDBEE1DE-0C4D-4CAA-BF8B-840DD95AF2D8}" dt="2019-07-25T14:14:42.140" v="4"/>
          <ac:spMkLst>
            <pc:docMk/>
            <pc:sldMk cId="3143532560" sldId="261"/>
            <ac:spMk id="12" creationId="{63C4C6C8-E63B-4957-AA8D-2E43993BA0CF}"/>
          </ac:spMkLst>
        </pc:spChg>
        <pc:spChg chg="add del">
          <ac:chgData name="Kate Jones" userId="4a9fd575-894c-4f1c-886c-99f53615ea7e" providerId="ADAL" clId="{BDBEE1DE-0C4D-4CAA-BF8B-840DD95AF2D8}" dt="2019-08-01T09:07:40.679" v="1336" actId="478"/>
          <ac:spMkLst>
            <pc:docMk/>
            <pc:sldMk cId="3143532560" sldId="261"/>
            <ac:spMk id="12" creationId="{896B1C39-9EAB-4EC2-82E1-B895BB5B6836}"/>
          </ac:spMkLst>
        </pc:spChg>
        <pc:spChg chg="add del">
          <ac:chgData name="Kate Jones" userId="4a9fd575-894c-4f1c-886c-99f53615ea7e" providerId="ADAL" clId="{BDBEE1DE-0C4D-4CAA-BF8B-840DD95AF2D8}" dt="2019-07-25T14:14:42.140" v="4"/>
          <ac:spMkLst>
            <pc:docMk/>
            <pc:sldMk cId="3143532560" sldId="261"/>
            <ac:spMk id="13" creationId="{315BE01E-935F-42E1-B1FF-5DDAE8EB856E}"/>
          </ac:spMkLst>
        </pc:spChg>
        <pc:spChg chg="add del">
          <ac:chgData name="Kate Jones" userId="4a9fd575-894c-4f1c-886c-99f53615ea7e" providerId="ADAL" clId="{BDBEE1DE-0C4D-4CAA-BF8B-840DD95AF2D8}" dt="2019-08-01T09:07:40.679" v="1336" actId="478"/>
          <ac:spMkLst>
            <pc:docMk/>
            <pc:sldMk cId="3143532560" sldId="261"/>
            <ac:spMk id="13" creationId="{9630E867-282F-42AE-BF16-550C17648F05}"/>
          </ac:spMkLst>
        </pc:spChg>
        <pc:spChg chg="add del">
          <ac:chgData name="Kate Jones" userId="4a9fd575-894c-4f1c-886c-99f53615ea7e" providerId="ADAL" clId="{BDBEE1DE-0C4D-4CAA-BF8B-840DD95AF2D8}" dt="2019-07-25T14:14:42.140" v="4"/>
          <ac:spMkLst>
            <pc:docMk/>
            <pc:sldMk cId="3143532560" sldId="261"/>
            <ac:spMk id="14" creationId="{A40B1F1C-9388-4593-BA24-22D1053AA9E8}"/>
          </ac:spMkLst>
        </pc:spChg>
        <pc:spChg chg="add del">
          <ac:chgData name="Kate Jones" userId="4a9fd575-894c-4f1c-886c-99f53615ea7e" providerId="ADAL" clId="{BDBEE1DE-0C4D-4CAA-BF8B-840DD95AF2D8}" dt="2019-08-01T09:07:40.679" v="1336" actId="478"/>
          <ac:spMkLst>
            <pc:docMk/>
            <pc:sldMk cId="3143532560" sldId="261"/>
            <ac:spMk id="14" creationId="{D3CE7BEB-3E1B-4C15-AC35-800DBCB0277A}"/>
          </ac:spMkLst>
        </pc:spChg>
        <pc:spChg chg="add del">
          <ac:chgData name="Kate Jones" userId="4a9fd575-894c-4f1c-886c-99f53615ea7e" providerId="ADAL" clId="{BDBEE1DE-0C4D-4CAA-BF8B-840DD95AF2D8}" dt="2019-07-25T14:14:42.140" v="4"/>
          <ac:spMkLst>
            <pc:docMk/>
            <pc:sldMk cId="3143532560" sldId="261"/>
            <ac:spMk id="15" creationId="{4EB1D870-40F5-4350-9C4E-0B546780106F}"/>
          </ac:spMkLst>
        </pc:spChg>
        <pc:spChg chg="add del">
          <ac:chgData name="Kate Jones" userId="4a9fd575-894c-4f1c-886c-99f53615ea7e" providerId="ADAL" clId="{BDBEE1DE-0C4D-4CAA-BF8B-840DD95AF2D8}" dt="2019-08-01T09:07:40.679" v="1336" actId="478"/>
          <ac:spMkLst>
            <pc:docMk/>
            <pc:sldMk cId="3143532560" sldId="261"/>
            <ac:spMk id="15" creationId="{B3ABFE58-8D51-49D7-BDF9-43C4D4897164}"/>
          </ac:spMkLst>
        </pc:spChg>
        <pc:spChg chg="add del">
          <ac:chgData name="Kate Jones" userId="4a9fd575-894c-4f1c-886c-99f53615ea7e" providerId="ADAL" clId="{BDBEE1DE-0C4D-4CAA-BF8B-840DD95AF2D8}" dt="2019-08-01T09:07:40.679" v="1336" actId="478"/>
          <ac:spMkLst>
            <pc:docMk/>
            <pc:sldMk cId="3143532560" sldId="261"/>
            <ac:spMk id="16" creationId="{513F4735-0199-4468-B6C4-3E9504479BF3}"/>
          </ac:spMkLst>
        </pc:spChg>
        <pc:spChg chg="add del">
          <ac:chgData name="Kate Jones" userId="4a9fd575-894c-4f1c-886c-99f53615ea7e" providerId="ADAL" clId="{BDBEE1DE-0C4D-4CAA-BF8B-840DD95AF2D8}" dt="2019-07-25T14:14:42.140" v="4"/>
          <ac:spMkLst>
            <pc:docMk/>
            <pc:sldMk cId="3143532560" sldId="261"/>
            <ac:spMk id="16" creationId="{66B56E20-9BC6-40D0-8178-25E5C90FFA3D}"/>
          </ac:spMkLst>
        </pc:spChg>
        <pc:spChg chg="add del">
          <ac:chgData name="Kate Jones" userId="4a9fd575-894c-4f1c-886c-99f53615ea7e" providerId="ADAL" clId="{BDBEE1DE-0C4D-4CAA-BF8B-840DD95AF2D8}" dt="2019-07-25T14:14:42.140" v="4"/>
          <ac:spMkLst>
            <pc:docMk/>
            <pc:sldMk cId="3143532560" sldId="261"/>
            <ac:spMk id="17" creationId="{47103FF0-5468-4876-A805-9B8B303ED1A3}"/>
          </ac:spMkLst>
        </pc:spChg>
        <pc:spChg chg="add del">
          <ac:chgData name="Kate Jones" userId="4a9fd575-894c-4f1c-886c-99f53615ea7e" providerId="ADAL" clId="{BDBEE1DE-0C4D-4CAA-BF8B-840DD95AF2D8}" dt="2019-08-01T09:07:40.679" v="1336" actId="478"/>
          <ac:spMkLst>
            <pc:docMk/>
            <pc:sldMk cId="3143532560" sldId="261"/>
            <ac:spMk id="17" creationId="{CB54EA51-BFA9-480E-8F09-F802C4A9F41B}"/>
          </ac:spMkLst>
        </pc:spChg>
        <pc:spChg chg="add del">
          <ac:chgData name="Kate Jones" userId="4a9fd575-894c-4f1c-886c-99f53615ea7e" providerId="ADAL" clId="{BDBEE1DE-0C4D-4CAA-BF8B-840DD95AF2D8}" dt="2019-07-25T14:14:42.140" v="4"/>
          <ac:spMkLst>
            <pc:docMk/>
            <pc:sldMk cId="3143532560" sldId="261"/>
            <ac:spMk id="18" creationId="{252A3028-612A-4422-B8BB-99EE9793A18C}"/>
          </ac:spMkLst>
        </pc:spChg>
        <pc:spChg chg="add del">
          <ac:chgData name="Kate Jones" userId="4a9fd575-894c-4f1c-886c-99f53615ea7e" providerId="ADAL" clId="{BDBEE1DE-0C4D-4CAA-BF8B-840DD95AF2D8}" dt="2019-08-01T09:07:44.661" v="1337" actId="478"/>
          <ac:spMkLst>
            <pc:docMk/>
            <pc:sldMk cId="3143532560" sldId="261"/>
            <ac:spMk id="18" creationId="{39424D13-4DA1-4D3D-9B0A-3C8F930A78D5}"/>
          </ac:spMkLst>
        </pc:spChg>
        <pc:spChg chg="add del">
          <ac:chgData name="Kate Jones" userId="4a9fd575-894c-4f1c-886c-99f53615ea7e" providerId="ADAL" clId="{BDBEE1DE-0C4D-4CAA-BF8B-840DD95AF2D8}" dt="2019-07-25T14:14:42.140" v="4"/>
          <ac:spMkLst>
            <pc:docMk/>
            <pc:sldMk cId="3143532560" sldId="261"/>
            <ac:spMk id="19" creationId="{87D23363-9A6B-4E57-99AC-1DAA37300E3D}"/>
          </ac:spMkLst>
        </pc:spChg>
        <pc:spChg chg="add del">
          <ac:chgData name="Kate Jones" userId="4a9fd575-894c-4f1c-886c-99f53615ea7e" providerId="ADAL" clId="{BDBEE1DE-0C4D-4CAA-BF8B-840DD95AF2D8}" dt="2019-08-01T09:07:44.661" v="1337" actId="478"/>
          <ac:spMkLst>
            <pc:docMk/>
            <pc:sldMk cId="3143532560" sldId="261"/>
            <ac:spMk id="19" creationId="{A243E420-8064-4258-98EB-1661C075D2ED}"/>
          </ac:spMkLst>
        </pc:spChg>
        <pc:spChg chg="add del">
          <ac:chgData name="Kate Jones" userId="4a9fd575-894c-4f1c-886c-99f53615ea7e" providerId="ADAL" clId="{BDBEE1DE-0C4D-4CAA-BF8B-840DD95AF2D8}" dt="2019-07-25T14:14:42.140" v="4"/>
          <ac:spMkLst>
            <pc:docMk/>
            <pc:sldMk cId="3143532560" sldId="261"/>
            <ac:spMk id="20" creationId="{7377213A-1636-47EB-9740-91C5F14DB466}"/>
          </ac:spMkLst>
        </pc:spChg>
        <pc:spChg chg="add del">
          <ac:chgData name="Kate Jones" userId="4a9fd575-894c-4f1c-886c-99f53615ea7e" providerId="ADAL" clId="{BDBEE1DE-0C4D-4CAA-BF8B-840DD95AF2D8}" dt="2019-08-01T09:07:44.661" v="1337" actId="478"/>
          <ac:spMkLst>
            <pc:docMk/>
            <pc:sldMk cId="3143532560" sldId="261"/>
            <ac:spMk id="20" creationId="{7EC9BFE2-8E99-493C-9377-AA9DBC164952}"/>
          </ac:spMkLst>
        </pc:spChg>
        <pc:spChg chg="add del">
          <ac:chgData name="Kate Jones" userId="4a9fd575-894c-4f1c-886c-99f53615ea7e" providerId="ADAL" clId="{BDBEE1DE-0C4D-4CAA-BF8B-840DD95AF2D8}" dt="2019-07-25T14:14:42.140" v="4"/>
          <ac:spMkLst>
            <pc:docMk/>
            <pc:sldMk cId="3143532560" sldId="261"/>
            <ac:spMk id="21" creationId="{70117335-6797-4DA8-A35E-4D8A79D89F67}"/>
          </ac:spMkLst>
        </pc:spChg>
        <pc:spChg chg="add del">
          <ac:chgData name="Kate Jones" userId="4a9fd575-894c-4f1c-886c-99f53615ea7e" providerId="ADAL" clId="{BDBEE1DE-0C4D-4CAA-BF8B-840DD95AF2D8}" dt="2019-08-01T09:07:40.679" v="1336" actId="478"/>
          <ac:spMkLst>
            <pc:docMk/>
            <pc:sldMk cId="3143532560" sldId="261"/>
            <ac:spMk id="21" creationId="{D9802A3F-3906-46FB-B0FF-A9811A3EF203}"/>
          </ac:spMkLst>
        </pc:spChg>
        <pc:spChg chg="add del">
          <ac:chgData name="Kate Jones" userId="4a9fd575-894c-4f1c-886c-99f53615ea7e" providerId="ADAL" clId="{BDBEE1DE-0C4D-4CAA-BF8B-840DD95AF2D8}" dt="2019-08-01T09:07:40.679" v="1336" actId="478"/>
          <ac:spMkLst>
            <pc:docMk/>
            <pc:sldMk cId="3143532560" sldId="261"/>
            <ac:spMk id="22" creationId="{63DA7D7E-85AA-49B6-8D68-29F0AFFF8701}"/>
          </ac:spMkLst>
        </pc:spChg>
        <pc:spChg chg="add del">
          <ac:chgData name="Kate Jones" userId="4a9fd575-894c-4f1c-886c-99f53615ea7e" providerId="ADAL" clId="{BDBEE1DE-0C4D-4CAA-BF8B-840DD95AF2D8}" dt="2019-07-25T14:14:42.140" v="4"/>
          <ac:spMkLst>
            <pc:docMk/>
            <pc:sldMk cId="3143532560" sldId="261"/>
            <ac:spMk id="22" creationId="{EBC9FC51-7FE4-49EE-B071-E02444CF1E2B}"/>
          </ac:spMkLst>
        </pc:spChg>
        <pc:spChg chg="add del">
          <ac:chgData name="Kate Jones" userId="4a9fd575-894c-4f1c-886c-99f53615ea7e" providerId="ADAL" clId="{BDBEE1DE-0C4D-4CAA-BF8B-840DD95AF2D8}" dt="2019-07-25T14:14:42.140" v="4"/>
          <ac:spMkLst>
            <pc:docMk/>
            <pc:sldMk cId="3143532560" sldId="261"/>
            <ac:spMk id="23" creationId="{A6FB17C4-49A7-4638-BDD3-C125EF472E71}"/>
          </ac:spMkLst>
        </pc:spChg>
        <pc:spChg chg="add del">
          <ac:chgData name="Kate Jones" userId="4a9fd575-894c-4f1c-886c-99f53615ea7e" providerId="ADAL" clId="{BDBEE1DE-0C4D-4CAA-BF8B-840DD95AF2D8}" dt="2019-08-01T09:07:40.679" v="1336" actId="478"/>
          <ac:spMkLst>
            <pc:docMk/>
            <pc:sldMk cId="3143532560" sldId="261"/>
            <ac:spMk id="23" creationId="{DD2AD3BF-5E1A-470F-A642-4E7746D0B796}"/>
          </ac:spMkLst>
        </pc:spChg>
        <pc:spChg chg="add del">
          <ac:chgData name="Kate Jones" userId="4a9fd575-894c-4f1c-886c-99f53615ea7e" providerId="ADAL" clId="{BDBEE1DE-0C4D-4CAA-BF8B-840DD95AF2D8}" dt="2019-07-25T14:14:42.140" v="4"/>
          <ac:spMkLst>
            <pc:docMk/>
            <pc:sldMk cId="3143532560" sldId="261"/>
            <ac:spMk id="24" creationId="{AC386279-4951-45AA-A65B-B7DD9B29D985}"/>
          </ac:spMkLst>
        </pc:spChg>
        <pc:spChg chg="add del">
          <ac:chgData name="Kate Jones" userId="4a9fd575-894c-4f1c-886c-99f53615ea7e" providerId="ADAL" clId="{BDBEE1DE-0C4D-4CAA-BF8B-840DD95AF2D8}" dt="2019-08-01T09:07:40.679" v="1336" actId="478"/>
          <ac:spMkLst>
            <pc:docMk/>
            <pc:sldMk cId="3143532560" sldId="261"/>
            <ac:spMk id="24" creationId="{E874CC4A-C7CF-4C23-ABEC-6B10CBCAC12B}"/>
          </ac:spMkLst>
        </pc:spChg>
        <pc:spChg chg="add del">
          <ac:chgData name="Kate Jones" userId="4a9fd575-894c-4f1c-886c-99f53615ea7e" providerId="ADAL" clId="{BDBEE1DE-0C4D-4CAA-BF8B-840DD95AF2D8}" dt="2019-08-01T09:07:40.679" v="1336" actId="478"/>
          <ac:spMkLst>
            <pc:docMk/>
            <pc:sldMk cId="3143532560" sldId="261"/>
            <ac:spMk id="25" creationId="{17F7AE15-BBD1-4708-A609-E273604D08AE}"/>
          </ac:spMkLst>
        </pc:spChg>
        <pc:spChg chg="add del">
          <ac:chgData name="Kate Jones" userId="4a9fd575-894c-4f1c-886c-99f53615ea7e" providerId="ADAL" clId="{BDBEE1DE-0C4D-4CAA-BF8B-840DD95AF2D8}" dt="2019-07-25T14:14:42.140" v="4"/>
          <ac:spMkLst>
            <pc:docMk/>
            <pc:sldMk cId="3143532560" sldId="261"/>
            <ac:spMk id="25" creationId="{DE260E44-CEA3-4188-BBE6-E2FF96D4CC4E}"/>
          </ac:spMkLst>
        </pc:spChg>
        <pc:spChg chg="add del">
          <ac:chgData name="Kate Jones" userId="4a9fd575-894c-4f1c-886c-99f53615ea7e" providerId="ADAL" clId="{BDBEE1DE-0C4D-4CAA-BF8B-840DD95AF2D8}" dt="2019-07-25T14:14:42.140" v="4"/>
          <ac:spMkLst>
            <pc:docMk/>
            <pc:sldMk cId="3143532560" sldId="261"/>
            <ac:spMk id="26" creationId="{2266DEFD-E182-405D-AA5E-8B430A9EE924}"/>
          </ac:spMkLst>
        </pc:spChg>
        <pc:spChg chg="add del">
          <ac:chgData name="Kate Jones" userId="4a9fd575-894c-4f1c-886c-99f53615ea7e" providerId="ADAL" clId="{BDBEE1DE-0C4D-4CAA-BF8B-840DD95AF2D8}" dt="2019-08-01T09:07:40.679" v="1336" actId="478"/>
          <ac:spMkLst>
            <pc:docMk/>
            <pc:sldMk cId="3143532560" sldId="261"/>
            <ac:spMk id="26" creationId="{FC5E0E47-23DD-4897-8691-003ECC18B553}"/>
          </ac:spMkLst>
        </pc:spChg>
        <pc:spChg chg="add del">
          <ac:chgData name="Kate Jones" userId="4a9fd575-894c-4f1c-886c-99f53615ea7e" providerId="ADAL" clId="{BDBEE1DE-0C4D-4CAA-BF8B-840DD95AF2D8}" dt="2019-07-25T14:14:42.140" v="4"/>
          <ac:spMkLst>
            <pc:docMk/>
            <pc:sldMk cId="3143532560" sldId="261"/>
            <ac:spMk id="27" creationId="{6C7AFAB8-7F74-4D61-9F9B-0949A6E2E653}"/>
          </ac:spMkLst>
        </pc:spChg>
        <pc:spChg chg="add del">
          <ac:chgData name="Kate Jones" userId="4a9fd575-894c-4f1c-886c-99f53615ea7e" providerId="ADAL" clId="{BDBEE1DE-0C4D-4CAA-BF8B-840DD95AF2D8}" dt="2019-08-01T09:07:40.679" v="1336" actId="478"/>
          <ac:spMkLst>
            <pc:docMk/>
            <pc:sldMk cId="3143532560" sldId="261"/>
            <ac:spMk id="27" creationId="{DB33071A-0A9A-4503-A015-EB290C7EFAED}"/>
          </ac:spMkLst>
        </pc:spChg>
        <pc:spChg chg="add del">
          <ac:chgData name="Kate Jones" userId="4a9fd575-894c-4f1c-886c-99f53615ea7e" providerId="ADAL" clId="{BDBEE1DE-0C4D-4CAA-BF8B-840DD95AF2D8}" dt="2019-07-25T14:14:42.140" v="4"/>
          <ac:spMkLst>
            <pc:docMk/>
            <pc:sldMk cId="3143532560" sldId="261"/>
            <ac:spMk id="28" creationId="{BAB81B71-2670-4D2D-B717-A8853A7FBFE4}"/>
          </ac:spMkLst>
        </pc:spChg>
        <pc:spChg chg="add del">
          <ac:chgData name="Kate Jones" userId="4a9fd575-894c-4f1c-886c-99f53615ea7e" providerId="ADAL" clId="{BDBEE1DE-0C4D-4CAA-BF8B-840DD95AF2D8}" dt="2019-08-01T09:07:40.679" v="1336" actId="478"/>
          <ac:spMkLst>
            <pc:docMk/>
            <pc:sldMk cId="3143532560" sldId="261"/>
            <ac:spMk id="28" creationId="{CE14689C-AA41-4FFE-8424-5944424DB502}"/>
          </ac:spMkLst>
        </pc:spChg>
        <pc:spChg chg="add del">
          <ac:chgData name="Kate Jones" userId="4a9fd575-894c-4f1c-886c-99f53615ea7e" providerId="ADAL" clId="{BDBEE1DE-0C4D-4CAA-BF8B-840DD95AF2D8}" dt="2019-07-25T14:14:42.140" v="4"/>
          <ac:spMkLst>
            <pc:docMk/>
            <pc:sldMk cId="3143532560" sldId="261"/>
            <ac:spMk id="29" creationId="{7FE8B6F6-48EF-4718-A3AB-4F753FB57D76}"/>
          </ac:spMkLst>
        </pc:spChg>
        <pc:spChg chg="add del">
          <ac:chgData name="Kate Jones" userId="4a9fd575-894c-4f1c-886c-99f53615ea7e" providerId="ADAL" clId="{BDBEE1DE-0C4D-4CAA-BF8B-840DD95AF2D8}" dt="2019-08-01T09:07:40.679" v="1336" actId="478"/>
          <ac:spMkLst>
            <pc:docMk/>
            <pc:sldMk cId="3143532560" sldId="261"/>
            <ac:spMk id="29" creationId="{D402A38A-B85C-4342-8BD9-49189D624C93}"/>
          </ac:spMkLst>
        </pc:spChg>
        <pc:spChg chg="add del">
          <ac:chgData name="Kate Jones" userId="4a9fd575-894c-4f1c-886c-99f53615ea7e" providerId="ADAL" clId="{BDBEE1DE-0C4D-4CAA-BF8B-840DD95AF2D8}" dt="2019-08-01T09:07:40.679" v="1336" actId="478"/>
          <ac:spMkLst>
            <pc:docMk/>
            <pc:sldMk cId="3143532560" sldId="261"/>
            <ac:spMk id="30" creationId="{304C26B6-2184-42D1-8167-012CFFC037F3}"/>
          </ac:spMkLst>
        </pc:spChg>
        <pc:spChg chg="add del">
          <ac:chgData name="Kate Jones" userId="4a9fd575-894c-4f1c-886c-99f53615ea7e" providerId="ADAL" clId="{BDBEE1DE-0C4D-4CAA-BF8B-840DD95AF2D8}" dt="2019-07-25T14:14:42.140" v="4"/>
          <ac:spMkLst>
            <pc:docMk/>
            <pc:sldMk cId="3143532560" sldId="261"/>
            <ac:spMk id="30" creationId="{640AC241-B856-4CF6-8F5F-1C31E08A026F}"/>
          </ac:spMkLst>
        </pc:spChg>
        <pc:spChg chg="add del">
          <ac:chgData name="Kate Jones" userId="4a9fd575-894c-4f1c-886c-99f53615ea7e" providerId="ADAL" clId="{BDBEE1DE-0C4D-4CAA-BF8B-840DD95AF2D8}" dt="2019-08-01T09:07:40.679" v="1336" actId="478"/>
          <ac:spMkLst>
            <pc:docMk/>
            <pc:sldMk cId="3143532560" sldId="261"/>
            <ac:spMk id="31" creationId="{3E7B6375-24DC-4C7D-A8DA-E666F77F4034}"/>
          </ac:spMkLst>
        </pc:spChg>
        <pc:spChg chg="add del">
          <ac:chgData name="Kate Jones" userId="4a9fd575-894c-4f1c-886c-99f53615ea7e" providerId="ADAL" clId="{BDBEE1DE-0C4D-4CAA-BF8B-840DD95AF2D8}" dt="2019-07-25T14:14:42.140" v="4"/>
          <ac:spMkLst>
            <pc:docMk/>
            <pc:sldMk cId="3143532560" sldId="261"/>
            <ac:spMk id="31" creationId="{C29C2B40-078A-45B0-8D2A-072A7D2BAFF5}"/>
          </ac:spMkLst>
        </pc:spChg>
        <pc:spChg chg="add del">
          <ac:chgData name="Kate Jones" userId="4a9fd575-894c-4f1c-886c-99f53615ea7e" providerId="ADAL" clId="{BDBEE1DE-0C4D-4CAA-BF8B-840DD95AF2D8}" dt="2019-08-01T09:07:40.679" v="1336" actId="478"/>
          <ac:spMkLst>
            <pc:docMk/>
            <pc:sldMk cId="3143532560" sldId="261"/>
            <ac:spMk id="1024" creationId="{630219AD-EE1E-43C2-A220-5D3381574656}"/>
          </ac:spMkLst>
        </pc:spChg>
        <pc:spChg chg="add del">
          <ac:chgData name="Kate Jones" userId="4a9fd575-894c-4f1c-886c-99f53615ea7e" providerId="ADAL" clId="{BDBEE1DE-0C4D-4CAA-BF8B-840DD95AF2D8}" dt="2019-07-25T14:14:42.140" v="4"/>
          <ac:spMkLst>
            <pc:docMk/>
            <pc:sldMk cId="3143532560" sldId="261"/>
            <ac:spMk id="1024" creationId="{7B1E53EC-F578-45BD-820A-55EE3499ED4C}"/>
          </ac:spMkLst>
        </pc:spChg>
        <pc:spChg chg="add del">
          <ac:chgData name="Kate Jones" userId="4a9fd575-894c-4f1c-886c-99f53615ea7e" providerId="ADAL" clId="{BDBEE1DE-0C4D-4CAA-BF8B-840DD95AF2D8}" dt="2019-07-25T14:14:42.140" v="4"/>
          <ac:spMkLst>
            <pc:docMk/>
            <pc:sldMk cId="3143532560" sldId="261"/>
            <ac:spMk id="1025" creationId="{7E8D5034-A04C-43DC-80A3-F6D64590EC99}"/>
          </ac:spMkLst>
        </pc:spChg>
        <pc:spChg chg="add del">
          <ac:chgData name="Kate Jones" userId="4a9fd575-894c-4f1c-886c-99f53615ea7e" providerId="ADAL" clId="{BDBEE1DE-0C4D-4CAA-BF8B-840DD95AF2D8}" dt="2019-08-01T09:07:40.679" v="1336" actId="478"/>
          <ac:spMkLst>
            <pc:docMk/>
            <pc:sldMk cId="3143532560" sldId="261"/>
            <ac:spMk id="1025" creationId="{8760D3AD-49AE-4F0A-8ECF-20007A3F54CC}"/>
          </ac:spMkLst>
        </pc:spChg>
        <pc:spChg chg="add del">
          <ac:chgData name="Kate Jones" userId="4a9fd575-894c-4f1c-886c-99f53615ea7e" providerId="ADAL" clId="{BDBEE1DE-0C4D-4CAA-BF8B-840DD95AF2D8}" dt="2019-07-25T14:14:42.140" v="4"/>
          <ac:spMkLst>
            <pc:docMk/>
            <pc:sldMk cId="3143532560" sldId="261"/>
            <ac:spMk id="1026" creationId="{524D6CBC-5E15-469E-9959-55D4702CCB03}"/>
          </ac:spMkLst>
        </pc:spChg>
        <pc:spChg chg="add del">
          <ac:chgData name="Kate Jones" userId="4a9fd575-894c-4f1c-886c-99f53615ea7e" providerId="ADAL" clId="{BDBEE1DE-0C4D-4CAA-BF8B-840DD95AF2D8}" dt="2019-08-01T09:07:40.679" v="1336" actId="478"/>
          <ac:spMkLst>
            <pc:docMk/>
            <pc:sldMk cId="3143532560" sldId="261"/>
            <ac:spMk id="1026" creationId="{9DEA8FD6-234A-42DC-A7BF-E155806F402D}"/>
          </ac:spMkLst>
        </pc:spChg>
        <pc:spChg chg="add del">
          <ac:chgData name="Kate Jones" userId="4a9fd575-894c-4f1c-886c-99f53615ea7e" providerId="ADAL" clId="{BDBEE1DE-0C4D-4CAA-BF8B-840DD95AF2D8}" dt="2019-08-01T09:07:40.679" v="1336" actId="478"/>
          <ac:spMkLst>
            <pc:docMk/>
            <pc:sldMk cId="3143532560" sldId="261"/>
            <ac:spMk id="1031" creationId="{5D08AEDE-59C7-41E4-AAEB-0B2AE08D1634}"/>
          </ac:spMkLst>
        </pc:spChg>
        <pc:spChg chg="add del">
          <ac:chgData name="Kate Jones" userId="4a9fd575-894c-4f1c-886c-99f53615ea7e" providerId="ADAL" clId="{BDBEE1DE-0C4D-4CAA-BF8B-840DD95AF2D8}" dt="2019-07-25T14:14:42.140" v="4"/>
          <ac:spMkLst>
            <pc:docMk/>
            <pc:sldMk cId="3143532560" sldId="261"/>
            <ac:spMk id="1031" creationId="{FC7BEE99-EA5D-4AAD-B68E-71AA50D43F60}"/>
          </ac:spMkLst>
        </pc:spChg>
        <pc:spChg chg="add del">
          <ac:chgData name="Kate Jones" userId="4a9fd575-894c-4f1c-886c-99f53615ea7e" providerId="ADAL" clId="{BDBEE1DE-0C4D-4CAA-BF8B-840DD95AF2D8}" dt="2019-08-01T09:07:40.679" v="1336" actId="478"/>
          <ac:spMkLst>
            <pc:docMk/>
            <pc:sldMk cId="3143532560" sldId="261"/>
            <ac:spMk id="1032" creationId="{67B85FB1-EA16-4A73-B76F-7A2F6AA6BE9E}"/>
          </ac:spMkLst>
        </pc:spChg>
        <pc:spChg chg="add del">
          <ac:chgData name="Kate Jones" userId="4a9fd575-894c-4f1c-886c-99f53615ea7e" providerId="ADAL" clId="{BDBEE1DE-0C4D-4CAA-BF8B-840DD95AF2D8}" dt="2019-07-25T14:14:42.140" v="4"/>
          <ac:spMkLst>
            <pc:docMk/>
            <pc:sldMk cId="3143532560" sldId="261"/>
            <ac:spMk id="1032" creationId="{F2482BD7-0B14-4258-8378-35FE61F82366}"/>
          </ac:spMkLst>
        </pc:spChg>
        <pc:spChg chg="add del">
          <ac:chgData name="Kate Jones" userId="4a9fd575-894c-4f1c-886c-99f53615ea7e" providerId="ADAL" clId="{BDBEE1DE-0C4D-4CAA-BF8B-840DD95AF2D8}" dt="2019-08-01T09:07:40.679" v="1336" actId="478"/>
          <ac:spMkLst>
            <pc:docMk/>
            <pc:sldMk cId="3143532560" sldId="261"/>
            <ac:spMk id="1033" creationId="{4A0BB701-0D16-4965-99C8-C417ACDD95FA}"/>
          </ac:spMkLst>
        </pc:spChg>
        <pc:spChg chg="add del">
          <ac:chgData name="Kate Jones" userId="4a9fd575-894c-4f1c-886c-99f53615ea7e" providerId="ADAL" clId="{BDBEE1DE-0C4D-4CAA-BF8B-840DD95AF2D8}" dt="2019-07-25T14:14:42.140" v="4"/>
          <ac:spMkLst>
            <pc:docMk/>
            <pc:sldMk cId="3143532560" sldId="261"/>
            <ac:spMk id="1033" creationId="{B45855A4-7792-4FDB-80A2-6870B8223C71}"/>
          </ac:spMkLst>
        </pc:spChg>
        <pc:spChg chg="add del">
          <ac:chgData name="Kate Jones" userId="4a9fd575-894c-4f1c-886c-99f53615ea7e" providerId="ADAL" clId="{BDBEE1DE-0C4D-4CAA-BF8B-840DD95AF2D8}" dt="2019-08-01T09:07:44.661" v="1337" actId="478"/>
          <ac:spMkLst>
            <pc:docMk/>
            <pc:sldMk cId="3143532560" sldId="261"/>
            <ac:spMk id="1034" creationId="{D5BC11E5-B9F6-4D44-A101-18FCEE9DAB53}"/>
          </ac:spMkLst>
        </pc:spChg>
        <pc:spChg chg="add del">
          <ac:chgData name="Kate Jones" userId="4a9fd575-894c-4f1c-886c-99f53615ea7e" providerId="ADAL" clId="{BDBEE1DE-0C4D-4CAA-BF8B-840DD95AF2D8}" dt="2019-07-25T14:14:42.140" v="4"/>
          <ac:spMkLst>
            <pc:docMk/>
            <pc:sldMk cId="3143532560" sldId="261"/>
            <ac:spMk id="1034" creationId="{F6C2AA5A-CBD7-4EB8-BA40-080B2212F367}"/>
          </ac:spMkLst>
        </pc:spChg>
        <pc:spChg chg="add del">
          <ac:chgData name="Kate Jones" userId="4a9fd575-894c-4f1c-886c-99f53615ea7e" providerId="ADAL" clId="{BDBEE1DE-0C4D-4CAA-BF8B-840DD95AF2D8}" dt="2019-07-25T14:14:42.140" v="4"/>
          <ac:spMkLst>
            <pc:docMk/>
            <pc:sldMk cId="3143532560" sldId="261"/>
            <ac:spMk id="1035" creationId="{D54B57F4-AD9D-4FD3-9647-2E8AE00CC218}"/>
          </ac:spMkLst>
        </pc:spChg>
        <pc:spChg chg="add del">
          <ac:chgData name="Kate Jones" userId="4a9fd575-894c-4f1c-886c-99f53615ea7e" providerId="ADAL" clId="{BDBEE1DE-0C4D-4CAA-BF8B-840DD95AF2D8}" dt="2019-08-01T09:07:44.661" v="1337" actId="478"/>
          <ac:spMkLst>
            <pc:docMk/>
            <pc:sldMk cId="3143532560" sldId="261"/>
            <ac:spMk id="1035" creationId="{FD24073A-060A-48DD-BBBA-CB3C96349074}"/>
          </ac:spMkLst>
        </pc:spChg>
        <pc:spChg chg="add del">
          <ac:chgData name="Kate Jones" userId="4a9fd575-894c-4f1c-886c-99f53615ea7e" providerId="ADAL" clId="{BDBEE1DE-0C4D-4CAA-BF8B-840DD95AF2D8}" dt="2019-08-01T09:07:40.679" v="1336" actId="478"/>
          <ac:spMkLst>
            <pc:docMk/>
            <pc:sldMk cId="3143532560" sldId="261"/>
            <ac:spMk id="1036" creationId="{6C9BF958-0CC8-4DB0-A89D-6791B12E3D4E}"/>
          </ac:spMkLst>
        </pc:spChg>
        <pc:spChg chg="add del">
          <ac:chgData name="Kate Jones" userId="4a9fd575-894c-4f1c-886c-99f53615ea7e" providerId="ADAL" clId="{BDBEE1DE-0C4D-4CAA-BF8B-840DD95AF2D8}" dt="2019-07-25T14:14:42.140" v="4"/>
          <ac:spMkLst>
            <pc:docMk/>
            <pc:sldMk cId="3143532560" sldId="261"/>
            <ac:spMk id="1036" creationId="{B7FB2B20-0ED5-4D45-B549-3AFE24D6568C}"/>
          </ac:spMkLst>
        </pc:spChg>
        <pc:spChg chg="add del">
          <ac:chgData name="Kate Jones" userId="4a9fd575-894c-4f1c-886c-99f53615ea7e" providerId="ADAL" clId="{BDBEE1DE-0C4D-4CAA-BF8B-840DD95AF2D8}" dt="2019-07-25T14:14:42.140" v="4"/>
          <ac:spMkLst>
            <pc:docMk/>
            <pc:sldMk cId="3143532560" sldId="261"/>
            <ac:spMk id="1037" creationId="{283FF180-A1BF-4154-AA77-20AE8D31C01A}"/>
          </ac:spMkLst>
        </pc:spChg>
        <pc:spChg chg="add del">
          <ac:chgData name="Kate Jones" userId="4a9fd575-894c-4f1c-886c-99f53615ea7e" providerId="ADAL" clId="{BDBEE1DE-0C4D-4CAA-BF8B-840DD95AF2D8}" dt="2019-08-01T09:07:44.661" v="1337" actId="478"/>
          <ac:spMkLst>
            <pc:docMk/>
            <pc:sldMk cId="3143532560" sldId="261"/>
            <ac:spMk id="1037" creationId="{2C1EBBDF-D1BD-49D4-9CBB-F7686F5A44B8}"/>
          </ac:spMkLst>
        </pc:spChg>
        <pc:spChg chg="add del">
          <ac:chgData name="Kate Jones" userId="4a9fd575-894c-4f1c-886c-99f53615ea7e" providerId="ADAL" clId="{BDBEE1DE-0C4D-4CAA-BF8B-840DD95AF2D8}" dt="2019-08-01T09:07:44.661" v="1337" actId="478"/>
          <ac:spMkLst>
            <pc:docMk/>
            <pc:sldMk cId="3143532560" sldId="261"/>
            <ac:spMk id="1038" creationId="{114E6579-984C-4080-872A-9299585B3445}"/>
          </ac:spMkLst>
        </pc:spChg>
        <pc:spChg chg="add del">
          <ac:chgData name="Kate Jones" userId="4a9fd575-894c-4f1c-886c-99f53615ea7e" providerId="ADAL" clId="{BDBEE1DE-0C4D-4CAA-BF8B-840DD95AF2D8}" dt="2019-07-25T14:14:42.140" v="4"/>
          <ac:spMkLst>
            <pc:docMk/>
            <pc:sldMk cId="3143532560" sldId="261"/>
            <ac:spMk id="1038" creationId="{83868848-78DE-425B-8210-3F810AC3E253}"/>
          </ac:spMkLst>
        </pc:spChg>
        <pc:spChg chg="add del">
          <ac:chgData name="Kate Jones" userId="4a9fd575-894c-4f1c-886c-99f53615ea7e" providerId="ADAL" clId="{BDBEE1DE-0C4D-4CAA-BF8B-840DD95AF2D8}" dt="2019-07-25T14:14:42.140" v="4"/>
          <ac:spMkLst>
            <pc:docMk/>
            <pc:sldMk cId="3143532560" sldId="261"/>
            <ac:spMk id="1039" creationId="{48028A50-08BF-42EF-8591-9446045D42E7}"/>
          </ac:spMkLst>
        </pc:spChg>
        <pc:spChg chg="add del">
          <ac:chgData name="Kate Jones" userId="4a9fd575-894c-4f1c-886c-99f53615ea7e" providerId="ADAL" clId="{BDBEE1DE-0C4D-4CAA-BF8B-840DD95AF2D8}" dt="2019-08-01T09:07:44.661" v="1337" actId="478"/>
          <ac:spMkLst>
            <pc:docMk/>
            <pc:sldMk cId="3143532560" sldId="261"/>
            <ac:spMk id="1039" creationId="{F75E892F-9BF4-4635-B753-11FE71BA04D8}"/>
          </ac:spMkLst>
        </pc:spChg>
        <pc:spChg chg="add del">
          <ac:chgData name="Kate Jones" userId="4a9fd575-894c-4f1c-886c-99f53615ea7e" providerId="ADAL" clId="{BDBEE1DE-0C4D-4CAA-BF8B-840DD95AF2D8}" dt="2019-08-01T09:07:40.679" v="1336" actId="478"/>
          <ac:spMkLst>
            <pc:docMk/>
            <pc:sldMk cId="3143532560" sldId="261"/>
            <ac:spMk id="1040" creationId="{231DE5A9-E9C7-43A8-8384-19EB6A7A00CE}"/>
          </ac:spMkLst>
        </pc:spChg>
        <pc:spChg chg="add del">
          <ac:chgData name="Kate Jones" userId="4a9fd575-894c-4f1c-886c-99f53615ea7e" providerId="ADAL" clId="{BDBEE1DE-0C4D-4CAA-BF8B-840DD95AF2D8}" dt="2019-07-25T14:14:42.140" v="4"/>
          <ac:spMkLst>
            <pc:docMk/>
            <pc:sldMk cId="3143532560" sldId="261"/>
            <ac:spMk id="1040" creationId="{DC749C53-CB38-475D-A6E2-C067E366ECE1}"/>
          </ac:spMkLst>
        </pc:spChg>
        <pc:spChg chg="add del">
          <ac:chgData name="Kate Jones" userId="4a9fd575-894c-4f1c-886c-99f53615ea7e" providerId="ADAL" clId="{BDBEE1DE-0C4D-4CAA-BF8B-840DD95AF2D8}" dt="2019-08-01T09:07:40.679" v="1336" actId="478"/>
          <ac:spMkLst>
            <pc:docMk/>
            <pc:sldMk cId="3143532560" sldId="261"/>
            <ac:spMk id="1041" creationId="{1E83CAE0-6268-4F8F-964A-62E660AB969F}"/>
          </ac:spMkLst>
        </pc:spChg>
        <pc:spChg chg="add del">
          <ac:chgData name="Kate Jones" userId="4a9fd575-894c-4f1c-886c-99f53615ea7e" providerId="ADAL" clId="{BDBEE1DE-0C4D-4CAA-BF8B-840DD95AF2D8}" dt="2019-07-25T14:14:42.140" v="4"/>
          <ac:spMkLst>
            <pc:docMk/>
            <pc:sldMk cId="3143532560" sldId="261"/>
            <ac:spMk id="1041" creationId="{877DEA01-B24E-4844-8C40-49AE7F8E3F63}"/>
          </ac:spMkLst>
        </pc:spChg>
        <pc:spChg chg="add del">
          <ac:chgData name="Kate Jones" userId="4a9fd575-894c-4f1c-886c-99f53615ea7e" providerId="ADAL" clId="{BDBEE1DE-0C4D-4CAA-BF8B-840DD95AF2D8}" dt="2019-07-25T14:14:42.140" v="4"/>
          <ac:spMkLst>
            <pc:docMk/>
            <pc:sldMk cId="3143532560" sldId="261"/>
            <ac:spMk id="1042" creationId="{4168D703-B02B-4AFB-A877-FCF351C7D910}"/>
          </ac:spMkLst>
        </pc:spChg>
        <pc:spChg chg="add del mod">
          <ac:chgData name="Kate Jones" userId="4a9fd575-894c-4f1c-886c-99f53615ea7e" providerId="ADAL" clId="{BDBEE1DE-0C4D-4CAA-BF8B-840DD95AF2D8}" dt="2019-08-01T09:07:54.090" v="1340" actId="478"/>
          <ac:spMkLst>
            <pc:docMk/>
            <pc:sldMk cId="3143532560" sldId="261"/>
            <ac:spMk id="1042" creationId="{A85CF425-F065-409A-B3CA-E94F4763942F}"/>
          </ac:spMkLst>
        </pc:spChg>
        <pc:spChg chg="add del">
          <ac:chgData name="Kate Jones" userId="4a9fd575-894c-4f1c-886c-99f53615ea7e" providerId="ADAL" clId="{BDBEE1DE-0C4D-4CAA-BF8B-840DD95AF2D8}" dt="2019-08-01T09:09:32.397" v="1354"/>
          <ac:spMkLst>
            <pc:docMk/>
            <pc:sldMk cId="3143532560" sldId="261"/>
            <ac:spMk id="1045" creationId="{40CBD435-D495-40F6-878D-3E272A5BD375}"/>
          </ac:spMkLst>
        </pc:spChg>
        <pc:spChg chg="add del">
          <ac:chgData name="Kate Jones" userId="4a9fd575-894c-4f1c-886c-99f53615ea7e" providerId="ADAL" clId="{BDBEE1DE-0C4D-4CAA-BF8B-840DD95AF2D8}" dt="2019-08-01T09:09:32.397" v="1354"/>
          <ac:spMkLst>
            <pc:docMk/>
            <pc:sldMk cId="3143532560" sldId="261"/>
            <ac:spMk id="1046" creationId="{24EC6B16-6857-4ED0-9E72-A7392D1BFBB3}"/>
          </ac:spMkLst>
        </pc:spChg>
        <pc:spChg chg="add del">
          <ac:chgData name="Kate Jones" userId="4a9fd575-894c-4f1c-886c-99f53615ea7e" providerId="ADAL" clId="{BDBEE1DE-0C4D-4CAA-BF8B-840DD95AF2D8}" dt="2019-08-01T09:09:32.397" v="1354"/>
          <ac:spMkLst>
            <pc:docMk/>
            <pc:sldMk cId="3143532560" sldId="261"/>
            <ac:spMk id="1047" creationId="{73541C77-1432-44B0-A920-469C5D92FA31}"/>
          </ac:spMkLst>
        </pc:spChg>
        <pc:spChg chg="add del">
          <ac:chgData name="Kate Jones" userId="4a9fd575-894c-4f1c-886c-99f53615ea7e" providerId="ADAL" clId="{BDBEE1DE-0C4D-4CAA-BF8B-840DD95AF2D8}" dt="2019-08-01T09:09:32.397" v="1354"/>
          <ac:spMkLst>
            <pc:docMk/>
            <pc:sldMk cId="3143532560" sldId="261"/>
            <ac:spMk id="1048" creationId="{902C9C89-2675-43D5-81BE-E85B968310A9}"/>
          </ac:spMkLst>
        </pc:spChg>
        <pc:spChg chg="add del">
          <ac:chgData name="Kate Jones" userId="4a9fd575-894c-4f1c-886c-99f53615ea7e" providerId="ADAL" clId="{BDBEE1DE-0C4D-4CAA-BF8B-840DD95AF2D8}" dt="2019-08-01T09:09:32.397" v="1354"/>
          <ac:spMkLst>
            <pc:docMk/>
            <pc:sldMk cId="3143532560" sldId="261"/>
            <ac:spMk id="1049" creationId="{19D83F8F-9D83-4B6F-816B-41F8790DB6F0}"/>
          </ac:spMkLst>
        </pc:spChg>
        <pc:spChg chg="add del">
          <ac:chgData name="Kate Jones" userId="4a9fd575-894c-4f1c-886c-99f53615ea7e" providerId="ADAL" clId="{BDBEE1DE-0C4D-4CAA-BF8B-840DD95AF2D8}" dt="2019-08-01T09:09:32.397" v="1354"/>
          <ac:spMkLst>
            <pc:docMk/>
            <pc:sldMk cId="3143532560" sldId="261"/>
            <ac:spMk id="1050" creationId="{72A26788-2689-4D4F-BB36-1FBAB0E2AC1B}"/>
          </ac:spMkLst>
        </pc:spChg>
        <pc:spChg chg="add del">
          <ac:chgData name="Kate Jones" userId="4a9fd575-894c-4f1c-886c-99f53615ea7e" providerId="ADAL" clId="{BDBEE1DE-0C4D-4CAA-BF8B-840DD95AF2D8}" dt="2019-08-01T09:09:32.397" v="1354"/>
          <ac:spMkLst>
            <pc:docMk/>
            <pc:sldMk cId="3143532560" sldId="261"/>
            <ac:spMk id="1051" creationId="{F9055D78-B41D-41B2-BB41-74B65A7B380C}"/>
          </ac:spMkLst>
        </pc:spChg>
        <pc:spChg chg="add del">
          <ac:chgData name="Kate Jones" userId="4a9fd575-894c-4f1c-886c-99f53615ea7e" providerId="ADAL" clId="{BDBEE1DE-0C4D-4CAA-BF8B-840DD95AF2D8}" dt="2019-08-01T09:09:32.397" v="1354"/>
          <ac:spMkLst>
            <pc:docMk/>
            <pc:sldMk cId="3143532560" sldId="261"/>
            <ac:spMk id="1052" creationId="{05F70B7E-C1A4-4619-9E6A-8415B72B639B}"/>
          </ac:spMkLst>
        </pc:spChg>
        <pc:spChg chg="add del">
          <ac:chgData name="Kate Jones" userId="4a9fd575-894c-4f1c-886c-99f53615ea7e" providerId="ADAL" clId="{BDBEE1DE-0C4D-4CAA-BF8B-840DD95AF2D8}" dt="2019-08-01T09:09:32.397" v="1354"/>
          <ac:spMkLst>
            <pc:docMk/>
            <pc:sldMk cId="3143532560" sldId="261"/>
            <ac:spMk id="1053" creationId="{A3708AB9-E8CE-4DE1-8AE9-778AB7EBE736}"/>
          </ac:spMkLst>
        </pc:spChg>
        <pc:spChg chg="add del">
          <ac:chgData name="Kate Jones" userId="4a9fd575-894c-4f1c-886c-99f53615ea7e" providerId="ADAL" clId="{BDBEE1DE-0C4D-4CAA-BF8B-840DD95AF2D8}" dt="2019-08-01T09:09:32.397" v="1354"/>
          <ac:spMkLst>
            <pc:docMk/>
            <pc:sldMk cId="3143532560" sldId="261"/>
            <ac:spMk id="1054" creationId="{91C9EF78-3E2A-4696-95BC-CCBE4F2B3FE5}"/>
          </ac:spMkLst>
        </pc:spChg>
        <pc:spChg chg="add del">
          <ac:chgData name="Kate Jones" userId="4a9fd575-894c-4f1c-886c-99f53615ea7e" providerId="ADAL" clId="{BDBEE1DE-0C4D-4CAA-BF8B-840DD95AF2D8}" dt="2019-08-01T09:09:32.397" v="1354"/>
          <ac:spMkLst>
            <pc:docMk/>
            <pc:sldMk cId="3143532560" sldId="261"/>
            <ac:spMk id="1055" creationId="{7F865090-020F-4F8A-990B-41C4A25EA492}"/>
          </ac:spMkLst>
        </pc:spChg>
        <pc:spChg chg="add del">
          <ac:chgData name="Kate Jones" userId="4a9fd575-894c-4f1c-886c-99f53615ea7e" providerId="ADAL" clId="{BDBEE1DE-0C4D-4CAA-BF8B-840DD95AF2D8}" dt="2019-08-01T09:09:32.397" v="1354"/>
          <ac:spMkLst>
            <pc:docMk/>
            <pc:sldMk cId="3143532560" sldId="261"/>
            <ac:spMk id="1056" creationId="{8370DB0B-3F7E-49E9-8FFA-71EE6A3C433B}"/>
          </ac:spMkLst>
        </pc:spChg>
        <pc:spChg chg="add del">
          <ac:chgData name="Kate Jones" userId="4a9fd575-894c-4f1c-886c-99f53615ea7e" providerId="ADAL" clId="{BDBEE1DE-0C4D-4CAA-BF8B-840DD95AF2D8}" dt="2019-08-01T09:09:32.397" v="1354"/>
          <ac:spMkLst>
            <pc:docMk/>
            <pc:sldMk cId="3143532560" sldId="261"/>
            <ac:spMk id="1057" creationId="{9F5DACB4-C38C-4BF7-9898-29297BAEF7FD}"/>
          </ac:spMkLst>
        </pc:spChg>
        <pc:spChg chg="add del">
          <ac:chgData name="Kate Jones" userId="4a9fd575-894c-4f1c-886c-99f53615ea7e" providerId="ADAL" clId="{BDBEE1DE-0C4D-4CAA-BF8B-840DD95AF2D8}" dt="2019-08-01T09:09:32.397" v="1354"/>
          <ac:spMkLst>
            <pc:docMk/>
            <pc:sldMk cId="3143532560" sldId="261"/>
            <ac:spMk id="1058" creationId="{1A62714E-0045-4FEC-A547-026421B4BC55}"/>
          </ac:spMkLst>
        </pc:spChg>
        <pc:spChg chg="add del">
          <ac:chgData name="Kate Jones" userId="4a9fd575-894c-4f1c-886c-99f53615ea7e" providerId="ADAL" clId="{BDBEE1DE-0C4D-4CAA-BF8B-840DD95AF2D8}" dt="2019-08-01T09:09:32.397" v="1354"/>
          <ac:spMkLst>
            <pc:docMk/>
            <pc:sldMk cId="3143532560" sldId="261"/>
            <ac:spMk id="1059" creationId="{178110BE-EFD7-4A66-8C51-63181899760A}"/>
          </ac:spMkLst>
        </pc:spChg>
        <pc:spChg chg="add del">
          <ac:chgData name="Kate Jones" userId="4a9fd575-894c-4f1c-886c-99f53615ea7e" providerId="ADAL" clId="{BDBEE1DE-0C4D-4CAA-BF8B-840DD95AF2D8}" dt="2019-08-01T09:09:32.397" v="1354"/>
          <ac:spMkLst>
            <pc:docMk/>
            <pc:sldMk cId="3143532560" sldId="261"/>
            <ac:spMk id="1060" creationId="{D1998499-6F50-4298-A4C4-D9B0BE80FE2C}"/>
          </ac:spMkLst>
        </pc:spChg>
        <pc:spChg chg="add del">
          <ac:chgData name="Kate Jones" userId="4a9fd575-894c-4f1c-886c-99f53615ea7e" providerId="ADAL" clId="{BDBEE1DE-0C4D-4CAA-BF8B-840DD95AF2D8}" dt="2019-08-01T09:09:32.397" v="1354"/>
          <ac:spMkLst>
            <pc:docMk/>
            <pc:sldMk cId="3143532560" sldId="261"/>
            <ac:spMk id="1061" creationId="{86CEC854-0FE6-447D-B7D6-6254D0698706}"/>
          </ac:spMkLst>
        </pc:spChg>
        <pc:spChg chg="add del">
          <ac:chgData name="Kate Jones" userId="4a9fd575-894c-4f1c-886c-99f53615ea7e" providerId="ADAL" clId="{BDBEE1DE-0C4D-4CAA-BF8B-840DD95AF2D8}" dt="2019-08-01T09:09:32.397" v="1354"/>
          <ac:spMkLst>
            <pc:docMk/>
            <pc:sldMk cId="3143532560" sldId="261"/>
            <ac:spMk id="1062" creationId="{672B64BB-E62F-4179-BC90-A3B886E29F07}"/>
          </ac:spMkLst>
        </pc:spChg>
        <pc:spChg chg="add del">
          <ac:chgData name="Kate Jones" userId="4a9fd575-894c-4f1c-886c-99f53615ea7e" providerId="ADAL" clId="{BDBEE1DE-0C4D-4CAA-BF8B-840DD95AF2D8}" dt="2019-08-01T09:09:32.397" v="1354"/>
          <ac:spMkLst>
            <pc:docMk/>
            <pc:sldMk cId="3143532560" sldId="261"/>
            <ac:spMk id="1063" creationId="{137801AD-9069-494B-8B8F-EAA1CBB92E95}"/>
          </ac:spMkLst>
        </pc:spChg>
        <pc:spChg chg="add del">
          <ac:chgData name="Kate Jones" userId="4a9fd575-894c-4f1c-886c-99f53615ea7e" providerId="ADAL" clId="{BDBEE1DE-0C4D-4CAA-BF8B-840DD95AF2D8}" dt="2019-08-01T09:09:32.397" v="1354"/>
          <ac:spMkLst>
            <pc:docMk/>
            <pc:sldMk cId="3143532560" sldId="261"/>
            <ac:spMk id="1064" creationId="{5413C60A-210C-4F06-8D58-0BC2D4330E56}"/>
          </ac:spMkLst>
        </pc:spChg>
        <pc:spChg chg="add del">
          <ac:chgData name="Kate Jones" userId="4a9fd575-894c-4f1c-886c-99f53615ea7e" providerId="ADAL" clId="{BDBEE1DE-0C4D-4CAA-BF8B-840DD95AF2D8}" dt="2019-08-01T09:09:32.397" v="1354"/>
          <ac:spMkLst>
            <pc:docMk/>
            <pc:sldMk cId="3143532560" sldId="261"/>
            <ac:spMk id="1065" creationId="{D052937B-6E06-43FC-AEA1-74432B0C0590}"/>
          </ac:spMkLst>
        </pc:spChg>
        <pc:spChg chg="add del">
          <ac:chgData name="Kate Jones" userId="4a9fd575-894c-4f1c-886c-99f53615ea7e" providerId="ADAL" clId="{BDBEE1DE-0C4D-4CAA-BF8B-840DD95AF2D8}" dt="2019-08-01T09:09:32.397" v="1354"/>
          <ac:spMkLst>
            <pc:docMk/>
            <pc:sldMk cId="3143532560" sldId="261"/>
            <ac:spMk id="1066" creationId="{42B3587B-E456-4EB8-9A8F-A0D0C3223061}"/>
          </ac:spMkLst>
        </pc:spChg>
        <pc:spChg chg="add del">
          <ac:chgData name="Kate Jones" userId="4a9fd575-894c-4f1c-886c-99f53615ea7e" providerId="ADAL" clId="{BDBEE1DE-0C4D-4CAA-BF8B-840DD95AF2D8}" dt="2019-08-01T09:09:32.397" v="1354"/>
          <ac:spMkLst>
            <pc:docMk/>
            <pc:sldMk cId="3143532560" sldId="261"/>
            <ac:spMk id="1067" creationId="{C1532697-4BC5-48A6-97DF-49B79C2E10FB}"/>
          </ac:spMkLst>
        </pc:spChg>
        <pc:spChg chg="add del">
          <ac:chgData name="Kate Jones" userId="4a9fd575-894c-4f1c-886c-99f53615ea7e" providerId="ADAL" clId="{BDBEE1DE-0C4D-4CAA-BF8B-840DD95AF2D8}" dt="2019-08-01T09:09:32.397" v="1354"/>
          <ac:spMkLst>
            <pc:docMk/>
            <pc:sldMk cId="3143532560" sldId="261"/>
            <ac:spMk id="1068" creationId="{76A7255B-ADDB-4AC8-BC58-57B5CACEF698}"/>
          </ac:spMkLst>
        </pc:spChg>
        <pc:spChg chg="add del">
          <ac:chgData name="Kate Jones" userId="4a9fd575-894c-4f1c-886c-99f53615ea7e" providerId="ADAL" clId="{BDBEE1DE-0C4D-4CAA-BF8B-840DD95AF2D8}" dt="2019-08-01T09:09:32.397" v="1354"/>
          <ac:spMkLst>
            <pc:docMk/>
            <pc:sldMk cId="3143532560" sldId="261"/>
            <ac:spMk id="1069" creationId="{B5B6A243-4642-4D29-90A0-EABC1C547847}"/>
          </ac:spMkLst>
        </pc:spChg>
        <pc:spChg chg="add del">
          <ac:chgData name="Kate Jones" userId="4a9fd575-894c-4f1c-886c-99f53615ea7e" providerId="ADAL" clId="{BDBEE1DE-0C4D-4CAA-BF8B-840DD95AF2D8}" dt="2019-08-01T09:09:32.397" v="1354"/>
          <ac:spMkLst>
            <pc:docMk/>
            <pc:sldMk cId="3143532560" sldId="261"/>
            <ac:spMk id="1070" creationId="{A409CFE6-41F8-4136-A9D9-11FBADB24705}"/>
          </ac:spMkLst>
        </pc:spChg>
        <pc:spChg chg="add del">
          <ac:chgData name="Kate Jones" userId="4a9fd575-894c-4f1c-886c-99f53615ea7e" providerId="ADAL" clId="{BDBEE1DE-0C4D-4CAA-BF8B-840DD95AF2D8}" dt="2019-08-01T09:09:32.397" v="1354"/>
          <ac:spMkLst>
            <pc:docMk/>
            <pc:sldMk cId="3143532560" sldId="261"/>
            <ac:spMk id="1071" creationId="{6660B9BD-8236-4DD3-8743-4741FEB5C46F}"/>
          </ac:spMkLst>
        </pc:spChg>
        <pc:spChg chg="add del">
          <ac:chgData name="Kate Jones" userId="4a9fd575-894c-4f1c-886c-99f53615ea7e" providerId="ADAL" clId="{BDBEE1DE-0C4D-4CAA-BF8B-840DD95AF2D8}" dt="2019-08-01T09:09:32.397" v="1354"/>
          <ac:spMkLst>
            <pc:docMk/>
            <pc:sldMk cId="3143532560" sldId="261"/>
            <ac:spMk id="1072" creationId="{E12A2043-18DA-48E1-A35D-085746BFDD30}"/>
          </ac:spMkLst>
        </pc:spChg>
        <pc:spChg chg="add del">
          <ac:chgData name="Kate Jones" userId="4a9fd575-894c-4f1c-886c-99f53615ea7e" providerId="ADAL" clId="{BDBEE1DE-0C4D-4CAA-BF8B-840DD95AF2D8}" dt="2019-08-01T09:09:32.397" v="1354"/>
          <ac:spMkLst>
            <pc:docMk/>
            <pc:sldMk cId="3143532560" sldId="261"/>
            <ac:spMk id="1078" creationId="{24D8EF1D-D4AF-430B-BDA0-716BDD8E58E6}"/>
          </ac:spMkLst>
        </pc:spChg>
        <pc:spChg chg="add del">
          <ac:chgData name="Kate Jones" userId="4a9fd575-894c-4f1c-886c-99f53615ea7e" providerId="ADAL" clId="{BDBEE1DE-0C4D-4CAA-BF8B-840DD95AF2D8}" dt="2019-08-01T09:09:32.397" v="1354"/>
          <ac:spMkLst>
            <pc:docMk/>
            <pc:sldMk cId="3143532560" sldId="261"/>
            <ac:spMk id="1079" creationId="{0D5400F1-6C2C-4C85-93F9-E79AA45B8819}"/>
          </ac:spMkLst>
        </pc:spChg>
        <pc:spChg chg="add del">
          <ac:chgData name="Kate Jones" userId="4a9fd575-894c-4f1c-886c-99f53615ea7e" providerId="ADAL" clId="{BDBEE1DE-0C4D-4CAA-BF8B-840DD95AF2D8}" dt="2019-08-01T09:09:32.397" v="1354"/>
          <ac:spMkLst>
            <pc:docMk/>
            <pc:sldMk cId="3143532560" sldId="261"/>
            <ac:spMk id="1080" creationId="{64408595-5C11-4A07-BE05-5D8D21B00705}"/>
          </ac:spMkLst>
        </pc:spChg>
        <pc:spChg chg="add del">
          <ac:chgData name="Kate Jones" userId="4a9fd575-894c-4f1c-886c-99f53615ea7e" providerId="ADAL" clId="{BDBEE1DE-0C4D-4CAA-BF8B-840DD95AF2D8}" dt="2019-08-01T09:09:32.397" v="1354"/>
          <ac:spMkLst>
            <pc:docMk/>
            <pc:sldMk cId="3143532560" sldId="261"/>
            <ac:spMk id="1081" creationId="{6CF7E5CD-BE0A-456D-8CFE-10A605CAA896}"/>
          </ac:spMkLst>
        </pc:spChg>
        <pc:spChg chg="add del">
          <ac:chgData name="Kate Jones" userId="4a9fd575-894c-4f1c-886c-99f53615ea7e" providerId="ADAL" clId="{BDBEE1DE-0C4D-4CAA-BF8B-840DD95AF2D8}" dt="2019-08-01T09:09:32.397" v="1354"/>
          <ac:spMkLst>
            <pc:docMk/>
            <pc:sldMk cId="3143532560" sldId="261"/>
            <ac:spMk id="1082" creationId="{504190CA-8782-450E-8535-13F7CD931729}"/>
          </ac:spMkLst>
        </pc:spChg>
        <pc:spChg chg="add del">
          <ac:chgData name="Kate Jones" userId="4a9fd575-894c-4f1c-886c-99f53615ea7e" providerId="ADAL" clId="{BDBEE1DE-0C4D-4CAA-BF8B-840DD95AF2D8}" dt="2019-08-01T09:09:32.397" v="1354"/>
          <ac:spMkLst>
            <pc:docMk/>
            <pc:sldMk cId="3143532560" sldId="261"/>
            <ac:spMk id="1083" creationId="{7C56A643-56BE-4476-940A-2DE7F3A56C8A}"/>
          </ac:spMkLst>
        </pc:spChg>
        <pc:spChg chg="add del">
          <ac:chgData name="Kate Jones" userId="4a9fd575-894c-4f1c-886c-99f53615ea7e" providerId="ADAL" clId="{BDBEE1DE-0C4D-4CAA-BF8B-840DD95AF2D8}" dt="2019-08-01T09:09:32.397" v="1354"/>
          <ac:spMkLst>
            <pc:docMk/>
            <pc:sldMk cId="3143532560" sldId="261"/>
            <ac:spMk id="1084" creationId="{A96F3EC1-86D3-409C-9CB9-F83E5C8912CD}"/>
          </ac:spMkLst>
        </pc:spChg>
        <pc:spChg chg="add del">
          <ac:chgData name="Kate Jones" userId="4a9fd575-894c-4f1c-886c-99f53615ea7e" providerId="ADAL" clId="{BDBEE1DE-0C4D-4CAA-BF8B-840DD95AF2D8}" dt="2019-08-01T09:09:32.397" v="1354"/>
          <ac:spMkLst>
            <pc:docMk/>
            <pc:sldMk cId="3143532560" sldId="261"/>
            <ac:spMk id="1085" creationId="{4540B0F3-6FB0-44D0-A665-3F13331D1D18}"/>
          </ac:spMkLst>
        </pc:spChg>
        <pc:spChg chg="add del">
          <ac:chgData name="Kate Jones" userId="4a9fd575-894c-4f1c-886c-99f53615ea7e" providerId="ADAL" clId="{BDBEE1DE-0C4D-4CAA-BF8B-840DD95AF2D8}" dt="2019-08-01T09:09:32.397" v="1354"/>
          <ac:spMkLst>
            <pc:docMk/>
            <pc:sldMk cId="3143532560" sldId="261"/>
            <ac:spMk id="1086" creationId="{289404C1-A3F1-4C27-AB75-DA1F94691A1B}"/>
          </ac:spMkLst>
        </pc:spChg>
        <pc:spChg chg="add del">
          <ac:chgData name="Kate Jones" userId="4a9fd575-894c-4f1c-886c-99f53615ea7e" providerId="ADAL" clId="{BDBEE1DE-0C4D-4CAA-BF8B-840DD95AF2D8}" dt="2019-08-01T09:09:32.397" v="1354"/>
          <ac:spMkLst>
            <pc:docMk/>
            <pc:sldMk cId="3143532560" sldId="261"/>
            <ac:spMk id="1087" creationId="{456BC021-6237-4910-907D-6677B6CC1138}"/>
          </ac:spMkLst>
        </pc:spChg>
        <pc:spChg chg="add del">
          <ac:chgData name="Kate Jones" userId="4a9fd575-894c-4f1c-886c-99f53615ea7e" providerId="ADAL" clId="{BDBEE1DE-0C4D-4CAA-BF8B-840DD95AF2D8}" dt="2019-08-01T09:09:32.397" v="1354"/>
          <ac:spMkLst>
            <pc:docMk/>
            <pc:sldMk cId="3143532560" sldId="261"/>
            <ac:spMk id="1088" creationId="{542D60E0-F2C7-42F2-A1AC-92786C1EC7CB}"/>
          </ac:spMkLst>
        </pc:spChg>
        <pc:spChg chg="add del">
          <ac:chgData name="Kate Jones" userId="4a9fd575-894c-4f1c-886c-99f53615ea7e" providerId="ADAL" clId="{BDBEE1DE-0C4D-4CAA-BF8B-840DD95AF2D8}" dt="2019-08-01T09:09:32.397" v="1354"/>
          <ac:spMkLst>
            <pc:docMk/>
            <pc:sldMk cId="3143532560" sldId="261"/>
            <ac:spMk id="1089" creationId="{631A68E4-BC7F-4EF9-83AB-DF6C823DB6D7}"/>
          </ac:spMkLst>
        </pc:spChg>
        <pc:spChg chg="add del">
          <ac:chgData name="Kate Jones" userId="4a9fd575-894c-4f1c-886c-99f53615ea7e" providerId="ADAL" clId="{BDBEE1DE-0C4D-4CAA-BF8B-840DD95AF2D8}" dt="2019-08-01T09:09:32.397" v="1354"/>
          <ac:spMkLst>
            <pc:docMk/>
            <pc:sldMk cId="3143532560" sldId="261"/>
            <ac:spMk id="1090" creationId="{8655971C-E4D9-44EF-87E2-5777E8EC8DC9}"/>
          </ac:spMkLst>
        </pc:spChg>
        <pc:spChg chg="add del">
          <ac:chgData name="Kate Jones" userId="4a9fd575-894c-4f1c-886c-99f53615ea7e" providerId="ADAL" clId="{BDBEE1DE-0C4D-4CAA-BF8B-840DD95AF2D8}" dt="2019-08-01T09:09:32.397" v="1354"/>
          <ac:spMkLst>
            <pc:docMk/>
            <pc:sldMk cId="3143532560" sldId="261"/>
            <ac:spMk id="1091" creationId="{0A039E97-C85A-4E08-BAC1-970901588C20}"/>
          </ac:spMkLst>
        </pc:spChg>
        <pc:picChg chg="del">
          <ac:chgData name="Kate Jones" userId="4a9fd575-894c-4f1c-886c-99f53615ea7e" providerId="ADAL" clId="{BDBEE1DE-0C4D-4CAA-BF8B-840DD95AF2D8}" dt="2019-07-25T14:14:36.696" v="2" actId="478"/>
          <ac:picMkLst>
            <pc:docMk/>
            <pc:sldMk cId="3143532560" sldId="261"/>
            <ac:picMk id="2" creationId="{F634D0C6-112C-45D2-A673-B3A23943D40A}"/>
          </ac:picMkLst>
        </pc:picChg>
        <pc:picChg chg="add del">
          <ac:chgData name="Kate Jones" userId="4a9fd575-894c-4f1c-886c-99f53615ea7e" providerId="ADAL" clId="{BDBEE1DE-0C4D-4CAA-BF8B-840DD95AF2D8}" dt="2019-07-25T14:14:42.140" v="4"/>
          <ac:picMkLst>
            <pc:docMk/>
            <pc:sldMk cId="3143532560" sldId="261"/>
            <ac:picMk id="1028" creationId="{279DF8F7-AA09-4D10-90C4-B1156460ED76}"/>
          </ac:picMkLst>
        </pc:picChg>
        <pc:picChg chg="add del">
          <ac:chgData name="Kate Jones" userId="4a9fd575-894c-4f1c-886c-99f53615ea7e" providerId="ADAL" clId="{BDBEE1DE-0C4D-4CAA-BF8B-840DD95AF2D8}" dt="2019-08-01T09:08:11.969" v="1345" actId="478"/>
          <ac:picMkLst>
            <pc:docMk/>
            <pc:sldMk cId="3143532560" sldId="261"/>
            <ac:picMk id="1028" creationId="{31236FE5-3C87-4067-A82F-B57C160F2F33}"/>
          </ac:picMkLst>
        </pc:picChg>
        <pc:picChg chg="add del mod">
          <ac:chgData name="Kate Jones" userId="4a9fd575-894c-4f1c-886c-99f53615ea7e" providerId="ADAL" clId="{BDBEE1DE-0C4D-4CAA-BF8B-840DD95AF2D8}" dt="2019-08-01T09:06:59.329" v="1328" actId="478"/>
          <ac:picMkLst>
            <pc:docMk/>
            <pc:sldMk cId="3143532560" sldId="261"/>
            <ac:picMk id="1043" creationId="{6712E49E-49A5-41F0-892D-D17DC25A636C}"/>
          </ac:picMkLst>
        </pc:picChg>
        <pc:picChg chg="add del mod">
          <ac:chgData name="Kate Jones" userId="4a9fd575-894c-4f1c-886c-99f53615ea7e" providerId="ADAL" clId="{BDBEE1DE-0C4D-4CAA-BF8B-840DD95AF2D8}" dt="2019-08-01T09:08:15.293" v="1347" actId="478"/>
          <ac:picMkLst>
            <pc:docMk/>
            <pc:sldMk cId="3143532560" sldId="261"/>
            <ac:picMk id="1044" creationId="{C05D4893-64B0-4FFA-968A-CCA858B8EC64}"/>
          </ac:picMkLst>
        </pc:picChg>
        <pc:picChg chg="add del">
          <ac:chgData name="Kate Jones" userId="4a9fd575-894c-4f1c-886c-99f53615ea7e" providerId="ADAL" clId="{BDBEE1DE-0C4D-4CAA-BF8B-840DD95AF2D8}" dt="2019-08-01T09:09:32.397" v="1354"/>
          <ac:picMkLst>
            <pc:docMk/>
            <pc:sldMk cId="3143532560" sldId="261"/>
            <ac:picMk id="1075" creationId="{63905A90-D161-404E-B0CC-8C9D659B9E99}"/>
          </ac:picMkLst>
        </pc:picChg>
        <pc:picChg chg="add del">
          <ac:chgData name="Kate Jones" userId="4a9fd575-894c-4f1c-886c-99f53615ea7e" providerId="ADAL" clId="{BDBEE1DE-0C4D-4CAA-BF8B-840DD95AF2D8}" dt="2019-08-01T09:09:31.954" v="1353"/>
          <ac:picMkLst>
            <pc:docMk/>
            <pc:sldMk cId="3143532560" sldId="261"/>
            <ac:picMk id="1092" creationId="{6FBEF71F-BFD8-4AEB-A1AA-CFAE00884FD1}"/>
          </ac:picMkLst>
        </pc:picChg>
        <pc:picChg chg="add mod">
          <ac:chgData name="Kate Jones" userId="4a9fd575-894c-4f1c-886c-99f53615ea7e" providerId="ADAL" clId="{BDBEE1DE-0C4D-4CAA-BF8B-840DD95AF2D8}" dt="2019-08-01T09:09:47.571" v="1357" actId="1076"/>
          <ac:picMkLst>
            <pc:docMk/>
            <pc:sldMk cId="3143532560" sldId="261"/>
            <ac:picMk id="1093" creationId="{D8972519-DADC-49D0-8B97-DE0D07E0F234}"/>
          </ac:picMkLst>
        </pc:picChg>
        <pc:cxnChg chg="add del">
          <ac:chgData name="Kate Jones" userId="4a9fd575-894c-4f1c-886c-99f53615ea7e" providerId="ADAL" clId="{BDBEE1DE-0C4D-4CAA-BF8B-840DD95AF2D8}" dt="2019-08-01T09:09:00.007" v="1350" actId="478"/>
          <ac:cxnSpMkLst>
            <pc:docMk/>
            <pc:sldMk cId="3143532560" sldId="261"/>
            <ac:cxnSpMk id="1027" creationId="{27CE1BAB-6C7B-4A58-8043-A9648AC2D893}"/>
          </ac:cxnSpMkLst>
        </pc:cxnChg>
        <pc:cxnChg chg="add del">
          <ac:chgData name="Kate Jones" userId="4a9fd575-894c-4f1c-886c-99f53615ea7e" providerId="ADAL" clId="{BDBEE1DE-0C4D-4CAA-BF8B-840DD95AF2D8}" dt="2019-07-25T14:14:42.140" v="4"/>
          <ac:cxnSpMkLst>
            <pc:docMk/>
            <pc:sldMk cId="3143532560" sldId="261"/>
            <ac:cxnSpMk id="1027" creationId="{28AC22C8-C025-4748-ACDB-D7FEC720975D}"/>
          </ac:cxnSpMkLst>
        </pc:cxnChg>
        <pc:cxnChg chg="add del">
          <ac:chgData name="Kate Jones" userId="4a9fd575-894c-4f1c-886c-99f53615ea7e" providerId="ADAL" clId="{BDBEE1DE-0C4D-4CAA-BF8B-840DD95AF2D8}" dt="2019-08-01T09:08:57.422" v="1349" actId="478"/>
          <ac:cxnSpMkLst>
            <pc:docMk/>
            <pc:sldMk cId="3143532560" sldId="261"/>
            <ac:cxnSpMk id="1029" creationId="{9E42ED92-4C50-488F-A748-FBD95604D19F}"/>
          </ac:cxnSpMkLst>
        </pc:cxnChg>
        <pc:cxnChg chg="add del">
          <ac:chgData name="Kate Jones" userId="4a9fd575-894c-4f1c-886c-99f53615ea7e" providerId="ADAL" clId="{BDBEE1DE-0C4D-4CAA-BF8B-840DD95AF2D8}" dt="2019-07-25T14:14:42.140" v="4"/>
          <ac:cxnSpMkLst>
            <pc:docMk/>
            <pc:sldMk cId="3143532560" sldId="261"/>
            <ac:cxnSpMk id="1029" creationId="{9ED3998B-A2CF-450A-8FF8-150C9093F579}"/>
          </ac:cxnSpMkLst>
        </pc:cxnChg>
        <pc:cxnChg chg="add del">
          <ac:chgData name="Kate Jones" userId="4a9fd575-894c-4f1c-886c-99f53615ea7e" providerId="ADAL" clId="{BDBEE1DE-0C4D-4CAA-BF8B-840DD95AF2D8}" dt="2019-08-01T09:08:54.146" v="1348" actId="478"/>
          <ac:cxnSpMkLst>
            <pc:docMk/>
            <pc:sldMk cId="3143532560" sldId="261"/>
            <ac:cxnSpMk id="1030" creationId="{5749D6A0-4EF2-4FA3-B137-0D462F6300BF}"/>
          </ac:cxnSpMkLst>
        </pc:cxnChg>
        <pc:cxnChg chg="add del">
          <ac:chgData name="Kate Jones" userId="4a9fd575-894c-4f1c-886c-99f53615ea7e" providerId="ADAL" clId="{BDBEE1DE-0C4D-4CAA-BF8B-840DD95AF2D8}" dt="2019-07-25T14:14:42.140" v="4"/>
          <ac:cxnSpMkLst>
            <pc:docMk/>
            <pc:sldMk cId="3143532560" sldId="261"/>
            <ac:cxnSpMk id="1030" creationId="{FB6DC1D6-D66F-41AD-AE11-8644BFF9A42B}"/>
          </ac:cxnSpMkLst>
        </pc:cxnChg>
        <pc:cxnChg chg="add del">
          <ac:chgData name="Kate Jones" userId="4a9fd575-894c-4f1c-886c-99f53615ea7e" providerId="ADAL" clId="{BDBEE1DE-0C4D-4CAA-BF8B-840DD95AF2D8}" dt="2019-08-01T09:07:47.018" v="1338" actId="478"/>
          <ac:cxnSpMkLst>
            <pc:docMk/>
            <pc:sldMk cId="3143532560" sldId="261"/>
            <ac:cxnSpMk id="1073" creationId="{2E0D6518-14F5-4677-9EF8-9C395E17C452}"/>
          </ac:cxnSpMkLst>
        </pc:cxnChg>
        <pc:cxnChg chg="add del">
          <ac:chgData name="Kate Jones" userId="4a9fd575-894c-4f1c-886c-99f53615ea7e" providerId="ADAL" clId="{BDBEE1DE-0C4D-4CAA-BF8B-840DD95AF2D8}" dt="2019-07-25T14:14:42.140" v="4"/>
          <ac:cxnSpMkLst>
            <pc:docMk/>
            <pc:sldMk cId="3143532560" sldId="261"/>
            <ac:cxnSpMk id="1073" creationId="{A73ECFAA-D044-46F6-8578-2394C7F4FE75}"/>
          </ac:cxnSpMkLst>
        </pc:cxnChg>
        <pc:cxnChg chg="add del">
          <ac:chgData name="Kate Jones" userId="4a9fd575-894c-4f1c-886c-99f53615ea7e" providerId="ADAL" clId="{BDBEE1DE-0C4D-4CAA-BF8B-840DD95AF2D8}" dt="2019-08-01T09:09:32.397" v="1354"/>
          <ac:cxnSpMkLst>
            <pc:docMk/>
            <pc:sldMk cId="3143532560" sldId="261"/>
            <ac:cxnSpMk id="1074" creationId="{F734BAB7-01B5-4211-8C43-65B84709F43D}"/>
          </ac:cxnSpMkLst>
        </pc:cxnChg>
        <pc:cxnChg chg="add del">
          <ac:chgData name="Kate Jones" userId="4a9fd575-894c-4f1c-886c-99f53615ea7e" providerId="ADAL" clId="{BDBEE1DE-0C4D-4CAA-BF8B-840DD95AF2D8}" dt="2019-08-01T09:09:32.397" v="1354"/>
          <ac:cxnSpMkLst>
            <pc:docMk/>
            <pc:sldMk cId="3143532560" sldId="261"/>
            <ac:cxnSpMk id="1076" creationId="{FC67E597-EE1C-452F-A3F1-0A802F12134A}"/>
          </ac:cxnSpMkLst>
        </pc:cxnChg>
        <pc:cxnChg chg="add del">
          <ac:chgData name="Kate Jones" userId="4a9fd575-894c-4f1c-886c-99f53615ea7e" providerId="ADAL" clId="{BDBEE1DE-0C4D-4CAA-BF8B-840DD95AF2D8}" dt="2019-08-01T09:09:32.397" v="1354"/>
          <ac:cxnSpMkLst>
            <pc:docMk/>
            <pc:sldMk cId="3143532560" sldId="261"/>
            <ac:cxnSpMk id="1077" creationId="{6B945C0A-F67D-455B-981D-7F72C9D0FE53}"/>
          </ac:cxnSpMkLst>
        </pc:cxnChg>
        <pc:cxnChg chg="add del">
          <ac:chgData name="Kate Jones" userId="4a9fd575-894c-4f1c-886c-99f53615ea7e" providerId="ADAL" clId="{BDBEE1DE-0C4D-4CAA-BF8B-840DD95AF2D8}" dt="2019-08-01T09:09:32.397" v="1354"/>
          <ac:cxnSpMkLst>
            <pc:docMk/>
            <pc:sldMk cId="3143532560" sldId="261"/>
            <ac:cxnSpMk id="1120" creationId="{27665A75-0F08-4716-B507-F8BA540D2808}"/>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932B49-F614-4338-B1A3-9A8C7763BEDF}" type="datetimeFigureOut">
              <a:rPr lang="en-GB" smtClean="0"/>
              <a:t>13/09/2019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D657AA-A2D0-47BA-9A6B-1E8C8328D798}" type="slidenum">
              <a:rPr lang="en-GB" smtClean="0"/>
              <a:t>‹#›</a:t>
            </a:fld>
            <a:endParaRPr lang="en-GB"/>
          </a:p>
        </p:txBody>
      </p:sp>
    </p:spTree>
    <p:extLst>
      <p:ext uri="{BB962C8B-B14F-4D97-AF65-F5344CB8AC3E}">
        <p14:creationId xmlns:p14="http://schemas.microsoft.com/office/powerpoint/2010/main" val="2794260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932B49-F614-4338-B1A3-9A8C7763BEDF}" type="datetimeFigureOut">
              <a:rPr lang="en-GB" smtClean="0"/>
              <a:t>13/09/2019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D657AA-A2D0-47BA-9A6B-1E8C8328D798}" type="slidenum">
              <a:rPr lang="en-GB" smtClean="0"/>
              <a:t>‹#›</a:t>
            </a:fld>
            <a:endParaRPr lang="en-GB"/>
          </a:p>
        </p:txBody>
      </p:sp>
    </p:spTree>
    <p:extLst>
      <p:ext uri="{BB962C8B-B14F-4D97-AF65-F5344CB8AC3E}">
        <p14:creationId xmlns:p14="http://schemas.microsoft.com/office/powerpoint/2010/main" val="1006949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932B49-F614-4338-B1A3-9A8C7763BEDF}" type="datetimeFigureOut">
              <a:rPr lang="en-GB" smtClean="0"/>
              <a:t>13/09/2019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D657AA-A2D0-47BA-9A6B-1E8C8328D798}" type="slidenum">
              <a:rPr lang="en-GB" smtClean="0"/>
              <a:t>‹#›</a:t>
            </a:fld>
            <a:endParaRPr lang="en-GB"/>
          </a:p>
        </p:txBody>
      </p:sp>
    </p:spTree>
    <p:extLst>
      <p:ext uri="{BB962C8B-B14F-4D97-AF65-F5344CB8AC3E}">
        <p14:creationId xmlns:p14="http://schemas.microsoft.com/office/powerpoint/2010/main" val="1509520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932B49-F614-4338-B1A3-9A8C7763BEDF}" type="datetimeFigureOut">
              <a:rPr lang="en-GB" smtClean="0"/>
              <a:t>13/09/2019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D657AA-A2D0-47BA-9A6B-1E8C8328D798}" type="slidenum">
              <a:rPr lang="en-GB" smtClean="0"/>
              <a:t>‹#›</a:t>
            </a:fld>
            <a:endParaRPr lang="en-GB"/>
          </a:p>
        </p:txBody>
      </p:sp>
    </p:spTree>
    <p:extLst>
      <p:ext uri="{BB962C8B-B14F-4D97-AF65-F5344CB8AC3E}">
        <p14:creationId xmlns:p14="http://schemas.microsoft.com/office/powerpoint/2010/main" val="1502262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932B49-F614-4338-B1A3-9A8C7763BEDF}" type="datetimeFigureOut">
              <a:rPr lang="en-GB" smtClean="0"/>
              <a:t>13/09/2019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BD657AA-A2D0-47BA-9A6B-1E8C8328D798}" type="slidenum">
              <a:rPr lang="en-GB" smtClean="0"/>
              <a:t>‹#›</a:t>
            </a:fld>
            <a:endParaRPr lang="en-GB"/>
          </a:p>
        </p:txBody>
      </p:sp>
    </p:spTree>
    <p:extLst>
      <p:ext uri="{BB962C8B-B14F-4D97-AF65-F5344CB8AC3E}">
        <p14:creationId xmlns:p14="http://schemas.microsoft.com/office/powerpoint/2010/main" val="355089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932B49-F614-4338-B1A3-9A8C7763BEDF}" type="datetimeFigureOut">
              <a:rPr lang="en-GB" smtClean="0"/>
              <a:t>13/09/2019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D657AA-A2D0-47BA-9A6B-1E8C8328D798}" type="slidenum">
              <a:rPr lang="en-GB" smtClean="0"/>
              <a:t>‹#›</a:t>
            </a:fld>
            <a:endParaRPr lang="en-GB"/>
          </a:p>
        </p:txBody>
      </p:sp>
    </p:spTree>
    <p:extLst>
      <p:ext uri="{BB962C8B-B14F-4D97-AF65-F5344CB8AC3E}">
        <p14:creationId xmlns:p14="http://schemas.microsoft.com/office/powerpoint/2010/main" val="286614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932B49-F614-4338-B1A3-9A8C7763BEDF}" type="datetimeFigureOut">
              <a:rPr lang="en-GB" smtClean="0"/>
              <a:t>13/09/2019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BD657AA-A2D0-47BA-9A6B-1E8C8328D798}" type="slidenum">
              <a:rPr lang="en-GB" smtClean="0"/>
              <a:t>‹#›</a:t>
            </a:fld>
            <a:endParaRPr lang="en-GB"/>
          </a:p>
        </p:txBody>
      </p:sp>
    </p:spTree>
    <p:extLst>
      <p:ext uri="{BB962C8B-B14F-4D97-AF65-F5344CB8AC3E}">
        <p14:creationId xmlns:p14="http://schemas.microsoft.com/office/powerpoint/2010/main" val="1148992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932B49-F614-4338-B1A3-9A8C7763BEDF}" type="datetimeFigureOut">
              <a:rPr lang="en-GB" smtClean="0"/>
              <a:t>13/09/2019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BD657AA-A2D0-47BA-9A6B-1E8C8328D798}" type="slidenum">
              <a:rPr lang="en-GB" smtClean="0"/>
              <a:t>‹#›</a:t>
            </a:fld>
            <a:endParaRPr lang="en-GB"/>
          </a:p>
        </p:txBody>
      </p:sp>
    </p:spTree>
    <p:extLst>
      <p:ext uri="{BB962C8B-B14F-4D97-AF65-F5344CB8AC3E}">
        <p14:creationId xmlns:p14="http://schemas.microsoft.com/office/powerpoint/2010/main" val="397376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32B49-F614-4338-B1A3-9A8C7763BEDF}" type="datetimeFigureOut">
              <a:rPr lang="en-GB" smtClean="0"/>
              <a:t>13/09/2019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BD657AA-A2D0-47BA-9A6B-1E8C8328D798}" type="slidenum">
              <a:rPr lang="en-GB" smtClean="0"/>
              <a:t>‹#›</a:t>
            </a:fld>
            <a:endParaRPr lang="en-GB"/>
          </a:p>
        </p:txBody>
      </p:sp>
    </p:spTree>
    <p:extLst>
      <p:ext uri="{BB962C8B-B14F-4D97-AF65-F5344CB8AC3E}">
        <p14:creationId xmlns:p14="http://schemas.microsoft.com/office/powerpoint/2010/main" val="2114811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1932B49-F614-4338-B1A3-9A8C7763BEDF}" type="datetimeFigureOut">
              <a:rPr lang="en-GB" smtClean="0"/>
              <a:t>13/09/2019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D657AA-A2D0-47BA-9A6B-1E8C8328D798}" type="slidenum">
              <a:rPr lang="en-GB" smtClean="0"/>
              <a:t>‹#›</a:t>
            </a:fld>
            <a:endParaRPr lang="en-GB"/>
          </a:p>
        </p:txBody>
      </p:sp>
    </p:spTree>
    <p:extLst>
      <p:ext uri="{BB962C8B-B14F-4D97-AF65-F5344CB8AC3E}">
        <p14:creationId xmlns:p14="http://schemas.microsoft.com/office/powerpoint/2010/main" val="4187460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1932B49-F614-4338-B1A3-9A8C7763BEDF}" type="datetimeFigureOut">
              <a:rPr lang="en-GB" smtClean="0"/>
              <a:t>13/09/2019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BD657AA-A2D0-47BA-9A6B-1E8C8328D798}" type="slidenum">
              <a:rPr lang="en-GB" smtClean="0"/>
              <a:t>‹#›</a:t>
            </a:fld>
            <a:endParaRPr lang="en-GB"/>
          </a:p>
        </p:txBody>
      </p:sp>
    </p:spTree>
    <p:extLst>
      <p:ext uri="{BB962C8B-B14F-4D97-AF65-F5344CB8AC3E}">
        <p14:creationId xmlns:p14="http://schemas.microsoft.com/office/powerpoint/2010/main" val="3579700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1932B49-F614-4338-B1A3-9A8C7763BEDF}" type="datetimeFigureOut">
              <a:rPr lang="en-GB" smtClean="0"/>
              <a:t>13/09/2019</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BD657AA-A2D0-47BA-9A6B-1E8C8328D798}" type="slidenum">
              <a:rPr lang="en-GB" smtClean="0"/>
              <a:t>‹#›</a:t>
            </a:fld>
            <a:endParaRPr lang="en-GB"/>
          </a:p>
        </p:txBody>
      </p:sp>
    </p:spTree>
    <p:extLst>
      <p:ext uri="{BB962C8B-B14F-4D97-AF65-F5344CB8AC3E}">
        <p14:creationId xmlns:p14="http://schemas.microsoft.com/office/powerpoint/2010/main" val="16398522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0328E31-651A-408C-A6A7-D6400FE65A60}"/>
              </a:ext>
            </a:extLst>
          </p:cNvPr>
          <p:cNvPicPr>
            <a:picLocks noChangeAspect="1"/>
          </p:cNvPicPr>
          <p:nvPr/>
        </p:nvPicPr>
        <p:blipFill>
          <a:blip r:embed="rId2"/>
          <a:stretch>
            <a:fillRect/>
          </a:stretch>
        </p:blipFill>
        <p:spPr>
          <a:xfrm>
            <a:off x="0" y="7083307"/>
            <a:ext cx="4401693" cy="2822693"/>
          </a:xfrm>
          <a:prstGeom prst="rect">
            <a:avLst/>
          </a:prstGeom>
        </p:spPr>
      </p:pic>
      <p:grpSp>
        <p:nvGrpSpPr>
          <p:cNvPr id="5" name="Group 4">
            <a:extLst>
              <a:ext uri="{FF2B5EF4-FFF2-40B4-BE49-F238E27FC236}">
                <a16:creationId xmlns:a16="http://schemas.microsoft.com/office/drawing/2014/main" id="{CFCBFE2C-BDA2-4926-97B3-8AEF5C3990F6}"/>
              </a:ext>
            </a:extLst>
          </p:cNvPr>
          <p:cNvGrpSpPr>
            <a:grpSpLocks/>
          </p:cNvGrpSpPr>
          <p:nvPr/>
        </p:nvGrpSpPr>
        <p:grpSpPr bwMode="auto">
          <a:xfrm>
            <a:off x="289414" y="1350280"/>
            <a:ext cx="6279171" cy="1472413"/>
            <a:chOff x="508859" y="77199"/>
            <a:chExt cx="6284332" cy="1597169"/>
          </a:xfrm>
        </p:grpSpPr>
        <p:sp>
          <p:nvSpPr>
            <p:cNvPr id="6" name="Rectangle 5">
              <a:extLst>
                <a:ext uri="{FF2B5EF4-FFF2-40B4-BE49-F238E27FC236}">
                  <a16:creationId xmlns:a16="http://schemas.microsoft.com/office/drawing/2014/main" id="{BA5D3A45-D414-4A41-AAC4-FA9E086898EF}"/>
                </a:ext>
              </a:extLst>
            </p:cNvPr>
            <p:cNvSpPr/>
            <p:nvPr/>
          </p:nvSpPr>
          <p:spPr>
            <a:xfrm>
              <a:off x="508859" y="594771"/>
              <a:ext cx="5760373" cy="1079597"/>
            </a:xfrm>
            <a:prstGeom prst="rect">
              <a:avLst/>
            </a:prstGeom>
            <a:solidFill>
              <a:srgbClr val="E40045"/>
            </a:solidFill>
            <a:ln>
              <a:solidFill>
                <a:srgbClr val="E4004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80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9BA1A0EE-3433-41A3-921E-14DC017AFD14}"/>
                </a:ext>
              </a:extLst>
            </p:cNvPr>
            <p:cNvSpPr>
              <a:spLocks noChangeArrowheads="1"/>
            </p:cNvSpPr>
            <p:nvPr/>
          </p:nvSpPr>
          <p:spPr bwMode="auto">
            <a:xfrm>
              <a:off x="522507" y="608018"/>
              <a:ext cx="5430428" cy="1015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GB" altLang="en-US" sz="5400" b="1" dirty="0">
                  <a:solidFill>
                    <a:schemeClr val="bg1"/>
                  </a:solidFill>
                  <a:latin typeface="Arial" panose="020B0604020202020204" pitchFamily="34" charset="0"/>
                  <a:cs typeface="Arial" panose="020B0604020202020204" pitchFamily="34" charset="0"/>
                </a:rPr>
                <a:t>Parent Pack</a:t>
              </a:r>
            </a:p>
          </p:txBody>
        </p:sp>
        <p:sp>
          <p:nvSpPr>
            <p:cNvPr id="8" name="Oval 7">
              <a:extLst>
                <a:ext uri="{FF2B5EF4-FFF2-40B4-BE49-F238E27FC236}">
                  <a16:creationId xmlns:a16="http://schemas.microsoft.com/office/drawing/2014/main" id="{55509E95-56AB-44AA-886F-2BC69C5C855F}"/>
                </a:ext>
              </a:extLst>
            </p:cNvPr>
            <p:cNvSpPr/>
            <p:nvPr/>
          </p:nvSpPr>
          <p:spPr>
            <a:xfrm>
              <a:off x="5713518" y="77199"/>
              <a:ext cx="1079673" cy="1079597"/>
            </a:xfrm>
            <a:prstGeom prst="ellipse">
              <a:avLst/>
            </a:prstGeom>
            <a:solidFill>
              <a:schemeClr val="bg1"/>
            </a:solidFill>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fontAlgn="auto" hangingPunct="1">
                <a:spcBef>
                  <a:spcPts val="0"/>
                </a:spcBef>
                <a:spcAft>
                  <a:spcPts val="0"/>
                </a:spcAft>
                <a:defRPr/>
              </a:pPr>
              <a:endParaRPr lang="en-GB" sz="1801">
                <a:latin typeface="Arial" panose="020B0604020202020204" pitchFamily="34" charset="0"/>
                <a:cs typeface="Arial" panose="020B0604020202020204" pitchFamily="34" charset="0"/>
              </a:endParaRPr>
            </a:p>
          </p:txBody>
        </p:sp>
      </p:grpSp>
      <p:sp>
        <p:nvSpPr>
          <p:cNvPr id="9" name="Rectangle 8">
            <a:extLst>
              <a:ext uri="{FF2B5EF4-FFF2-40B4-BE49-F238E27FC236}">
                <a16:creationId xmlns:a16="http://schemas.microsoft.com/office/drawing/2014/main" id="{9AD95D34-A276-453F-A985-A1FD85663E82}"/>
              </a:ext>
            </a:extLst>
          </p:cNvPr>
          <p:cNvSpPr/>
          <p:nvPr/>
        </p:nvSpPr>
        <p:spPr>
          <a:xfrm>
            <a:off x="234834" y="205203"/>
            <a:ext cx="2974192" cy="769441"/>
          </a:xfrm>
          <a:prstGeom prst="rect">
            <a:avLst/>
          </a:prstGeom>
          <a:solidFill>
            <a:srgbClr val="FFC90D"/>
          </a:solidFill>
          <a:ln>
            <a:solidFill>
              <a:srgbClr val="FFC90D"/>
            </a:solidFill>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algn="ctr" eaLnBrk="1" fontAlgn="auto" hangingPunct="1">
              <a:spcBef>
                <a:spcPts val="0"/>
              </a:spcBef>
              <a:spcAft>
                <a:spcPts val="0"/>
              </a:spcAft>
              <a:defRPr/>
            </a:pPr>
            <a:r>
              <a:rPr lang="en-GB" sz="4400" b="1" kern="0" dirty="0">
                <a:solidFill>
                  <a:schemeClr val="bg1"/>
                </a:solidFill>
                <a:latin typeface="Arial" panose="020B0604020202020204" pitchFamily="34" charset="0"/>
                <a:cs typeface="Arial" panose="020B0604020202020204" pitchFamily="34" charset="0"/>
              </a:rPr>
              <a:t>Reception</a:t>
            </a:r>
          </a:p>
        </p:txBody>
      </p:sp>
      <p:sp>
        <p:nvSpPr>
          <p:cNvPr id="10" name="Rectangle 9">
            <a:extLst>
              <a:ext uri="{FF2B5EF4-FFF2-40B4-BE49-F238E27FC236}">
                <a16:creationId xmlns:a16="http://schemas.microsoft.com/office/drawing/2014/main" id="{0D46E391-06A5-44C0-AEAF-60A61C29800D}"/>
              </a:ext>
            </a:extLst>
          </p:cNvPr>
          <p:cNvSpPr/>
          <p:nvPr/>
        </p:nvSpPr>
        <p:spPr>
          <a:xfrm>
            <a:off x="1680139" y="979805"/>
            <a:ext cx="2974192" cy="647700"/>
          </a:xfrm>
          <a:prstGeom prst="rect">
            <a:avLst/>
          </a:prstGeom>
          <a:solidFill>
            <a:srgbClr val="0074AC"/>
          </a:solidFill>
          <a:ln>
            <a:solidFill>
              <a:srgbClr val="0074A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sz="3600" dirty="0">
                <a:latin typeface="Arial" panose="020B0604020202020204" pitchFamily="34" charset="0"/>
                <a:cs typeface="Arial" panose="020B0604020202020204" pitchFamily="34" charset="0"/>
              </a:rPr>
              <a:t>Autumn Term</a:t>
            </a:r>
          </a:p>
        </p:txBody>
      </p:sp>
      <p:sp>
        <p:nvSpPr>
          <p:cNvPr id="11" name="Rectangle 10">
            <a:extLst>
              <a:ext uri="{FF2B5EF4-FFF2-40B4-BE49-F238E27FC236}">
                <a16:creationId xmlns:a16="http://schemas.microsoft.com/office/drawing/2014/main" id="{3F6A7C65-B36D-4AA9-A8CB-F69C6867C970}"/>
              </a:ext>
            </a:extLst>
          </p:cNvPr>
          <p:cNvSpPr/>
          <p:nvPr/>
        </p:nvSpPr>
        <p:spPr>
          <a:xfrm>
            <a:off x="303051" y="3222532"/>
            <a:ext cx="6279171" cy="367665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latin typeface="Arial" panose="020B0604020202020204" pitchFamily="34" charset="0"/>
                <a:cs typeface="Arial" panose="020B0604020202020204" pitchFamily="34" charset="0"/>
              </a:rPr>
              <a:t>Focus: Numbers 1 - 6</a:t>
            </a:r>
          </a:p>
          <a:p>
            <a:pPr algn="ctr"/>
            <a:endParaRPr lang="en-GB" sz="2000" dirty="0">
              <a:solidFill>
                <a:schemeClr val="tx1"/>
              </a:solidFill>
              <a:latin typeface="Arial" panose="020B0604020202020204" pitchFamily="34" charset="0"/>
              <a:cs typeface="Arial" panose="020B0604020202020204" pitchFamily="34" charset="0"/>
            </a:endParaRPr>
          </a:p>
          <a:p>
            <a:pPr algn="ctr"/>
            <a:r>
              <a:rPr lang="en-GB" sz="2000" dirty="0">
                <a:solidFill>
                  <a:schemeClr val="tx1"/>
                </a:solidFill>
                <a:latin typeface="Arial" panose="020B0604020202020204" pitchFamily="34" charset="0"/>
                <a:cs typeface="Arial" panose="020B0604020202020204" pitchFamily="34" charset="0"/>
              </a:rPr>
              <a:t>This pack includes:</a:t>
            </a:r>
          </a:p>
          <a:p>
            <a:pPr algn="ctr"/>
            <a:endParaRPr lang="en-GB" sz="2000" dirty="0">
              <a:solidFill>
                <a:schemeClr val="tx1"/>
              </a:solidFill>
              <a:latin typeface="Arial" panose="020B0604020202020204" pitchFamily="34" charset="0"/>
              <a:cs typeface="Arial" panose="020B0604020202020204" pitchFamily="34" charset="0"/>
            </a:endParaRPr>
          </a:p>
          <a:p>
            <a:pPr marL="285750" indent="-285750" algn="ct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An overview of Mathematics Mastery</a:t>
            </a:r>
          </a:p>
          <a:p>
            <a:pPr marL="285750" indent="-285750" algn="ct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Big pictures</a:t>
            </a:r>
          </a:p>
          <a:p>
            <a:pPr marL="285750" indent="-285750" algn="ct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Key vocabulary </a:t>
            </a:r>
          </a:p>
          <a:p>
            <a:pPr marL="285750" indent="-285750" algn="ct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Key representations for numbers 1 – 6</a:t>
            </a:r>
          </a:p>
          <a:p>
            <a:pPr marL="285750" indent="-285750" algn="ct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Number games to play at home</a:t>
            </a:r>
          </a:p>
          <a:p>
            <a:pPr marL="285750" indent="-285750" algn="ctr">
              <a:buFont typeface="Arial" panose="020B0604020202020204" pitchFamily="34" charset="0"/>
              <a:buChar char="•"/>
            </a:pPr>
            <a:endParaRPr lang="en-GB" dirty="0">
              <a:solidFill>
                <a:schemeClr val="tx1"/>
              </a:solidFill>
              <a:latin typeface="Arial" panose="020B0604020202020204" pitchFamily="34" charset="0"/>
              <a:cs typeface="Arial" panose="020B0604020202020204" pitchFamily="34" charset="0"/>
            </a:endParaRPr>
          </a:p>
        </p:txBody>
      </p:sp>
      <p:pic>
        <p:nvPicPr>
          <p:cNvPr id="12" name="Picture 11">
            <a:extLst>
              <a:ext uri="{FF2B5EF4-FFF2-40B4-BE49-F238E27FC236}">
                <a16:creationId xmlns:a16="http://schemas.microsoft.com/office/drawing/2014/main" id="{1875F66D-ADF4-4A1D-8654-5A25B7FC7C68}"/>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10451" y="7887383"/>
            <a:ext cx="2658133"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5544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sosceles Triangle 2">
            <a:extLst>
              <a:ext uri="{FF2B5EF4-FFF2-40B4-BE49-F238E27FC236}">
                <a16:creationId xmlns:a16="http://schemas.microsoft.com/office/drawing/2014/main" id="{74DF59A9-4DC6-4FA8-979B-755FB830EF34}"/>
              </a:ext>
            </a:extLst>
          </p:cNvPr>
          <p:cNvSpPr/>
          <p:nvPr/>
        </p:nvSpPr>
        <p:spPr>
          <a:xfrm>
            <a:off x="2738092" y="2917903"/>
            <a:ext cx="1565672" cy="1350169"/>
          </a:xfrm>
          <a:prstGeom prst="triangle">
            <a:avLst/>
          </a:prstGeom>
          <a:solidFill>
            <a:srgbClr val="0074AC"/>
          </a:solidFill>
          <a:ln w="25400" cap="flat" cmpd="sng" algn="ctr">
            <a:noFill/>
            <a:prstDash val="solid"/>
          </a:ln>
          <a:effectLst/>
        </p:spPr>
        <p:txBody>
          <a:bodyPr anchor="ctr"/>
          <a:lstStyle/>
          <a:p>
            <a:pPr defTabSz="685800">
              <a:defRPr/>
            </a:pPr>
            <a:endParaRPr lang="en-GB" sz="900" b="1" kern="0">
              <a:solidFill>
                <a:prstClr val="black"/>
              </a:solidFill>
              <a:latin typeface="Arial" panose="020B0604020202020204" pitchFamily="34" charset="0"/>
              <a:cs typeface="Arial" panose="020B0604020202020204" pitchFamily="34" charset="0"/>
            </a:endParaRPr>
          </a:p>
        </p:txBody>
      </p:sp>
      <p:sp>
        <p:nvSpPr>
          <p:cNvPr id="10" name="Isosceles Triangle 3">
            <a:extLst>
              <a:ext uri="{FF2B5EF4-FFF2-40B4-BE49-F238E27FC236}">
                <a16:creationId xmlns:a16="http://schemas.microsoft.com/office/drawing/2014/main" id="{60198415-C206-4C97-8086-9DACC439F5B6}"/>
              </a:ext>
            </a:extLst>
          </p:cNvPr>
          <p:cNvSpPr/>
          <p:nvPr/>
        </p:nvSpPr>
        <p:spPr>
          <a:xfrm>
            <a:off x="3602486" y="4446665"/>
            <a:ext cx="1565672" cy="1350169"/>
          </a:xfrm>
          <a:prstGeom prst="triangle">
            <a:avLst/>
          </a:prstGeom>
          <a:solidFill>
            <a:srgbClr val="7344A3"/>
          </a:solidFill>
          <a:ln w="25400" cap="flat" cmpd="sng" algn="ctr">
            <a:noFill/>
            <a:prstDash val="solid"/>
          </a:ln>
          <a:effectLst/>
        </p:spPr>
        <p:txBody>
          <a:bodyPr anchor="ctr"/>
          <a:lstStyle/>
          <a:p>
            <a:pPr defTabSz="685800">
              <a:defRPr/>
            </a:pPr>
            <a:endParaRPr lang="en-GB" sz="900" b="1" kern="0">
              <a:solidFill>
                <a:prstClr val="black"/>
              </a:solidFill>
              <a:latin typeface="Arial" panose="020B0604020202020204" pitchFamily="34" charset="0"/>
              <a:cs typeface="Arial" panose="020B0604020202020204" pitchFamily="34" charset="0"/>
            </a:endParaRPr>
          </a:p>
        </p:txBody>
      </p:sp>
      <p:sp>
        <p:nvSpPr>
          <p:cNvPr id="11" name="Isosceles Triangle 4">
            <a:extLst>
              <a:ext uri="{FF2B5EF4-FFF2-40B4-BE49-F238E27FC236}">
                <a16:creationId xmlns:a16="http://schemas.microsoft.com/office/drawing/2014/main" id="{69FA27E1-419B-4B76-8C81-9EFAE2B7604E}"/>
              </a:ext>
            </a:extLst>
          </p:cNvPr>
          <p:cNvSpPr/>
          <p:nvPr/>
        </p:nvSpPr>
        <p:spPr>
          <a:xfrm rot="10800000">
            <a:off x="2738092" y="4368084"/>
            <a:ext cx="1565672" cy="1350169"/>
          </a:xfrm>
          <a:prstGeom prst="triangle">
            <a:avLst/>
          </a:prstGeom>
          <a:solidFill>
            <a:srgbClr val="E40045"/>
          </a:solidFill>
          <a:ln w="25400" cap="flat" cmpd="sng" algn="ctr">
            <a:noFill/>
            <a:prstDash val="solid"/>
          </a:ln>
          <a:effectLst/>
        </p:spPr>
        <p:txBody>
          <a:bodyPr anchor="ctr"/>
          <a:lstStyle/>
          <a:p>
            <a:pPr defTabSz="685800">
              <a:defRPr/>
            </a:pPr>
            <a:endParaRPr lang="en-GB" sz="900" b="1" kern="0">
              <a:solidFill>
                <a:prstClr val="black"/>
              </a:solidFill>
              <a:latin typeface="Arial" panose="020B0604020202020204" pitchFamily="34" charset="0"/>
              <a:cs typeface="Arial" panose="020B0604020202020204" pitchFamily="34" charset="0"/>
            </a:endParaRPr>
          </a:p>
        </p:txBody>
      </p:sp>
      <p:sp>
        <p:nvSpPr>
          <p:cNvPr id="12" name="Isosceles Triangle 5">
            <a:extLst>
              <a:ext uri="{FF2B5EF4-FFF2-40B4-BE49-F238E27FC236}">
                <a16:creationId xmlns:a16="http://schemas.microsoft.com/office/drawing/2014/main" id="{4F0A2263-69D2-4654-B018-F26B6BF7C6C7}"/>
              </a:ext>
            </a:extLst>
          </p:cNvPr>
          <p:cNvSpPr/>
          <p:nvPr/>
        </p:nvSpPr>
        <p:spPr>
          <a:xfrm>
            <a:off x="1873698" y="4446665"/>
            <a:ext cx="1566863" cy="1350169"/>
          </a:xfrm>
          <a:prstGeom prst="triangle">
            <a:avLst/>
          </a:prstGeom>
          <a:solidFill>
            <a:srgbClr val="FF8C00"/>
          </a:solidFill>
          <a:ln w="25400" cap="flat" cmpd="sng" algn="ctr">
            <a:noFill/>
            <a:prstDash val="solid"/>
          </a:ln>
          <a:effectLst/>
        </p:spPr>
        <p:txBody>
          <a:bodyPr anchor="ctr"/>
          <a:lstStyle/>
          <a:p>
            <a:pPr defTabSz="685800">
              <a:defRPr/>
            </a:pPr>
            <a:endParaRPr lang="en-GB" sz="900" b="1" kern="0">
              <a:solidFill>
                <a:prstClr val="black"/>
              </a:solidFill>
              <a:latin typeface="Arial" panose="020B0604020202020204" pitchFamily="34" charset="0"/>
              <a:cs typeface="Arial" panose="020B0604020202020204" pitchFamily="34" charset="0"/>
            </a:endParaRPr>
          </a:p>
        </p:txBody>
      </p:sp>
      <p:sp>
        <p:nvSpPr>
          <p:cNvPr id="13" name="TextBox 22">
            <a:extLst>
              <a:ext uri="{FF2B5EF4-FFF2-40B4-BE49-F238E27FC236}">
                <a16:creationId xmlns:a16="http://schemas.microsoft.com/office/drawing/2014/main" id="{52954958-69FD-4B56-997C-3B899322C0C7}"/>
              </a:ext>
            </a:extLst>
          </p:cNvPr>
          <p:cNvSpPr txBox="1">
            <a:spLocks noChangeArrowheads="1"/>
          </p:cNvSpPr>
          <p:nvPr/>
        </p:nvSpPr>
        <p:spPr bwMode="auto">
          <a:xfrm>
            <a:off x="2886801" y="4429252"/>
            <a:ext cx="126825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GB" altLang="en-US" sz="1200" b="1" kern="0">
                <a:solidFill>
                  <a:srgbClr val="E6E6E6"/>
                </a:solidFill>
                <a:latin typeface="Arial" panose="020B0604020202020204" pitchFamily="34" charset="0"/>
                <a:cs typeface="Arial" panose="020B0604020202020204" pitchFamily="34" charset="0"/>
              </a:rPr>
              <a:t>Mathematical problem solving</a:t>
            </a:r>
          </a:p>
        </p:txBody>
      </p:sp>
      <p:sp>
        <p:nvSpPr>
          <p:cNvPr id="14" name="TextBox 23">
            <a:extLst>
              <a:ext uri="{FF2B5EF4-FFF2-40B4-BE49-F238E27FC236}">
                <a16:creationId xmlns:a16="http://schemas.microsoft.com/office/drawing/2014/main" id="{D3196F73-C377-4F7F-B822-5561A6719639}"/>
              </a:ext>
            </a:extLst>
          </p:cNvPr>
          <p:cNvSpPr txBox="1">
            <a:spLocks noChangeArrowheads="1"/>
          </p:cNvSpPr>
          <p:nvPr/>
        </p:nvSpPr>
        <p:spPr bwMode="auto">
          <a:xfrm>
            <a:off x="2819054" y="3783324"/>
            <a:ext cx="140374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GB" altLang="en-US" sz="1200" b="1" kern="0">
                <a:solidFill>
                  <a:srgbClr val="E6E6E6"/>
                </a:solidFill>
                <a:latin typeface="Arial" panose="020B0604020202020204" pitchFamily="34" charset="0"/>
                <a:cs typeface="Arial" panose="020B0604020202020204" pitchFamily="34" charset="0"/>
              </a:rPr>
              <a:t>Conceptual understanding</a:t>
            </a:r>
          </a:p>
        </p:txBody>
      </p:sp>
      <p:sp>
        <p:nvSpPr>
          <p:cNvPr id="15" name="TextBox 24">
            <a:extLst>
              <a:ext uri="{FF2B5EF4-FFF2-40B4-BE49-F238E27FC236}">
                <a16:creationId xmlns:a16="http://schemas.microsoft.com/office/drawing/2014/main" id="{DF9AFA44-4F1C-4B78-AD1D-2B2C0EDBD647}"/>
              </a:ext>
            </a:extLst>
          </p:cNvPr>
          <p:cNvSpPr txBox="1">
            <a:spLocks noChangeArrowheads="1"/>
          </p:cNvSpPr>
          <p:nvPr/>
        </p:nvSpPr>
        <p:spPr bwMode="auto">
          <a:xfrm>
            <a:off x="3696631" y="5312086"/>
            <a:ext cx="14204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GB" altLang="en-US" sz="1200" b="1" kern="0">
                <a:solidFill>
                  <a:srgbClr val="E6E6E6"/>
                </a:solidFill>
                <a:latin typeface="Arial" panose="020B0604020202020204" pitchFamily="34" charset="0"/>
                <a:cs typeface="Arial" panose="020B0604020202020204" pitchFamily="34" charset="0"/>
              </a:rPr>
              <a:t>Language &amp; communication</a:t>
            </a:r>
          </a:p>
        </p:txBody>
      </p:sp>
      <p:sp>
        <p:nvSpPr>
          <p:cNvPr id="16" name="TextBox 25">
            <a:extLst>
              <a:ext uri="{FF2B5EF4-FFF2-40B4-BE49-F238E27FC236}">
                <a16:creationId xmlns:a16="http://schemas.microsoft.com/office/drawing/2014/main" id="{D4DA2CA1-F193-4A64-857D-A220A66A702D}"/>
              </a:ext>
            </a:extLst>
          </p:cNvPr>
          <p:cNvSpPr txBox="1">
            <a:spLocks noChangeArrowheads="1"/>
          </p:cNvSpPr>
          <p:nvPr/>
        </p:nvSpPr>
        <p:spPr bwMode="auto">
          <a:xfrm>
            <a:off x="2044938" y="5344174"/>
            <a:ext cx="12243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defRPr/>
            </a:pPr>
            <a:r>
              <a:rPr lang="en-GB" altLang="en-US" sz="1200" b="1" kern="0">
                <a:solidFill>
                  <a:srgbClr val="E6E6E6"/>
                </a:solidFill>
                <a:latin typeface="Arial" panose="020B0604020202020204" pitchFamily="34" charset="0"/>
                <a:cs typeface="Arial" panose="020B0604020202020204" pitchFamily="34" charset="0"/>
              </a:rPr>
              <a:t>Mathematical thinking</a:t>
            </a:r>
          </a:p>
        </p:txBody>
      </p:sp>
      <p:sp>
        <p:nvSpPr>
          <p:cNvPr id="17" name="TextBox 16">
            <a:extLst>
              <a:ext uri="{FF2B5EF4-FFF2-40B4-BE49-F238E27FC236}">
                <a16:creationId xmlns:a16="http://schemas.microsoft.com/office/drawing/2014/main" id="{43C36651-95AF-4B28-9D9E-73A884677BDF}"/>
              </a:ext>
            </a:extLst>
          </p:cNvPr>
          <p:cNvSpPr txBox="1"/>
          <p:nvPr/>
        </p:nvSpPr>
        <p:spPr>
          <a:xfrm>
            <a:off x="4420448" y="2628960"/>
            <a:ext cx="2075309" cy="1015663"/>
          </a:xfrm>
          <a:prstGeom prst="rect">
            <a:avLst/>
          </a:prstGeom>
          <a:noFill/>
          <a:ln w="19050">
            <a:solidFill>
              <a:srgbClr val="E40045"/>
            </a:solidFill>
          </a:ln>
        </p:spPr>
        <p:txBody>
          <a:bodyPr wrap="square" rtlCol="0">
            <a:spAutoFit/>
          </a:bodyPr>
          <a:lstStyle/>
          <a:p>
            <a:pPr algn="ctr"/>
            <a:r>
              <a:rPr lang="en-US" sz="1200" dirty="0">
                <a:latin typeface="Arial" panose="020B0604020202020204" pitchFamily="34" charset="0"/>
                <a:cs typeface="Arial" panose="020B0604020202020204" pitchFamily="34" charset="0"/>
              </a:rPr>
              <a:t>Representing concepts using </a:t>
            </a:r>
            <a:r>
              <a:rPr lang="en-US" sz="1200" b="1" dirty="0">
                <a:latin typeface="Arial" panose="020B0604020202020204" pitchFamily="34" charset="0"/>
                <a:cs typeface="Arial" panose="020B0604020202020204" pitchFamily="34" charset="0"/>
              </a:rPr>
              <a:t>objects</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pictures</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words</a:t>
            </a:r>
            <a:r>
              <a:rPr lang="en-US" sz="1200" dirty="0">
                <a:latin typeface="Arial" panose="020B0604020202020204" pitchFamily="34" charset="0"/>
                <a:cs typeface="Arial" panose="020B0604020202020204" pitchFamily="34" charset="0"/>
              </a:rPr>
              <a:t> and </a:t>
            </a:r>
            <a:r>
              <a:rPr lang="en-US" sz="1200" b="1" dirty="0">
                <a:latin typeface="Arial" panose="020B0604020202020204" pitchFamily="34" charset="0"/>
                <a:cs typeface="Arial" panose="020B0604020202020204" pitchFamily="34" charset="0"/>
              </a:rPr>
              <a:t>symbol;</a:t>
            </a:r>
            <a:r>
              <a:rPr lang="en-US" sz="1200" dirty="0">
                <a:latin typeface="Arial" panose="020B0604020202020204" pitchFamily="34" charset="0"/>
                <a:cs typeface="Arial" panose="020B0604020202020204" pitchFamily="34" charset="0"/>
              </a:rPr>
              <a:t> making </a:t>
            </a:r>
            <a:r>
              <a:rPr lang="en-US" sz="1200" b="1" dirty="0">
                <a:latin typeface="Arial" panose="020B0604020202020204" pitchFamily="34" charset="0"/>
                <a:cs typeface="Arial" panose="020B0604020202020204" pitchFamily="34" charset="0"/>
              </a:rPr>
              <a:t>connections </a:t>
            </a:r>
            <a:r>
              <a:rPr lang="en-US" sz="1200" dirty="0">
                <a:latin typeface="Arial" panose="020B0604020202020204" pitchFamily="34" charset="0"/>
                <a:cs typeface="Arial" panose="020B0604020202020204" pitchFamily="34" charset="0"/>
              </a:rPr>
              <a:t> between these</a:t>
            </a:r>
          </a:p>
        </p:txBody>
      </p:sp>
      <p:sp>
        <p:nvSpPr>
          <p:cNvPr id="19" name="TextBox 18">
            <a:extLst>
              <a:ext uri="{FF2B5EF4-FFF2-40B4-BE49-F238E27FC236}">
                <a16:creationId xmlns:a16="http://schemas.microsoft.com/office/drawing/2014/main" id="{1FC7558D-4B24-48CD-B896-441CB39F52A4}"/>
              </a:ext>
            </a:extLst>
          </p:cNvPr>
          <p:cNvSpPr txBox="1"/>
          <p:nvPr/>
        </p:nvSpPr>
        <p:spPr>
          <a:xfrm>
            <a:off x="4789394" y="4014155"/>
            <a:ext cx="2044781" cy="830997"/>
          </a:xfrm>
          <a:prstGeom prst="rect">
            <a:avLst/>
          </a:prstGeom>
          <a:noFill/>
          <a:ln w="19050">
            <a:solidFill>
              <a:srgbClr val="E40045"/>
            </a:solidFill>
          </a:ln>
        </p:spPr>
        <p:txBody>
          <a:bodyPr wrap="square" rtlCol="0">
            <a:spAutoFit/>
          </a:bodyPr>
          <a:lstStyle/>
          <a:p>
            <a:pPr algn="ctr"/>
            <a:r>
              <a:rPr lang="en-US" sz="1200" b="1" dirty="0">
                <a:latin typeface="Arial" panose="020B0604020202020204" pitchFamily="34" charset="0"/>
                <a:cs typeface="Arial" panose="020B0604020202020204" pitchFamily="34" charset="0"/>
              </a:rPr>
              <a:t>Explaining</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justifying</a:t>
            </a:r>
            <a:r>
              <a:rPr lang="en-US" sz="1200" dirty="0">
                <a:latin typeface="Arial" panose="020B0604020202020204" pitchFamily="34" charset="0"/>
                <a:cs typeface="Arial" panose="020B0604020202020204" pitchFamily="34" charset="0"/>
              </a:rPr>
              <a:t> and </a:t>
            </a:r>
            <a:r>
              <a:rPr lang="en-US" sz="1200" b="1" dirty="0">
                <a:latin typeface="Arial" panose="020B0604020202020204" pitchFamily="34" charset="0"/>
                <a:cs typeface="Arial" panose="020B0604020202020204" pitchFamily="34" charset="0"/>
              </a:rPr>
              <a:t>discussing</a:t>
            </a:r>
            <a:r>
              <a:rPr lang="en-US" sz="1200" dirty="0">
                <a:latin typeface="Arial" panose="020B0604020202020204" pitchFamily="34" charset="0"/>
                <a:cs typeface="Arial" panose="020B0604020202020204" pitchFamily="34" charset="0"/>
              </a:rPr>
              <a:t> using </a:t>
            </a:r>
            <a:r>
              <a:rPr lang="en-US" sz="1200" b="1" dirty="0">
                <a:latin typeface="Arial" panose="020B0604020202020204" pitchFamily="34" charset="0"/>
                <a:cs typeface="Arial" panose="020B0604020202020204" pitchFamily="34" charset="0"/>
              </a:rPr>
              <a:t>accurate</a:t>
            </a:r>
            <a:r>
              <a:rPr lang="en-US" sz="1200" dirty="0">
                <a:latin typeface="Arial" panose="020B0604020202020204" pitchFamily="34" charset="0"/>
                <a:cs typeface="Arial" panose="020B0604020202020204" pitchFamily="34" charset="0"/>
              </a:rPr>
              <a:t> mathematical language</a:t>
            </a:r>
          </a:p>
        </p:txBody>
      </p:sp>
      <p:sp>
        <p:nvSpPr>
          <p:cNvPr id="21" name="TextBox 20">
            <a:extLst>
              <a:ext uri="{FF2B5EF4-FFF2-40B4-BE49-F238E27FC236}">
                <a16:creationId xmlns:a16="http://schemas.microsoft.com/office/drawing/2014/main" id="{AD62501C-EC55-46D0-854E-1660FE856321}"/>
              </a:ext>
            </a:extLst>
          </p:cNvPr>
          <p:cNvSpPr txBox="1"/>
          <p:nvPr/>
        </p:nvSpPr>
        <p:spPr>
          <a:xfrm>
            <a:off x="207681" y="3448616"/>
            <a:ext cx="2266528" cy="1015663"/>
          </a:xfrm>
          <a:prstGeom prst="rect">
            <a:avLst/>
          </a:prstGeom>
          <a:noFill/>
          <a:ln w="19050">
            <a:solidFill>
              <a:srgbClr val="E40045"/>
            </a:solidFill>
          </a:ln>
        </p:spPr>
        <p:txBody>
          <a:bodyPr wrap="square" rtlCol="0">
            <a:spAutoFit/>
          </a:bodyPr>
          <a:lstStyle/>
          <a:p>
            <a:pPr algn="ctr"/>
            <a:r>
              <a:rPr lang="en-US" sz="1200" dirty="0">
                <a:latin typeface="Arial" panose="020B0604020202020204" pitchFamily="34" charset="0"/>
                <a:cs typeface="Arial" panose="020B0604020202020204" pitchFamily="34" charset="0"/>
              </a:rPr>
              <a:t>Making </a:t>
            </a:r>
            <a:r>
              <a:rPr lang="en-US" sz="1200" b="1" dirty="0">
                <a:latin typeface="Arial" panose="020B0604020202020204" pitchFamily="34" charset="0"/>
                <a:cs typeface="Arial" panose="020B0604020202020204" pitchFamily="34" charset="0"/>
              </a:rPr>
              <a:t>conjectures</a:t>
            </a:r>
            <a:r>
              <a:rPr lang="en-US" sz="1200" dirty="0">
                <a:latin typeface="Arial" panose="020B0604020202020204" pitchFamily="34" charset="0"/>
                <a:cs typeface="Arial" panose="020B0604020202020204" pitchFamily="34" charset="0"/>
              </a:rPr>
              <a:t>, trying out specific </a:t>
            </a:r>
            <a:r>
              <a:rPr lang="en-US" sz="1200" b="1" dirty="0">
                <a:latin typeface="Arial" panose="020B0604020202020204" pitchFamily="34" charset="0"/>
                <a:cs typeface="Arial" panose="020B0604020202020204" pitchFamily="34" charset="0"/>
              </a:rPr>
              <a:t>examples</a:t>
            </a:r>
            <a:r>
              <a:rPr lang="en-US" sz="1200" dirty="0">
                <a:latin typeface="Arial" panose="020B0604020202020204" pitchFamily="34" charset="0"/>
                <a:cs typeface="Arial" panose="020B0604020202020204" pitchFamily="34" charset="0"/>
              </a:rPr>
              <a:t>, </a:t>
            </a:r>
            <a:r>
              <a:rPr lang="en-US" sz="1200" b="1" dirty="0" err="1">
                <a:latin typeface="Arial" panose="020B0604020202020204" pitchFamily="34" charset="0"/>
                <a:cs typeface="Arial" panose="020B0604020202020204" pitchFamily="34" charset="0"/>
              </a:rPr>
              <a:t>organising</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comparing</a:t>
            </a:r>
            <a:r>
              <a:rPr lang="en-US" sz="1200" dirty="0">
                <a:latin typeface="Arial" panose="020B0604020202020204" pitchFamily="34" charset="0"/>
                <a:cs typeface="Arial" panose="020B0604020202020204" pitchFamily="34" charset="0"/>
              </a:rPr>
              <a:t>, looking for </a:t>
            </a:r>
            <a:r>
              <a:rPr lang="en-US" sz="1200" b="1" dirty="0">
                <a:latin typeface="Arial" panose="020B0604020202020204" pitchFamily="34" charset="0"/>
                <a:cs typeface="Arial" panose="020B0604020202020204" pitchFamily="34" charset="0"/>
              </a:rPr>
              <a:t>patterns</a:t>
            </a:r>
            <a:r>
              <a:rPr lang="en-US" sz="1200" dirty="0">
                <a:latin typeface="Arial" panose="020B0604020202020204" pitchFamily="34" charset="0"/>
                <a:cs typeface="Arial" panose="020B0604020202020204" pitchFamily="34" charset="0"/>
              </a:rPr>
              <a:t> and </a:t>
            </a:r>
            <a:r>
              <a:rPr lang="en-US" sz="1200" b="1" dirty="0" err="1">
                <a:latin typeface="Arial" panose="020B0604020202020204" pitchFamily="34" charset="0"/>
                <a:cs typeface="Arial" panose="020B0604020202020204" pitchFamily="34" charset="0"/>
              </a:rPr>
              <a:t>generalising</a:t>
            </a:r>
            <a:endParaRPr lang="en-US" sz="1200" b="1" dirty="0">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FF2BF90F-5B9D-48C0-A134-0006DA1B1AA3}"/>
              </a:ext>
            </a:extLst>
          </p:cNvPr>
          <p:cNvSpPr txBox="1"/>
          <p:nvPr/>
        </p:nvSpPr>
        <p:spPr>
          <a:xfrm>
            <a:off x="2498536" y="5973751"/>
            <a:ext cx="2044781" cy="461665"/>
          </a:xfrm>
          <a:prstGeom prst="rect">
            <a:avLst/>
          </a:prstGeom>
          <a:noFill/>
          <a:ln w="19050">
            <a:solidFill>
              <a:srgbClr val="E40045"/>
            </a:solidFill>
          </a:ln>
        </p:spPr>
        <p:txBody>
          <a:bodyPr wrap="square" rtlCol="0">
            <a:spAutoFit/>
          </a:bodyPr>
          <a:lstStyle/>
          <a:p>
            <a:pPr algn="ctr"/>
            <a:r>
              <a:rPr lang="en-US" sz="1200" b="1" dirty="0">
                <a:latin typeface="Arial" panose="020B0604020202020204" pitchFamily="34" charset="0"/>
                <a:cs typeface="Arial" panose="020B0604020202020204" pitchFamily="34" charset="0"/>
              </a:rPr>
              <a:t>Central to learning mathematics</a:t>
            </a:r>
            <a:endParaRPr lang="en-US" sz="1200" dirty="0">
              <a:latin typeface="Arial" panose="020B0604020202020204" pitchFamily="34" charset="0"/>
              <a:cs typeface="Arial" panose="020B0604020202020204" pitchFamily="34" charset="0"/>
            </a:endParaRPr>
          </a:p>
        </p:txBody>
      </p:sp>
      <p:cxnSp>
        <p:nvCxnSpPr>
          <p:cNvPr id="24" name="Straight Connector 23">
            <a:extLst>
              <a:ext uri="{FF2B5EF4-FFF2-40B4-BE49-F238E27FC236}">
                <a16:creationId xmlns:a16="http://schemas.microsoft.com/office/drawing/2014/main" id="{B88FC7D3-C174-4C59-AC36-45FA3DF4ABD9}"/>
              </a:ext>
            </a:extLst>
          </p:cNvPr>
          <p:cNvCxnSpPr/>
          <p:nvPr/>
        </p:nvCxnSpPr>
        <p:spPr>
          <a:xfrm flipV="1">
            <a:off x="3520926" y="5701925"/>
            <a:ext cx="0" cy="231004"/>
          </a:xfrm>
          <a:prstGeom prst="line">
            <a:avLst/>
          </a:prstGeom>
          <a:ln w="19050">
            <a:solidFill>
              <a:srgbClr val="E40045"/>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7ECFFAD5-F7B4-44F7-A86A-726C9D1DF0D3}"/>
              </a:ext>
            </a:extLst>
          </p:cNvPr>
          <p:cNvCxnSpPr>
            <a:cxnSpLocks/>
            <a:stCxn id="12" idx="1"/>
            <a:endCxn id="21" idx="2"/>
          </p:cNvCxnSpPr>
          <p:nvPr/>
        </p:nvCxnSpPr>
        <p:spPr>
          <a:xfrm flipH="1" flipV="1">
            <a:off x="1340945" y="4464279"/>
            <a:ext cx="924469" cy="657471"/>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26D45B5-31E9-4BA8-AF75-A786CF4BA352}"/>
              </a:ext>
            </a:extLst>
          </p:cNvPr>
          <p:cNvCxnSpPr>
            <a:cxnSpLocks/>
            <a:stCxn id="19" idx="2"/>
            <a:endCxn id="10" idx="5"/>
          </p:cNvCxnSpPr>
          <p:nvPr/>
        </p:nvCxnSpPr>
        <p:spPr>
          <a:xfrm flipH="1">
            <a:off x="4776740" y="4845152"/>
            <a:ext cx="1035045" cy="27659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7F5A85A-5D47-42BE-86B4-4020FF6FD7A1}"/>
              </a:ext>
            </a:extLst>
          </p:cNvPr>
          <p:cNvCxnSpPr>
            <a:cxnSpLocks/>
            <a:stCxn id="17" idx="1"/>
            <a:endCxn id="9" idx="5"/>
          </p:cNvCxnSpPr>
          <p:nvPr/>
        </p:nvCxnSpPr>
        <p:spPr>
          <a:xfrm flipH="1">
            <a:off x="3912346" y="3136792"/>
            <a:ext cx="508102" cy="456196"/>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2B905A2A-3B2C-491B-AEFB-EF62EA1F65A2}"/>
              </a:ext>
            </a:extLst>
          </p:cNvPr>
          <p:cNvSpPr/>
          <p:nvPr/>
        </p:nvSpPr>
        <p:spPr>
          <a:xfrm>
            <a:off x="310153" y="851080"/>
            <a:ext cx="6421543" cy="149194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u="sng" dirty="0">
                <a:solidFill>
                  <a:schemeClr val="tx1"/>
                </a:solidFill>
                <a:latin typeface="Arial" panose="020B0604020202020204" pitchFamily="34" charset="0"/>
                <a:cs typeface="Arial" panose="020B0604020202020204" pitchFamily="34" charset="0"/>
              </a:rPr>
              <a:t>What is ‘Mastery’?</a:t>
            </a:r>
          </a:p>
          <a:p>
            <a:pPr algn="ctr"/>
            <a:r>
              <a:rPr lang="en-GB" sz="1300" dirty="0">
                <a:solidFill>
                  <a:schemeClr val="tx1"/>
                </a:solidFill>
                <a:latin typeface="Arial" panose="020B0604020202020204" pitchFamily="34" charset="0"/>
                <a:cs typeface="Arial" panose="020B0604020202020204" pitchFamily="34" charset="0"/>
              </a:rPr>
              <a:t>  The ‘mastery approach’ to teaching mathematics is the underlying principle of Mathematics Mastery. Instead of learning mathematical procedures by rote, we want your child to build a deep understanding of concepts which will enable them to apply their learning in different situations. To achieve this  we aim to develop pupils’ </a:t>
            </a:r>
            <a:r>
              <a:rPr lang="en-GB" sz="1300" b="1" dirty="0">
                <a:solidFill>
                  <a:schemeClr val="tx1"/>
                </a:solidFill>
                <a:latin typeface="Arial" panose="020B0604020202020204" pitchFamily="34" charset="0"/>
                <a:cs typeface="Arial" panose="020B0604020202020204" pitchFamily="34" charset="0"/>
              </a:rPr>
              <a:t>Conceptual Understanding, Mathematical Thinking </a:t>
            </a:r>
            <a:r>
              <a:rPr lang="en-GB" sz="1300" dirty="0">
                <a:solidFill>
                  <a:schemeClr val="tx1"/>
                </a:solidFill>
                <a:latin typeface="Arial" panose="020B0604020202020204" pitchFamily="34" charset="0"/>
                <a:cs typeface="Arial" panose="020B0604020202020204" pitchFamily="34" charset="0"/>
              </a:rPr>
              <a:t>and</a:t>
            </a:r>
            <a:r>
              <a:rPr lang="en-GB" sz="1300" b="1" dirty="0">
                <a:solidFill>
                  <a:schemeClr val="tx1"/>
                </a:solidFill>
                <a:latin typeface="Arial" panose="020B0604020202020204" pitchFamily="34" charset="0"/>
                <a:cs typeface="Arial" panose="020B0604020202020204" pitchFamily="34" charset="0"/>
              </a:rPr>
              <a:t> Language and Communication. </a:t>
            </a:r>
            <a:r>
              <a:rPr lang="en-GB" sz="1300" dirty="0">
                <a:solidFill>
                  <a:schemeClr val="tx1"/>
                </a:solidFill>
                <a:latin typeface="Arial" panose="020B0604020202020204" pitchFamily="34" charset="0"/>
                <a:cs typeface="Arial" panose="020B0604020202020204" pitchFamily="34" charset="0"/>
              </a:rPr>
              <a:t>(See diagram below). </a:t>
            </a:r>
          </a:p>
        </p:txBody>
      </p:sp>
      <p:sp>
        <p:nvSpPr>
          <p:cNvPr id="37" name="Rectangle 36">
            <a:extLst>
              <a:ext uri="{FF2B5EF4-FFF2-40B4-BE49-F238E27FC236}">
                <a16:creationId xmlns:a16="http://schemas.microsoft.com/office/drawing/2014/main" id="{BAF0DE17-0A6B-458F-B8B9-C9FD4C67AEBC}"/>
              </a:ext>
            </a:extLst>
          </p:cNvPr>
          <p:cNvSpPr/>
          <p:nvPr/>
        </p:nvSpPr>
        <p:spPr>
          <a:xfrm>
            <a:off x="310154" y="126336"/>
            <a:ext cx="6421543" cy="624732"/>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latin typeface="Arial" panose="020B0604020202020204" pitchFamily="34" charset="0"/>
                <a:cs typeface="Arial" panose="020B0604020202020204" pitchFamily="34" charset="0"/>
              </a:rPr>
              <a:t>Mathematics Mastery</a:t>
            </a:r>
          </a:p>
        </p:txBody>
      </p:sp>
      <p:sp>
        <p:nvSpPr>
          <p:cNvPr id="38" name="Rectangle 37">
            <a:extLst>
              <a:ext uri="{FF2B5EF4-FFF2-40B4-BE49-F238E27FC236}">
                <a16:creationId xmlns:a16="http://schemas.microsoft.com/office/drawing/2014/main" id="{D236C40A-5D30-4E81-8C83-729154ECD4BC}"/>
              </a:ext>
            </a:extLst>
          </p:cNvPr>
          <p:cNvSpPr/>
          <p:nvPr/>
        </p:nvSpPr>
        <p:spPr>
          <a:xfrm>
            <a:off x="207681" y="6871426"/>
            <a:ext cx="6421543" cy="2803594"/>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u="sng" dirty="0">
                <a:solidFill>
                  <a:schemeClr val="tx1"/>
                </a:solidFill>
                <a:latin typeface="Arial" panose="020B0604020202020204" pitchFamily="34" charset="0"/>
                <a:cs typeface="Arial" panose="020B0604020202020204" pitchFamily="34" charset="0"/>
              </a:rPr>
              <a:t>Success for all</a:t>
            </a:r>
            <a:endParaRPr lang="en-GB" sz="1300" dirty="0">
              <a:solidFill>
                <a:schemeClr val="tx1"/>
              </a:solidFill>
              <a:latin typeface="Arial" panose="020B0604020202020204" pitchFamily="34" charset="0"/>
              <a:cs typeface="Arial" panose="020B0604020202020204" pitchFamily="34" charset="0"/>
            </a:endParaRPr>
          </a:p>
          <a:p>
            <a:r>
              <a:rPr lang="en-GB" sz="1300" dirty="0">
                <a:solidFill>
                  <a:schemeClr val="tx1"/>
                </a:solidFill>
                <a:latin typeface="Arial" panose="020B0604020202020204" pitchFamily="34" charset="0"/>
                <a:cs typeface="Arial" panose="020B0604020202020204" pitchFamily="34" charset="0"/>
              </a:rPr>
              <a:t>At school we believe </a:t>
            </a:r>
            <a:r>
              <a:rPr lang="en-GB" sz="1300" b="1" u="sng" dirty="0">
                <a:solidFill>
                  <a:schemeClr val="tx1"/>
                </a:solidFill>
                <a:latin typeface="Arial" panose="020B0604020202020204" pitchFamily="34" charset="0"/>
                <a:cs typeface="Arial" panose="020B0604020202020204" pitchFamily="34" charset="0"/>
              </a:rPr>
              <a:t>all</a:t>
            </a:r>
            <a:r>
              <a:rPr lang="en-GB" sz="1300" dirty="0">
                <a:solidFill>
                  <a:schemeClr val="tx1"/>
                </a:solidFill>
                <a:latin typeface="Arial" panose="020B0604020202020204" pitchFamily="34" charset="0"/>
                <a:cs typeface="Arial" panose="020B0604020202020204" pitchFamily="34" charset="0"/>
              </a:rPr>
              <a:t> pupils can achieve success in maths. We encourage pupils to have a ‘growth mindset’ – a belief that effort leads to success and that challenges are opportunities to learn. </a:t>
            </a:r>
          </a:p>
          <a:p>
            <a:endParaRPr lang="en-GB" sz="1300" dirty="0">
              <a:solidFill>
                <a:schemeClr val="tx1"/>
              </a:solidFill>
              <a:latin typeface="Arial" panose="020B0604020202020204" pitchFamily="34" charset="0"/>
              <a:cs typeface="Arial" panose="020B0604020202020204" pitchFamily="34" charset="0"/>
            </a:endParaRPr>
          </a:p>
          <a:p>
            <a:r>
              <a:rPr lang="en-GB" sz="1300" dirty="0">
                <a:solidFill>
                  <a:schemeClr val="tx1"/>
                </a:solidFill>
                <a:latin typeface="Arial" panose="020B0604020202020204" pitchFamily="34" charset="0"/>
                <a:cs typeface="Arial" panose="020B0604020202020204" pitchFamily="34" charset="0"/>
              </a:rPr>
              <a:t> Here are a few tips to encourage your children at home with maths:  </a:t>
            </a:r>
          </a:p>
          <a:p>
            <a:endParaRPr lang="en-GB" sz="130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n-GB" sz="1300" dirty="0">
                <a:solidFill>
                  <a:schemeClr val="tx1"/>
                </a:solidFill>
                <a:latin typeface="Arial" panose="020B0604020202020204" pitchFamily="34" charset="0"/>
                <a:cs typeface="Arial" panose="020B0604020202020204" pitchFamily="34" charset="0"/>
              </a:rPr>
              <a:t>Talk to your child about everyday maths</a:t>
            </a:r>
          </a:p>
          <a:p>
            <a:pPr marL="285750" indent="-285750">
              <a:buFont typeface="Wingdings" panose="05000000000000000000" pitchFamily="2" charset="2"/>
              <a:buChar char="ü"/>
            </a:pPr>
            <a:r>
              <a:rPr lang="en-GB" sz="1300" dirty="0">
                <a:solidFill>
                  <a:schemeClr val="tx1"/>
                </a:solidFill>
                <a:latin typeface="Arial" panose="020B0604020202020204" pitchFamily="34" charset="0"/>
                <a:cs typeface="Arial" panose="020B0604020202020204" pitchFamily="34" charset="0"/>
              </a:rPr>
              <a:t>Play games with them </a:t>
            </a:r>
          </a:p>
          <a:p>
            <a:pPr marL="285750" indent="-285750">
              <a:buFont typeface="Wingdings" panose="05000000000000000000" pitchFamily="2" charset="2"/>
              <a:buChar char="ü"/>
            </a:pPr>
            <a:r>
              <a:rPr lang="en-GB" sz="1300" dirty="0">
                <a:solidFill>
                  <a:schemeClr val="tx1"/>
                </a:solidFill>
                <a:latin typeface="Arial" panose="020B0604020202020204" pitchFamily="34" charset="0"/>
                <a:cs typeface="Arial" panose="020B0604020202020204" pitchFamily="34" charset="0"/>
              </a:rPr>
              <a:t>Value mistakes as learning opportunities</a:t>
            </a:r>
          </a:p>
          <a:p>
            <a:pPr marL="285750" indent="-285750">
              <a:buFont typeface="Wingdings" panose="05000000000000000000" pitchFamily="2" charset="2"/>
              <a:buChar char="ü"/>
            </a:pPr>
            <a:r>
              <a:rPr lang="en-GB" sz="1300" dirty="0">
                <a:solidFill>
                  <a:schemeClr val="tx1"/>
                </a:solidFill>
                <a:latin typeface="Arial" panose="020B0604020202020204" pitchFamily="34" charset="0"/>
                <a:cs typeface="Arial" panose="020B0604020202020204" pitchFamily="34" charset="0"/>
              </a:rPr>
              <a:t>Recognise that there is more than one way to work things out. </a:t>
            </a:r>
          </a:p>
          <a:p>
            <a:pPr marL="285750" indent="-285750">
              <a:buFont typeface="Wingdings" panose="05000000000000000000" pitchFamily="2" charset="2"/>
              <a:buChar char="ü"/>
            </a:pPr>
            <a:r>
              <a:rPr lang="en-GB" sz="1300" dirty="0">
                <a:solidFill>
                  <a:schemeClr val="tx1"/>
                </a:solidFill>
                <a:latin typeface="Arial" panose="020B0604020202020204" pitchFamily="34" charset="0"/>
                <a:cs typeface="Arial" panose="020B0604020202020204" pitchFamily="34" charset="0"/>
              </a:rPr>
              <a:t>Praise your child for effort over outcome. </a:t>
            </a:r>
          </a:p>
          <a:p>
            <a:pPr marL="285750" indent="-285750">
              <a:buFont typeface="Wingdings" panose="05000000000000000000" pitchFamily="2" charset="2"/>
              <a:buChar char="ü"/>
            </a:pPr>
            <a:r>
              <a:rPr lang="en-GB" sz="1300" dirty="0">
                <a:solidFill>
                  <a:schemeClr val="tx1"/>
                </a:solidFill>
                <a:latin typeface="Arial" panose="020B0604020202020204" pitchFamily="34" charset="0"/>
                <a:cs typeface="Arial" panose="020B0604020202020204" pitchFamily="34" charset="0"/>
              </a:rPr>
              <a:t>Avoid saying things like “I’m useless at maths”. </a:t>
            </a:r>
          </a:p>
        </p:txBody>
      </p:sp>
    </p:spTree>
    <p:extLst>
      <p:ext uri="{BB962C8B-B14F-4D97-AF65-F5344CB8AC3E}">
        <p14:creationId xmlns:p14="http://schemas.microsoft.com/office/powerpoint/2010/main" val="964281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BAF0DE17-0A6B-458F-B8B9-C9FD4C67AEBC}"/>
              </a:ext>
            </a:extLst>
          </p:cNvPr>
          <p:cNvSpPr/>
          <p:nvPr/>
        </p:nvSpPr>
        <p:spPr>
          <a:xfrm>
            <a:off x="234666" y="161688"/>
            <a:ext cx="6421543" cy="53102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Autumn focus: Numbers 1- 6</a:t>
            </a:r>
          </a:p>
        </p:txBody>
      </p:sp>
      <p:sp>
        <p:nvSpPr>
          <p:cNvPr id="22" name="Rectangle 21">
            <a:extLst>
              <a:ext uri="{FF2B5EF4-FFF2-40B4-BE49-F238E27FC236}">
                <a16:creationId xmlns:a16="http://schemas.microsoft.com/office/drawing/2014/main" id="{ABE07CE3-7692-4ADE-BC42-781792357EDC}"/>
              </a:ext>
            </a:extLst>
          </p:cNvPr>
          <p:cNvSpPr/>
          <p:nvPr/>
        </p:nvSpPr>
        <p:spPr>
          <a:xfrm>
            <a:off x="251237" y="3362618"/>
            <a:ext cx="6415477" cy="61403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dirty="0">
                <a:solidFill>
                  <a:schemeClr val="tx1"/>
                </a:solidFill>
              </a:rPr>
              <a:t>This term one of our key focusses in Reception is developing understanding of numbers 1-6. Below are some of the key small steps pupils will be learning about:</a:t>
            </a:r>
          </a:p>
          <a:p>
            <a:endParaRPr lang="en-GB" sz="1300" dirty="0">
              <a:solidFill>
                <a:schemeClr val="tx1"/>
              </a:solidFill>
            </a:endParaRPr>
          </a:p>
        </p:txBody>
      </p:sp>
      <p:sp>
        <p:nvSpPr>
          <p:cNvPr id="31" name="Rectangle 30">
            <a:extLst>
              <a:ext uri="{FF2B5EF4-FFF2-40B4-BE49-F238E27FC236}">
                <a16:creationId xmlns:a16="http://schemas.microsoft.com/office/drawing/2014/main" id="{466FC625-8E93-4C21-BD2E-879CBEFCADA1}"/>
              </a:ext>
            </a:extLst>
          </p:cNvPr>
          <p:cNvSpPr/>
          <p:nvPr/>
        </p:nvSpPr>
        <p:spPr>
          <a:xfrm>
            <a:off x="258169" y="7632700"/>
            <a:ext cx="6415477" cy="449475"/>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u="sng" dirty="0">
                <a:solidFill>
                  <a:schemeClr val="tx1"/>
                </a:solidFill>
              </a:rPr>
              <a:t>The five frame is used to support early number skills.</a:t>
            </a:r>
            <a:r>
              <a:rPr lang="en-GB" sz="1300" dirty="0">
                <a:solidFill>
                  <a:schemeClr val="tx1"/>
                </a:solidFill>
              </a:rPr>
              <a:t> (Once pupils have a key understanding of numbers 1 – 5, they will move on to using a ten frame.)  </a:t>
            </a:r>
          </a:p>
        </p:txBody>
      </p:sp>
      <p:sp>
        <p:nvSpPr>
          <p:cNvPr id="47" name="Rectangle 46">
            <a:extLst>
              <a:ext uri="{FF2B5EF4-FFF2-40B4-BE49-F238E27FC236}">
                <a16:creationId xmlns:a16="http://schemas.microsoft.com/office/drawing/2014/main" id="{A9A473A1-ACD6-46F2-A090-B168CD71B69B}"/>
              </a:ext>
            </a:extLst>
          </p:cNvPr>
          <p:cNvSpPr/>
          <p:nvPr/>
        </p:nvSpPr>
        <p:spPr>
          <a:xfrm>
            <a:off x="238596" y="5384922"/>
            <a:ext cx="6415477" cy="212173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GB" sz="1400" u="sng" dirty="0">
                <a:solidFill>
                  <a:schemeClr val="tx1"/>
                </a:solidFill>
              </a:rPr>
              <a:t>Key vocabulary for Reception – Numbers </a:t>
            </a:r>
            <a:r>
              <a:rPr lang="en-GB" sz="1400" dirty="0">
                <a:solidFill>
                  <a:schemeClr val="tx1"/>
                </a:solidFill>
              </a:rPr>
              <a:t>1 – 6</a:t>
            </a:r>
            <a:endParaRPr lang="en-GB" sz="1400" u="sng" dirty="0">
              <a:solidFill>
                <a:schemeClr val="tx1"/>
              </a:solidFill>
            </a:endParaRPr>
          </a:p>
          <a:p>
            <a:pPr algn="ctr">
              <a:lnSpc>
                <a:spcPct val="200000"/>
              </a:lnSpc>
            </a:pPr>
            <a:r>
              <a:rPr lang="en-GB" sz="1400" b="1" dirty="0">
                <a:solidFill>
                  <a:schemeClr val="tx1"/>
                </a:solidFill>
              </a:rPr>
              <a:t>one (1)      two (2)      three (3)      four (4)     five (5)       six (6)      how many      count     more      fewer     greater      less      same      different      next      before      after          zero (0)     none      nothing      part      whole      is equal to (=)      plus      altogether     subtract     minus</a:t>
            </a:r>
            <a:endParaRPr lang="en-GB" sz="800" b="1" dirty="0">
              <a:solidFill>
                <a:schemeClr val="tx1"/>
              </a:solidFill>
            </a:endParaRPr>
          </a:p>
        </p:txBody>
      </p:sp>
      <p:graphicFrame>
        <p:nvGraphicFramePr>
          <p:cNvPr id="48" name="Table 47">
            <a:extLst>
              <a:ext uri="{FF2B5EF4-FFF2-40B4-BE49-F238E27FC236}">
                <a16:creationId xmlns:a16="http://schemas.microsoft.com/office/drawing/2014/main" id="{8B7702AE-B7E7-4711-A582-2CB6D3DCE6AC}"/>
              </a:ext>
            </a:extLst>
          </p:cNvPr>
          <p:cNvGraphicFramePr>
            <a:graphicFrameLocks noGrp="1"/>
          </p:cNvGraphicFramePr>
          <p:nvPr>
            <p:extLst>
              <p:ext uri="{D42A27DB-BD31-4B8C-83A1-F6EECF244321}">
                <p14:modId xmlns:p14="http://schemas.microsoft.com/office/powerpoint/2010/main" val="569174390"/>
              </p:ext>
            </p:extLst>
          </p:nvPr>
        </p:nvGraphicFramePr>
        <p:xfrm>
          <a:off x="258169" y="1094085"/>
          <a:ext cx="3338471" cy="2051495"/>
        </p:xfrm>
        <a:graphic>
          <a:graphicData uri="http://schemas.openxmlformats.org/drawingml/2006/table">
            <a:tbl>
              <a:tblPr firstRow="1" bandRow="1">
                <a:tableStyleId>{5940675A-B579-460E-94D1-54222C63F5DA}</a:tableStyleId>
              </a:tblPr>
              <a:tblGrid>
                <a:gridCol w="1048117">
                  <a:extLst>
                    <a:ext uri="{9D8B030D-6E8A-4147-A177-3AD203B41FA5}">
                      <a16:colId xmlns:a16="http://schemas.microsoft.com/office/drawing/2014/main" val="2930844339"/>
                    </a:ext>
                  </a:extLst>
                </a:gridCol>
                <a:gridCol w="1123405">
                  <a:extLst>
                    <a:ext uri="{9D8B030D-6E8A-4147-A177-3AD203B41FA5}">
                      <a16:colId xmlns:a16="http://schemas.microsoft.com/office/drawing/2014/main" val="588203538"/>
                    </a:ext>
                  </a:extLst>
                </a:gridCol>
                <a:gridCol w="1166949">
                  <a:extLst>
                    <a:ext uri="{9D8B030D-6E8A-4147-A177-3AD203B41FA5}">
                      <a16:colId xmlns:a16="http://schemas.microsoft.com/office/drawing/2014/main" val="1755218418"/>
                    </a:ext>
                  </a:extLst>
                </a:gridCol>
              </a:tblGrid>
              <a:tr h="470444">
                <a:tc>
                  <a:txBody>
                    <a:bodyPr/>
                    <a:lstStyle/>
                    <a:p>
                      <a:pPr algn="ctr"/>
                      <a:r>
                        <a:rPr lang="en-GB" sz="1050" b="1" dirty="0">
                          <a:solidFill>
                            <a:srgbClr val="E40045"/>
                          </a:solidFill>
                          <a:latin typeface="Arial" panose="020B0604020202020204" pitchFamily="34" charset="0"/>
                          <a:cs typeface="Arial" panose="020B0604020202020204" pitchFamily="34" charset="0"/>
                        </a:rPr>
                        <a:t>Early mathematical experiences</a:t>
                      </a:r>
                    </a:p>
                  </a:txBody>
                  <a:tcPr>
                    <a:lnL w="38100" cap="flat" cmpd="sng" algn="ctr">
                      <a:solidFill>
                        <a:srgbClr val="E6E6E6"/>
                      </a:solidFill>
                      <a:prstDash val="solid"/>
                      <a:round/>
                      <a:headEnd type="none" w="med" len="med"/>
                      <a:tailEnd type="none" w="med" len="med"/>
                    </a:lnL>
                    <a:lnR w="38100" cap="flat" cmpd="sng" algn="ctr">
                      <a:solidFill>
                        <a:srgbClr val="E6E6E6"/>
                      </a:solidFill>
                      <a:prstDash val="solid"/>
                      <a:round/>
                      <a:headEnd type="none" w="med" len="med"/>
                      <a:tailEnd type="none" w="med" len="med"/>
                    </a:lnR>
                    <a:lnT w="38100" cap="flat" cmpd="sng" algn="ctr">
                      <a:solidFill>
                        <a:srgbClr val="E6E6E6"/>
                      </a:solidFill>
                      <a:prstDash val="solid"/>
                      <a:round/>
                      <a:headEnd type="none" w="med" len="med"/>
                      <a:tailEnd type="none" w="med" len="med"/>
                    </a:lnT>
                    <a:lnB w="38100" cap="flat" cmpd="sng" algn="ctr">
                      <a:solidFill>
                        <a:srgbClr val="E6E6E6"/>
                      </a:solidFill>
                      <a:prstDash val="solid"/>
                      <a:round/>
                      <a:headEnd type="none" w="med" len="med"/>
                      <a:tailEnd type="none" w="med" len="med"/>
                    </a:lnB>
                    <a:solidFill>
                      <a:srgbClr val="E6E6E6"/>
                    </a:solidFill>
                  </a:tcPr>
                </a:tc>
                <a:tc>
                  <a:txBody>
                    <a:bodyPr/>
                    <a:lstStyle/>
                    <a:p>
                      <a:pPr algn="ctr"/>
                      <a:r>
                        <a:rPr lang="en-GB" sz="1050" b="1" dirty="0">
                          <a:solidFill>
                            <a:srgbClr val="E40045"/>
                          </a:solidFill>
                          <a:latin typeface="Arial" panose="020B0604020202020204" pitchFamily="34" charset="0"/>
                          <a:cs typeface="Arial" panose="020B0604020202020204" pitchFamily="34" charset="0"/>
                        </a:rPr>
                        <a:t>Pattern and early number</a:t>
                      </a:r>
                    </a:p>
                  </a:txBody>
                  <a:tcPr>
                    <a:lnL w="38100" cap="flat" cmpd="sng" algn="ctr">
                      <a:solidFill>
                        <a:srgbClr val="E6E6E6"/>
                      </a:solidFill>
                      <a:prstDash val="solid"/>
                      <a:round/>
                      <a:headEnd type="none" w="med" len="med"/>
                      <a:tailEnd type="none" w="med" len="med"/>
                    </a:lnL>
                    <a:lnR w="38100" cap="flat" cmpd="sng" algn="ctr">
                      <a:solidFill>
                        <a:srgbClr val="E6E6E6"/>
                      </a:solidFill>
                      <a:prstDash val="solid"/>
                      <a:round/>
                      <a:headEnd type="none" w="med" len="med"/>
                      <a:tailEnd type="none" w="med" len="med"/>
                    </a:lnR>
                    <a:lnT w="38100" cap="flat" cmpd="sng" algn="ctr">
                      <a:solidFill>
                        <a:srgbClr val="E6E6E6"/>
                      </a:solidFill>
                      <a:prstDash val="solid"/>
                      <a:round/>
                      <a:headEnd type="none" w="med" len="med"/>
                      <a:tailEnd type="none" w="med" len="med"/>
                    </a:lnT>
                    <a:lnB w="38100" cap="flat" cmpd="sng" algn="ctr">
                      <a:solidFill>
                        <a:srgbClr val="E6E6E6"/>
                      </a:solidFill>
                      <a:prstDash val="solid"/>
                      <a:round/>
                      <a:headEnd type="none" w="med" len="med"/>
                      <a:tailEnd type="none" w="med" len="med"/>
                    </a:lnB>
                    <a:solidFill>
                      <a:srgbClr val="E6E6E6"/>
                    </a:solidFill>
                  </a:tcPr>
                </a:tc>
                <a:tc>
                  <a:txBody>
                    <a:bodyPr/>
                    <a:lstStyle/>
                    <a:p>
                      <a:pPr algn="ctr"/>
                      <a:r>
                        <a:rPr lang="en-GB" sz="1050" b="1" dirty="0">
                          <a:solidFill>
                            <a:srgbClr val="E40045"/>
                          </a:solidFill>
                          <a:latin typeface="Arial" panose="020B0604020202020204" pitchFamily="34" charset="0"/>
                          <a:cs typeface="Arial" panose="020B0604020202020204" pitchFamily="34" charset="0"/>
                        </a:rPr>
                        <a:t>Numbers to 6</a:t>
                      </a:r>
                    </a:p>
                  </a:txBody>
                  <a:tcPr>
                    <a:lnL w="38100" cap="flat" cmpd="sng" algn="ctr">
                      <a:solidFill>
                        <a:srgbClr val="E6E6E6"/>
                      </a:solidFill>
                      <a:prstDash val="solid"/>
                      <a:round/>
                      <a:headEnd type="none" w="med" len="med"/>
                      <a:tailEnd type="none" w="med" len="med"/>
                    </a:lnL>
                    <a:lnR w="38100" cap="flat" cmpd="sng" algn="ctr">
                      <a:solidFill>
                        <a:srgbClr val="E6E6E6"/>
                      </a:solidFill>
                      <a:prstDash val="solid"/>
                      <a:round/>
                      <a:headEnd type="none" w="med" len="med"/>
                      <a:tailEnd type="none" w="med" len="med"/>
                    </a:lnR>
                    <a:lnT w="38100" cap="flat" cmpd="sng" algn="ctr">
                      <a:solidFill>
                        <a:srgbClr val="E6E6E6"/>
                      </a:solidFill>
                      <a:prstDash val="solid"/>
                      <a:round/>
                      <a:headEnd type="none" w="med" len="med"/>
                      <a:tailEnd type="none" w="med" len="med"/>
                    </a:lnT>
                    <a:lnB w="38100" cap="flat" cmpd="sng" algn="ctr">
                      <a:solidFill>
                        <a:srgbClr val="E6E6E6"/>
                      </a:solidFill>
                      <a:prstDash val="solid"/>
                      <a:round/>
                      <a:headEnd type="none" w="med" len="med"/>
                      <a:tailEnd type="none" w="med" len="med"/>
                    </a:lnB>
                    <a:solidFill>
                      <a:srgbClr val="E6E6E6"/>
                    </a:solidFill>
                  </a:tcPr>
                </a:tc>
                <a:extLst>
                  <a:ext uri="{0D108BD9-81ED-4DB2-BD59-A6C34878D82A}">
                    <a16:rowId xmlns:a16="http://schemas.microsoft.com/office/drawing/2014/main" val="2354303533"/>
                  </a:ext>
                </a:extLst>
              </a:tr>
              <a:tr h="1479995">
                <a:tc>
                  <a:txBody>
                    <a:bodyPr/>
                    <a:lstStyle/>
                    <a:p>
                      <a:pPr marL="0" indent="0">
                        <a:buFont typeface="Arial" panose="020B0604020202020204" pitchFamily="34" charset="0"/>
                        <a:buChar char="•"/>
                      </a:pPr>
                      <a:r>
                        <a:rPr lang="en-GB" sz="900" dirty="0">
                          <a:latin typeface="Arial" panose="020B0604020202020204" pitchFamily="34" charset="0"/>
                          <a:cs typeface="Arial" panose="020B0604020202020204" pitchFamily="34" charset="0"/>
                        </a:rPr>
                        <a:t> Classifying objects based on one attribute</a:t>
                      </a:r>
                    </a:p>
                    <a:p>
                      <a:pPr marL="0" indent="0" algn="l">
                        <a:buFont typeface="Arial" panose="020B0604020202020204" pitchFamily="34" charset="0"/>
                        <a:buChar char="•"/>
                      </a:pPr>
                      <a:r>
                        <a:rPr lang="en-GB" sz="900" dirty="0">
                          <a:latin typeface="Arial" panose="020B0604020202020204" pitchFamily="34" charset="0"/>
                          <a:cs typeface="Arial" panose="020B0604020202020204" pitchFamily="34" charset="0"/>
                        </a:rPr>
                        <a:t> Comparing objects and sets </a:t>
                      </a:r>
                    </a:p>
                    <a:p>
                      <a:pPr marL="0" indent="0" algn="l">
                        <a:buFont typeface="Arial" panose="020B0604020202020204" pitchFamily="34" charset="0"/>
                        <a:buChar char="•"/>
                      </a:pPr>
                      <a:r>
                        <a:rPr lang="en-GB" sz="900" dirty="0">
                          <a:latin typeface="Arial" panose="020B0604020202020204" pitchFamily="34" charset="0"/>
                          <a:cs typeface="Arial" panose="020B0604020202020204" pitchFamily="34" charset="0"/>
                        </a:rPr>
                        <a:t> Ordering objects and sets</a:t>
                      </a:r>
                    </a:p>
                  </a:txBody>
                  <a:tcPr>
                    <a:lnL w="38100" cap="flat" cmpd="sng" algn="ctr">
                      <a:solidFill>
                        <a:srgbClr val="E6E6E6"/>
                      </a:solidFill>
                      <a:prstDash val="solid"/>
                      <a:round/>
                      <a:headEnd type="none" w="med" len="med"/>
                      <a:tailEnd type="none" w="med" len="med"/>
                    </a:lnL>
                    <a:lnR w="38100" cap="flat" cmpd="sng" algn="ctr">
                      <a:solidFill>
                        <a:srgbClr val="E6E6E6"/>
                      </a:solidFill>
                      <a:prstDash val="solid"/>
                      <a:round/>
                      <a:headEnd type="none" w="med" len="med"/>
                      <a:tailEnd type="none" w="med" len="med"/>
                    </a:lnR>
                    <a:lnT w="38100" cap="flat" cmpd="sng" algn="ctr">
                      <a:solidFill>
                        <a:srgbClr val="E6E6E6"/>
                      </a:solidFill>
                      <a:prstDash val="solid"/>
                      <a:round/>
                      <a:headEnd type="none" w="med" len="med"/>
                      <a:tailEnd type="none" w="med" len="med"/>
                    </a:lnT>
                    <a:lnB w="38100" cap="flat" cmpd="sng" algn="ctr">
                      <a:solidFill>
                        <a:srgbClr val="E6E6E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dirty="0">
                          <a:solidFill>
                            <a:schemeClr val="tx1"/>
                          </a:solidFill>
                          <a:latin typeface="Arial" panose="020B0604020202020204" pitchFamily="34" charset="0"/>
                          <a:cs typeface="Arial" panose="020B0604020202020204" pitchFamily="34" charset="0"/>
                        </a:rPr>
                        <a:t> Recognise, describe, copy and extend colour and size patterns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dirty="0">
                          <a:solidFill>
                            <a:schemeClr val="tx1"/>
                          </a:solidFill>
                          <a:latin typeface="Arial" panose="020B0604020202020204" pitchFamily="34" charset="0"/>
                          <a:cs typeface="Arial" panose="020B0604020202020204" pitchFamily="34" charset="0"/>
                        </a:rPr>
                        <a:t> Count and represent the numbers 1 to 3</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dirty="0">
                          <a:solidFill>
                            <a:schemeClr val="tx1"/>
                          </a:solidFill>
                          <a:latin typeface="Arial" panose="020B0604020202020204" pitchFamily="34" charset="0"/>
                          <a:cs typeface="Arial" panose="020B0604020202020204" pitchFamily="34" charset="0"/>
                        </a:rPr>
                        <a:t> Estimate and check by counting</a:t>
                      </a:r>
                    </a:p>
                  </a:txBody>
                  <a:tcPr>
                    <a:lnL w="38100" cap="flat" cmpd="sng" algn="ctr">
                      <a:solidFill>
                        <a:srgbClr val="E6E6E6"/>
                      </a:solidFill>
                      <a:prstDash val="solid"/>
                      <a:round/>
                      <a:headEnd type="none" w="med" len="med"/>
                      <a:tailEnd type="none" w="med" len="med"/>
                    </a:lnL>
                    <a:lnR w="38100" cap="flat" cmpd="sng" algn="ctr">
                      <a:solidFill>
                        <a:srgbClr val="E6E6E6"/>
                      </a:solidFill>
                      <a:prstDash val="solid"/>
                      <a:round/>
                      <a:headEnd type="none" w="med" len="med"/>
                      <a:tailEnd type="none" w="med" len="med"/>
                    </a:lnR>
                    <a:lnT w="38100" cap="flat" cmpd="sng" algn="ctr">
                      <a:solidFill>
                        <a:srgbClr val="E6E6E6"/>
                      </a:solidFill>
                      <a:prstDash val="solid"/>
                      <a:round/>
                      <a:headEnd type="none" w="med" len="med"/>
                      <a:tailEnd type="none" w="med" len="med"/>
                    </a:lnT>
                    <a:lnB w="38100" cap="flat" cmpd="sng" algn="ctr">
                      <a:solidFill>
                        <a:srgbClr val="E6E6E6"/>
                      </a:solidFill>
                      <a:prstDash val="solid"/>
                      <a:round/>
                      <a:headEnd type="none" w="med" len="med"/>
                      <a:tailEnd type="none" w="med" len="med"/>
                    </a:lnB>
                  </a:tcPr>
                </a:tc>
                <a:tc>
                  <a:txBody>
                    <a:bodyPr/>
                    <a:lstStyle/>
                    <a:p>
                      <a:pPr marL="0" indent="0">
                        <a:buFont typeface="Arial" panose="020B0604020202020204" pitchFamily="34" charset="0"/>
                        <a:buChar char="•"/>
                      </a:pPr>
                      <a:r>
                        <a:rPr lang="en-GB" sz="900" dirty="0">
                          <a:latin typeface="Arial" panose="020B0604020202020204" pitchFamily="34" charset="0"/>
                          <a:cs typeface="Arial" panose="020B0604020202020204" pitchFamily="34" charset="0"/>
                        </a:rPr>
                        <a:t>  Count up to six objects</a:t>
                      </a:r>
                    </a:p>
                    <a:p>
                      <a:pPr marL="0" indent="0">
                        <a:buFont typeface="Arial" panose="020B0604020202020204" pitchFamily="34" charset="0"/>
                        <a:buChar char="•"/>
                      </a:pPr>
                      <a:r>
                        <a:rPr lang="en-GB" sz="900" dirty="0">
                          <a:latin typeface="Arial" panose="020B0604020202020204" pitchFamily="34" charset="0"/>
                          <a:cs typeface="Arial" panose="020B0604020202020204" pitchFamily="34" charset="0"/>
                        </a:rPr>
                        <a:t> One more or one fewer</a:t>
                      </a:r>
                    </a:p>
                    <a:p>
                      <a:pPr marL="0" indent="0">
                        <a:buFont typeface="Arial" panose="020B0604020202020204" pitchFamily="34" charset="0"/>
                        <a:buChar char="•"/>
                      </a:pPr>
                      <a:r>
                        <a:rPr lang="en-GB" sz="900" dirty="0">
                          <a:latin typeface="Arial" panose="020B0604020202020204" pitchFamily="34" charset="0"/>
                          <a:cs typeface="Arial" panose="020B0604020202020204" pitchFamily="34" charset="0"/>
                        </a:rPr>
                        <a:t> Order numbers 1 – 6 </a:t>
                      </a:r>
                    </a:p>
                    <a:p>
                      <a:pPr marL="0" indent="0">
                        <a:buFont typeface="Arial" panose="020B0604020202020204" pitchFamily="34" charset="0"/>
                        <a:buChar char="•"/>
                      </a:pPr>
                      <a:r>
                        <a:rPr lang="en-GB" sz="900" dirty="0">
                          <a:latin typeface="Arial" panose="020B0604020202020204" pitchFamily="34" charset="0"/>
                          <a:cs typeface="Arial" panose="020B0604020202020204" pitchFamily="34" charset="0"/>
                        </a:rPr>
                        <a:t> Conservation of numbers within 6</a:t>
                      </a:r>
                    </a:p>
                  </a:txBody>
                  <a:tcPr>
                    <a:lnL w="38100" cap="flat" cmpd="sng" algn="ctr">
                      <a:solidFill>
                        <a:srgbClr val="E6E6E6"/>
                      </a:solidFill>
                      <a:prstDash val="solid"/>
                      <a:round/>
                      <a:headEnd type="none" w="med" len="med"/>
                      <a:tailEnd type="none" w="med" len="med"/>
                    </a:lnL>
                    <a:lnR w="38100" cap="flat" cmpd="sng" algn="ctr">
                      <a:solidFill>
                        <a:srgbClr val="E6E6E6"/>
                      </a:solidFill>
                      <a:prstDash val="solid"/>
                      <a:round/>
                      <a:headEnd type="none" w="med" len="med"/>
                      <a:tailEnd type="none" w="med" len="med"/>
                    </a:lnR>
                    <a:lnT w="38100" cap="flat" cmpd="sng" algn="ctr">
                      <a:solidFill>
                        <a:srgbClr val="E6E6E6"/>
                      </a:solidFill>
                      <a:prstDash val="solid"/>
                      <a:round/>
                      <a:headEnd type="none" w="med" len="med"/>
                      <a:tailEnd type="none" w="med" len="med"/>
                    </a:lnT>
                    <a:lnB w="38100" cap="flat" cmpd="sng" algn="ctr">
                      <a:solidFill>
                        <a:srgbClr val="E6E6E6"/>
                      </a:solidFill>
                      <a:prstDash val="solid"/>
                      <a:round/>
                      <a:headEnd type="none" w="med" len="med"/>
                      <a:tailEnd type="none" w="med" len="med"/>
                    </a:lnB>
                  </a:tcPr>
                </a:tc>
                <a:extLst>
                  <a:ext uri="{0D108BD9-81ED-4DB2-BD59-A6C34878D82A}">
                    <a16:rowId xmlns:a16="http://schemas.microsoft.com/office/drawing/2014/main" val="2538896136"/>
                  </a:ext>
                </a:extLst>
              </a:tr>
            </a:tbl>
          </a:graphicData>
        </a:graphic>
      </p:graphicFrame>
      <p:graphicFrame>
        <p:nvGraphicFramePr>
          <p:cNvPr id="49" name="Table 48">
            <a:extLst>
              <a:ext uri="{FF2B5EF4-FFF2-40B4-BE49-F238E27FC236}">
                <a16:creationId xmlns:a16="http://schemas.microsoft.com/office/drawing/2014/main" id="{62143FD7-00DA-4370-8DE4-3DDC50DB4C9B}"/>
              </a:ext>
            </a:extLst>
          </p:cNvPr>
          <p:cNvGraphicFramePr>
            <a:graphicFrameLocks noGrp="1"/>
          </p:cNvGraphicFramePr>
          <p:nvPr>
            <p:extLst>
              <p:ext uri="{D42A27DB-BD31-4B8C-83A1-F6EECF244321}">
                <p14:modId xmlns:p14="http://schemas.microsoft.com/office/powerpoint/2010/main" val="3551229647"/>
              </p:ext>
            </p:extLst>
          </p:nvPr>
        </p:nvGraphicFramePr>
        <p:xfrm>
          <a:off x="3596640" y="1071225"/>
          <a:ext cx="3057433" cy="2074355"/>
        </p:xfrm>
        <a:graphic>
          <a:graphicData uri="http://schemas.openxmlformats.org/drawingml/2006/table">
            <a:tbl>
              <a:tblPr firstRow="1" bandRow="1">
                <a:tableStyleId>{5940675A-B579-460E-94D1-54222C63F5DA}</a:tableStyleId>
              </a:tblPr>
              <a:tblGrid>
                <a:gridCol w="935460">
                  <a:extLst>
                    <a:ext uri="{9D8B030D-6E8A-4147-A177-3AD203B41FA5}">
                      <a16:colId xmlns:a16="http://schemas.microsoft.com/office/drawing/2014/main" val="2930844339"/>
                    </a:ext>
                  </a:extLst>
                </a:gridCol>
                <a:gridCol w="745753">
                  <a:extLst>
                    <a:ext uri="{9D8B030D-6E8A-4147-A177-3AD203B41FA5}">
                      <a16:colId xmlns:a16="http://schemas.microsoft.com/office/drawing/2014/main" val="588203538"/>
                    </a:ext>
                  </a:extLst>
                </a:gridCol>
                <a:gridCol w="737936">
                  <a:extLst>
                    <a:ext uri="{9D8B030D-6E8A-4147-A177-3AD203B41FA5}">
                      <a16:colId xmlns:a16="http://schemas.microsoft.com/office/drawing/2014/main" val="1847063195"/>
                    </a:ext>
                  </a:extLst>
                </a:gridCol>
                <a:gridCol w="638284">
                  <a:extLst>
                    <a:ext uri="{9D8B030D-6E8A-4147-A177-3AD203B41FA5}">
                      <a16:colId xmlns:a16="http://schemas.microsoft.com/office/drawing/2014/main" val="471910721"/>
                    </a:ext>
                  </a:extLst>
                </a:gridCol>
              </a:tblGrid>
              <a:tr h="579015">
                <a:tc>
                  <a:txBody>
                    <a:bodyPr/>
                    <a:lstStyle/>
                    <a:p>
                      <a:pPr algn="ctr"/>
                      <a:r>
                        <a:rPr lang="en-GB" sz="1050" b="1" dirty="0">
                          <a:solidFill>
                            <a:srgbClr val="E40045"/>
                          </a:solidFill>
                          <a:latin typeface="Arial" panose="020B0604020202020204" pitchFamily="34" charset="0"/>
                          <a:cs typeface="Arial" panose="020B0604020202020204" pitchFamily="34" charset="0"/>
                        </a:rPr>
                        <a:t>Addition and subtraction</a:t>
                      </a:r>
                    </a:p>
                  </a:txBody>
                  <a:tcPr>
                    <a:lnL w="38100" cap="flat" cmpd="sng" algn="ctr">
                      <a:solidFill>
                        <a:srgbClr val="E6E6E6"/>
                      </a:solidFill>
                      <a:prstDash val="solid"/>
                      <a:round/>
                      <a:headEnd type="none" w="med" len="med"/>
                      <a:tailEnd type="none" w="med" len="med"/>
                    </a:lnL>
                    <a:lnR w="38100" cap="flat" cmpd="sng" algn="ctr">
                      <a:solidFill>
                        <a:srgbClr val="E6E6E6"/>
                      </a:solidFill>
                      <a:prstDash val="solid"/>
                      <a:round/>
                      <a:headEnd type="none" w="med" len="med"/>
                      <a:tailEnd type="none" w="med" len="med"/>
                    </a:lnR>
                    <a:lnT w="38100" cap="flat" cmpd="sng" algn="ctr">
                      <a:solidFill>
                        <a:srgbClr val="E6E6E6"/>
                      </a:solidFill>
                      <a:prstDash val="solid"/>
                      <a:round/>
                      <a:headEnd type="none" w="med" len="med"/>
                      <a:tailEnd type="none" w="med" len="med"/>
                    </a:lnT>
                    <a:lnB w="38100" cap="flat" cmpd="sng" algn="ctr">
                      <a:solidFill>
                        <a:srgbClr val="E6E6E6"/>
                      </a:solidFill>
                      <a:prstDash val="solid"/>
                      <a:round/>
                      <a:headEnd type="none" w="med" len="med"/>
                      <a:tailEnd type="none" w="med" len="med"/>
                    </a:lnB>
                    <a:solidFill>
                      <a:srgbClr val="E6E6E6"/>
                    </a:solidFill>
                  </a:tcPr>
                </a:tc>
                <a:tc>
                  <a:txBody>
                    <a:bodyPr/>
                    <a:lstStyle/>
                    <a:p>
                      <a:pPr algn="ctr"/>
                      <a:r>
                        <a:rPr lang="en-GB" sz="1050" b="1" dirty="0">
                          <a:solidFill>
                            <a:srgbClr val="E40045"/>
                          </a:solidFill>
                          <a:latin typeface="Arial" panose="020B0604020202020204" pitchFamily="34" charset="0"/>
                          <a:cs typeface="Arial" panose="020B0604020202020204" pitchFamily="34" charset="0"/>
                        </a:rPr>
                        <a:t>Measure</a:t>
                      </a:r>
                    </a:p>
                  </a:txBody>
                  <a:tcPr>
                    <a:lnL w="38100" cap="flat" cmpd="sng" algn="ctr">
                      <a:solidFill>
                        <a:srgbClr val="E6E6E6"/>
                      </a:solidFill>
                      <a:prstDash val="solid"/>
                      <a:round/>
                      <a:headEnd type="none" w="med" len="med"/>
                      <a:tailEnd type="none" w="med" len="med"/>
                    </a:lnL>
                    <a:lnR w="38100" cap="flat" cmpd="sng" algn="ctr">
                      <a:solidFill>
                        <a:srgbClr val="E6E6E6"/>
                      </a:solidFill>
                      <a:prstDash val="solid"/>
                      <a:round/>
                      <a:headEnd type="none" w="med" len="med"/>
                      <a:tailEnd type="none" w="med" len="med"/>
                    </a:lnR>
                    <a:lnT w="38100" cap="flat" cmpd="sng" algn="ctr">
                      <a:solidFill>
                        <a:srgbClr val="E6E6E6"/>
                      </a:solidFill>
                      <a:prstDash val="solid"/>
                      <a:round/>
                      <a:headEnd type="none" w="med" len="med"/>
                      <a:tailEnd type="none" w="med" len="med"/>
                    </a:lnT>
                    <a:lnB w="38100" cap="flat" cmpd="sng" algn="ctr">
                      <a:solidFill>
                        <a:srgbClr val="E6E6E6"/>
                      </a:solidFill>
                      <a:prstDash val="solid"/>
                      <a:round/>
                      <a:headEnd type="none" w="med" len="med"/>
                      <a:tailEnd type="none" w="med" len="med"/>
                    </a:lnB>
                    <a:solidFill>
                      <a:srgbClr val="E6E6E6"/>
                    </a:solidFill>
                  </a:tcPr>
                </a:tc>
                <a:tc>
                  <a:txBody>
                    <a:bodyPr/>
                    <a:lstStyle/>
                    <a:p>
                      <a:pPr algn="ctr"/>
                      <a:r>
                        <a:rPr lang="en-GB" sz="1050" b="1" dirty="0">
                          <a:solidFill>
                            <a:srgbClr val="E40045"/>
                          </a:solidFill>
                          <a:latin typeface="Arial" panose="020B0604020202020204" pitchFamily="34" charset="0"/>
                          <a:cs typeface="Arial" panose="020B0604020202020204" pitchFamily="34" charset="0"/>
                        </a:rPr>
                        <a:t>Shape and sorting</a:t>
                      </a:r>
                    </a:p>
                  </a:txBody>
                  <a:tcPr>
                    <a:lnL w="38100" cap="flat" cmpd="sng" algn="ctr">
                      <a:solidFill>
                        <a:srgbClr val="E6E6E6"/>
                      </a:solidFill>
                      <a:prstDash val="solid"/>
                      <a:round/>
                      <a:headEnd type="none" w="med" len="med"/>
                      <a:tailEnd type="none" w="med" len="med"/>
                    </a:lnL>
                    <a:lnR w="38100" cap="flat" cmpd="sng" algn="ctr">
                      <a:solidFill>
                        <a:srgbClr val="E6E6E6"/>
                      </a:solidFill>
                      <a:prstDash val="solid"/>
                      <a:round/>
                      <a:headEnd type="none" w="med" len="med"/>
                      <a:tailEnd type="none" w="med" len="med"/>
                    </a:lnR>
                    <a:lnT w="38100" cap="flat" cmpd="sng" algn="ctr">
                      <a:solidFill>
                        <a:srgbClr val="E6E6E6"/>
                      </a:solidFill>
                      <a:prstDash val="solid"/>
                      <a:round/>
                      <a:headEnd type="none" w="med" len="med"/>
                      <a:tailEnd type="none" w="med" len="med"/>
                    </a:lnT>
                    <a:lnB w="38100" cap="flat" cmpd="sng" algn="ctr">
                      <a:solidFill>
                        <a:srgbClr val="E6E6E6"/>
                      </a:solidFill>
                      <a:prstDash val="solid"/>
                      <a:round/>
                      <a:headEnd type="none" w="med" len="med"/>
                      <a:tailEnd type="none" w="med" len="med"/>
                    </a:lnB>
                    <a:solidFill>
                      <a:srgbClr val="E6E6E6"/>
                    </a:solidFill>
                  </a:tcPr>
                </a:tc>
                <a:tc>
                  <a:txBody>
                    <a:bodyPr/>
                    <a:lstStyle/>
                    <a:p>
                      <a:pPr algn="ctr"/>
                      <a:r>
                        <a:rPr lang="en-GB" sz="1050" b="1" dirty="0">
                          <a:solidFill>
                            <a:srgbClr val="E40045"/>
                          </a:solidFill>
                          <a:latin typeface="Arial" panose="020B0604020202020204" pitchFamily="34" charset="0"/>
                          <a:cs typeface="Arial" panose="020B0604020202020204" pitchFamily="34" charset="0"/>
                        </a:rPr>
                        <a:t>Calendar and time</a:t>
                      </a:r>
                    </a:p>
                  </a:txBody>
                  <a:tcPr>
                    <a:lnL w="38100" cap="flat" cmpd="sng" algn="ctr">
                      <a:solidFill>
                        <a:srgbClr val="E6E6E6"/>
                      </a:solidFill>
                      <a:prstDash val="solid"/>
                      <a:round/>
                      <a:headEnd type="none" w="med" len="med"/>
                      <a:tailEnd type="none" w="med" len="med"/>
                    </a:lnL>
                    <a:lnR w="38100" cap="flat" cmpd="sng" algn="ctr">
                      <a:solidFill>
                        <a:srgbClr val="E6E6E6"/>
                      </a:solidFill>
                      <a:prstDash val="solid"/>
                      <a:round/>
                      <a:headEnd type="none" w="med" len="med"/>
                      <a:tailEnd type="none" w="med" len="med"/>
                    </a:lnR>
                    <a:lnT w="38100" cap="flat" cmpd="sng" algn="ctr">
                      <a:solidFill>
                        <a:srgbClr val="E6E6E6"/>
                      </a:solidFill>
                      <a:prstDash val="solid"/>
                      <a:round/>
                      <a:headEnd type="none" w="med" len="med"/>
                      <a:tailEnd type="none" w="med" len="med"/>
                    </a:lnT>
                    <a:lnB w="38100" cap="flat" cmpd="sng" algn="ctr">
                      <a:solidFill>
                        <a:srgbClr val="E6E6E6"/>
                      </a:solidFill>
                      <a:prstDash val="solid"/>
                      <a:round/>
                      <a:headEnd type="none" w="med" len="med"/>
                      <a:tailEnd type="none" w="med" len="med"/>
                    </a:lnB>
                    <a:solidFill>
                      <a:srgbClr val="E6E6E6"/>
                    </a:solidFill>
                  </a:tcPr>
                </a:tc>
                <a:extLst>
                  <a:ext uri="{0D108BD9-81ED-4DB2-BD59-A6C34878D82A}">
                    <a16:rowId xmlns:a16="http://schemas.microsoft.com/office/drawing/2014/main" val="2354303533"/>
                  </a:ext>
                </a:extLst>
              </a:tr>
              <a:tr h="1495340">
                <a:tc>
                  <a:txBody>
                    <a:bodyPr/>
                    <a:lstStyle/>
                    <a:p>
                      <a:pPr marL="0" indent="0">
                        <a:buFont typeface="Arial" panose="020B0604020202020204" pitchFamily="34" charset="0"/>
                        <a:buChar char="•"/>
                      </a:pPr>
                      <a:r>
                        <a:rPr lang="en-GB" sz="900" dirty="0">
                          <a:latin typeface="Arial" panose="020B0604020202020204" pitchFamily="34" charset="0"/>
                          <a:cs typeface="Arial" panose="020B0604020202020204" pitchFamily="34" charset="0"/>
                        </a:rPr>
                        <a:t> Count up to six objects</a:t>
                      </a:r>
                    </a:p>
                    <a:p>
                      <a:pPr marL="0" indent="0">
                        <a:buFont typeface="Arial" panose="020B0604020202020204" pitchFamily="34" charset="0"/>
                        <a:buChar char="•"/>
                      </a:pPr>
                      <a:r>
                        <a:rPr lang="en-GB" sz="900" dirty="0">
                          <a:latin typeface="Arial" panose="020B0604020202020204" pitchFamily="34" charset="0"/>
                          <a:cs typeface="Arial" panose="020B0604020202020204" pitchFamily="34" charset="0"/>
                        </a:rPr>
                        <a:t> One more or one fewer</a:t>
                      </a:r>
                    </a:p>
                    <a:p>
                      <a:pPr marL="0" indent="0">
                        <a:buFont typeface="Arial" panose="020B0604020202020204" pitchFamily="34" charset="0"/>
                        <a:buChar char="•"/>
                      </a:pPr>
                      <a:r>
                        <a:rPr lang="en-GB" sz="900" dirty="0">
                          <a:latin typeface="Arial" panose="020B0604020202020204" pitchFamily="34" charset="0"/>
                          <a:cs typeface="Arial" panose="020B0604020202020204" pitchFamily="34" charset="0"/>
                        </a:rPr>
                        <a:t> Order numbers 1 – 6 </a:t>
                      </a:r>
                    </a:p>
                    <a:p>
                      <a:pPr marL="0" indent="0">
                        <a:buFont typeface="Arial" panose="020B0604020202020204" pitchFamily="34" charset="0"/>
                        <a:buChar char="•"/>
                      </a:pPr>
                      <a:r>
                        <a:rPr lang="en-GB" sz="900" dirty="0">
                          <a:latin typeface="Arial" panose="020B0604020202020204" pitchFamily="34" charset="0"/>
                          <a:cs typeface="Arial" panose="020B0604020202020204" pitchFamily="34" charset="0"/>
                        </a:rPr>
                        <a:t> Conservation of numbers within 6</a:t>
                      </a:r>
                    </a:p>
                  </a:txBody>
                  <a:tcPr>
                    <a:lnL w="38100" cap="flat" cmpd="sng" algn="ctr">
                      <a:solidFill>
                        <a:srgbClr val="E6E6E6"/>
                      </a:solidFill>
                      <a:prstDash val="solid"/>
                      <a:round/>
                      <a:headEnd type="none" w="med" len="med"/>
                      <a:tailEnd type="none" w="med" len="med"/>
                    </a:lnL>
                    <a:lnR w="38100" cap="flat" cmpd="sng" algn="ctr">
                      <a:solidFill>
                        <a:srgbClr val="E6E6E6"/>
                      </a:solidFill>
                      <a:prstDash val="solid"/>
                      <a:round/>
                      <a:headEnd type="none" w="med" len="med"/>
                      <a:tailEnd type="none" w="med" len="med"/>
                    </a:lnR>
                    <a:lnT w="38100" cap="flat" cmpd="sng" algn="ctr">
                      <a:solidFill>
                        <a:srgbClr val="E6E6E6"/>
                      </a:solidFill>
                      <a:prstDash val="solid"/>
                      <a:round/>
                      <a:headEnd type="none" w="med" len="med"/>
                      <a:tailEnd type="none" w="med" len="med"/>
                    </a:lnT>
                    <a:lnB w="38100" cap="flat" cmpd="sng" algn="ctr">
                      <a:solidFill>
                        <a:srgbClr val="E6E6E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dirty="0">
                          <a:solidFill>
                            <a:schemeClr val="tx1"/>
                          </a:solidFill>
                          <a:latin typeface="Arial" panose="020B0604020202020204" pitchFamily="34" charset="0"/>
                          <a:cs typeface="Arial" panose="020B0604020202020204" pitchFamily="34" charset="0"/>
                        </a:rPr>
                        <a:t>Estimate, order, compare, discuss and explore capacity, weight and lengths</a:t>
                      </a:r>
                    </a:p>
                  </a:txBody>
                  <a:tcPr>
                    <a:lnL w="38100" cap="flat" cmpd="sng" algn="ctr">
                      <a:solidFill>
                        <a:srgbClr val="E6E6E6"/>
                      </a:solidFill>
                      <a:prstDash val="solid"/>
                      <a:round/>
                      <a:headEnd type="none" w="med" len="med"/>
                      <a:tailEnd type="none" w="med" len="med"/>
                    </a:lnL>
                    <a:lnR w="38100" cap="flat" cmpd="sng" algn="ctr">
                      <a:solidFill>
                        <a:srgbClr val="E6E6E6"/>
                      </a:solidFill>
                      <a:prstDash val="solid"/>
                      <a:round/>
                      <a:headEnd type="none" w="med" len="med"/>
                      <a:tailEnd type="none" w="med" len="med"/>
                    </a:lnR>
                    <a:lnT w="38100" cap="flat" cmpd="sng" algn="ctr">
                      <a:solidFill>
                        <a:srgbClr val="E6E6E6"/>
                      </a:solidFill>
                      <a:prstDash val="solid"/>
                      <a:round/>
                      <a:headEnd type="none" w="med" len="med"/>
                      <a:tailEnd type="none" w="med" len="med"/>
                    </a:lnT>
                    <a:lnB w="38100" cap="flat" cmpd="sng" algn="ctr">
                      <a:solidFill>
                        <a:srgbClr val="E6E6E6"/>
                      </a:solidFill>
                      <a:prstDash val="solid"/>
                      <a:round/>
                      <a:headEnd type="none" w="med" len="med"/>
                      <a:tailEnd type="none" w="med" len="med"/>
                    </a:lnB>
                  </a:tcPr>
                </a:tc>
                <a:tc>
                  <a:txBody>
                    <a:bodyPr/>
                    <a:lstStyle/>
                    <a:p>
                      <a:pPr marL="0" indent="0" algn="l">
                        <a:buFont typeface="Arial" panose="020B0604020202020204" pitchFamily="34" charset="0"/>
                        <a:buChar char="•"/>
                      </a:pPr>
                      <a:r>
                        <a:rPr lang="en-GB" sz="900" b="0" dirty="0">
                          <a:solidFill>
                            <a:schemeClr val="tx1"/>
                          </a:solidFill>
                          <a:latin typeface="Arial" panose="020B0604020202020204" pitchFamily="34" charset="0"/>
                          <a:cs typeface="Arial" panose="020B0604020202020204" pitchFamily="34" charset="0"/>
                        </a:rPr>
                        <a:t>Describe and sort   3-D shapes</a:t>
                      </a:r>
                    </a:p>
                    <a:p>
                      <a:pPr marL="0" indent="0" algn="l">
                        <a:buFont typeface="Arial" panose="020B0604020202020204" pitchFamily="34" charset="0"/>
                        <a:buChar char="•"/>
                      </a:pPr>
                      <a:r>
                        <a:rPr lang="en-GB" sz="900" b="0" dirty="0">
                          <a:solidFill>
                            <a:schemeClr val="tx1"/>
                          </a:solidFill>
                          <a:latin typeface="Arial" panose="020B0604020202020204" pitchFamily="34" charset="0"/>
                          <a:cs typeface="Arial" panose="020B0604020202020204" pitchFamily="34" charset="0"/>
                        </a:rPr>
                        <a:t> Describe position accurately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dirty="0">
                        <a:solidFill>
                          <a:schemeClr val="tx1"/>
                        </a:solidFill>
                        <a:latin typeface="Arial" panose="020B0604020202020204" pitchFamily="34" charset="0"/>
                        <a:cs typeface="Arial" panose="020B0604020202020204" pitchFamily="34" charset="0"/>
                      </a:endParaRPr>
                    </a:p>
                  </a:txBody>
                  <a:tcPr>
                    <a:lnL w="38100" cap="flat" cmpd="sng" algn="ctr">
                      <a:solidFill>
                        <a:srgbClr val="E6E6E6"/>
                      </a:solidFill>
                      <a:prstDash val="solid"/>
                      <a:round/>
                      <a:headEnd type="none" w="med" len="med"/>
                      <a:tailEnd type="none" w="med" len="med"/>
                    </a:lnL>
                    <a:lnR w="38100" cap="flat" cmpd="sng" algn="ctr">
                      <a:solidFill>
                        <a:srgbClr val="E6E6E6"/>
                      </a:solidFill>
                      <a:prstDash val="solid"/>
                      <a:round/>
                      <a:headEnd type="none" w="med" len="med"/>
                      <a:tailEnd type="none" w="med" len="med"/>
                    </a:lnR>
                    <a:lnT w="38100" cap="flat" cmpd="sng" algn="ctr">
                      <a:solidFill>
                        <a:srgbClr val="E6E6E6"/>
                      </a:solidFill>
                      <a:prstDash val="solid"/>
                      <a:round/>
                      <a:headEnd type="none" w="med" len="med"/>
                      <a:tailEnd type="none" w="med" len="med"/>
                    </a:lnT>
                    <a:lnB w="38100" cap="flat" cmpd="sng" algn="ctr">
                      <a:solidFill>
                        <a:srgbClr val="E6E6E6"/>
                      </a:solidFill>
                      <a:prstDash val="solid"/>
                      <a:round/>
                      <a:headEnd type="none" w="med" len="med"/>
                      <a:tailEnd type="none" w="med" len="med"/>
                    </a:lnB>
                  </a:tcPr>
                </a:tc>
                <a:tc>
                  <a:txBody>
                    <a:bodyPr/>
                    <a:lstStyle/>
                    <a:p>
                      <a:pPr marL="0" indent="0">
                        <a:buFont typeface="Arial" panose="020B0604020202020204" pitchFamily="34" charset="0"/>
                        <a:buChar char="•"/>
                      </a:pPr>
                      <a:r>
                        <a:rPr lang="en-GB" sz="900" dirty="0">
                          <a:latin typeface="Arial" panose="020B0604020202020204" pitchFamily="34" charset="0"/>
                          <a:cs typeface="Arial" panose="020B0604020202020204" pitchFamily="34" charset="0"/>
                        </a:rPr>
                        <a:t>Days of the week and seasons</a:t>
                      </a:r>
                    </a:p>
                    <a:p>
                      <a:pPr marL="0" indent="0">
                        <a:buFont typeface="Arial" panose="020B0604020202020204" pitchFamily="34" charset="0"/>
                        <a:buChar char="•"/>
                      </a:pPr>
                      <a:r>
                        <a:rPr lang="en-GB" sz="900" dirty="0">
                          <a:latin typeface="Arial" panose="020B0604020202020204" pitchFamily="34" charset="0"/>
                          <a:cs typeface="Arial" panose="020B0604020202020204" pitchFamily="34" charset="0"/>
                        </a:rPr>
                        <a:t>Sequence daily events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dirty="0">
                        <a:solidFill>
                          <a:schemeClr val="tx1"/>
                        </a:solidFill>
                        <a:latin typeface="Arial" panose="020B0604020202020204" pitchFamily="34" charset="0"/>
                        <a:cs typeface="Arial" panose="020B0604020202020204" pitchFamily="34" charset="0"/>
                      </a:endParaRPr>
                    </a:p>
                  </a:txBody>
                  <a:tcPr>
                    <a:lnL w="38100" cap="flat" cmpd="sng" algn="ctr">
                      <a:solidFill>
                        <a:srgbClr val="E6E6E6"/>
                      </a:solidFill>
                      <a:prstDash val="solid"/>
                      <a:round/>
                      <a:headEnd type="none" w="med" len="med"/>
                      <a:tailEnd type="none" w="med" len="med"/>
                    </a:lnL>
                    <a:lnR w="38100" cap="flat" cmpd="sng" algn="ctr">
                      <a:solidFill>
                        <a:srgbClr val="E6E6E6"/>
                      </a:solidFill>
                      <a:prstDash val="solid"/>
                      <a:round/>
                      <a:headEnd type="none" w="med" len="med"/>
                      <a:tailEnd type="none" w="med" len="med"/>
                    </a:lnR>
                    <a:lnT w="38100" cap="flat" cmpd="sng" algn="ctr">
                      <a:solidFill>
                        <a:srgbClr val="E6E6E6"/>
                      </a:solidFill>
                      <a:prstDash val="solid"/>
                      <a:round/>
                      <a:headEnd type="none" w="med" len="med"/>
                      <a:tailEnd type="none" w="med" len="med"/>
                    </a:lnT>
                    <a:lnB w="38100" cap="flat" cmpd="sng" algn="ctr">
                      <a:solidFill>
                        <a:srgbClr val="E6E6E6"/>
                      </a:solidFill>
                      <a:prstDash val="solid"/>
                      <a:round/>
                      <a:headEnd type="none" w="med" len="med"/>
                      <a:tailEnd type="none" w="med" len="med"/>
                    </a:lnB>
                  </a:tcPr>
                </a:tc>
                <a:extLst>
                  <a:ext uri="{0D108BD9-81ED-4DB2-BD59-A6C34878D82A}">
                    <a16:rowId xmlns:a16="http://schemas.microsoft.com/office/drawing/2014/main" val="2538896136"/>
                  </a:ext>
                </a:extLst>
              </a:tr>
            </a:tbl>
          </a:graphicData>
        </a:graphic>
      </p:graphicFrame>
      <p:sp>
        <p:nvSpPr>
          <p:cNvPr id="8" name="TextBox 7">
            <a:extLst>
              <a:ext uri="{FF2B5EF4-FFF2-40B4-BE49-F238E27FC236}">
                <a16:creationId xmlns:a16="http://schemas.microsoft.com/office/drawing/2014/main" id="{1754C992-1827-46CA-BB29-1C6CC0229C01}"/>
              </a:ext>
            </a:extLst>
          </p:cNvPr>
          <p:cNvSpPr txBox="1"/>
          <p:nvPr/>
        </p:nvSpPr>
        <p:spPr>
          <a:xfrm>
            <a:off x="2255520" y="835052"/>
            <a:ext cx="2414545" cy="261610"/>
          </a:xfrm>
          <a:prstGeom prst="rect">
            <a:avLst/>
          </a:prstGeom>
          <a:solidFill>
            <a:schemeClr val="bg2"/>
          </a:solidFill>
        </p:spPr>
        <p:txBody>
          <a:bodyPr wrap="square" rtlCol="0">
            <a:spAutoFit/>
          </a:bodyPr>
          <a:lstStyle/>
          <a:p>
            <a:r>
              <a:rPr lang="en-GB" sz="1100" dirty="0"/>
              <a:t>Reception - Autumn Curriculum Map</a:t>
            </a:r>
          </a:p>
        </p:txBody>
      </p:sp>
      <p:sp>
        <p:nvSpPr>
          <p:cNvPr id="19" name="Rectangle 18">
            <a:extLst>
              <a:ext uri="{FF2B5EF4-FFF2-40B4-BE49-F238E27FC236}">
                <a16:creationId xmlns:a16="http://schemas.microsoft.com/office/drawing/2014/main" id="{2DAEF76D-CD07-4E3D-8940-FC94FC0D6CE2}"/>
              </a:ext>
            </a:extLst>
          </p:cNvPr>
          <p:cNvSpPr/>
          <p:nvPr/>
        </p:nvSpPr>
        <p:spPr>
          <a:xfrm>
            <a:off x="258169" y="3834139"/>
            <a:ext cx="6415477" cy="1321178"/>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pPr marL="180000" indent="-180000">
              <a:buFont typeface="+mj-lt"/>
              <a:buAutoNum type="arabicPeriod"/>
            </a:pPr>
            <a:r>
              <a:rPr lang="en-GB" sz="1300" dirty="0">
                <a:solidFill>
                  <a:schemeClr val="tx1"/>
                </a:solidFill>
              </a:rPr>
              <a:t>Count 1, 2 and 3 reliably (using objects, images, sounds)</a:t>
            </a:r>
          </a:p>
          <a:p>
            <a:pPr marL="180000" indent="-180000">
              <a:buFont typeface="+mj-lt"/>
              <a:buAutoNum type="arabicPeriod"/>
            </a:pPr>
            <a:r>
              <a:rPr lang="en-GB" sz="1300" dirty="0">
                <a:solidFill>
                  <a:schemeClr val="tx1"/>
                </a:solidFill>
              </a:rPr>
              <a:t>Create representations for numbers 1, 2 and 3. </a:t>
            </a:r>
          </a:p>
          <a:p>
            <a:pPr marL="180000" indent="-180000">
              <a:buFont typeface="+mj-lt"/>
              <a:buAutoNum type="arabicPeriod"/>
            </a:pPr>
            <a:r>
              <a:rPr lang="en-GB" sz="1300" dirty="0">
                <a:solidFill>
                  <a:schemeClr val="tx1"/>
                </a:solidFill>
              </a:rPr>
              <a:t>Count numbers 1 – 6 reliably </a:t>
            </a:r>
          </a:p>
          <a:p>
            <a:pPr marL="180000" indent="-180000">
              <a:buFont typeface="+mj-lt"/>
              <a:buAutoNum type="arabicPeriod"/>
            </a:pPr>
            <a:r>
              <a:rPr lang="en-GB" sz="1300" dirty="0">
                <a:solidFill>
                  <a:schemeClr val="tx1"/>
                </a:solidFill>
              </a:rPr>
              <a:t>Create representations for numbers 1 – 6</a:t>
            </a:r>
          </a:p>
          <a:p>
            <a:pPr marL="180000" indent="-180000">
              <a:buFont typeface="+mj-lt"/>
              <a:buAutoNum type="arabicPeriod"/>
            </a:pPr>
            <a:r>
              <a:rPr lang="en-GB" sz="1300" dirty="0">
                <a:solidFill>
                  <a:schemeClr val="tx1"/>
                </a:solidFill>
              </a:rPr>
              <a:t>Place numbers 1 – 6 in order</a:t>
            </a:r>
          </a:p>
          <a:p>
            <a:pPr marL="180000" indent="-180000">
              <a:buFont typeface="+mj-lt"/>
              <a:buAutoNum type="arabicPeriod"/>
            </a:pPr>
            <a:r>
              <a:rPr lang="en-GB" sz="1300" dirty="0">
                <a:solidFill>
                  <a:schemeClr val="tx1"/>
                </a:solidFill>
              </a:rPr>
              <a:t>Recognise numerals 1 – 6</a:t>
            </a:r>
          </a:p>
          <a:p>
            <a:pPr marL="180000" indent="-180000">
              <a:buFont typeface="+mj-lt"/>
              <a:buAutoNum type="arabicPeriod"/>
            </a:pPr>
            <a:r>
              <a:rPr lang="en-GB" sz="1300" dirty="0">
                <a:solidFill>
                  <a:schemeClr val="tx1"/>
                </a:solidFill>
              </a:rPr>
              <a:t>Explore one more and one less</a:t>
            </a:r>
          </a:p>
          <a:p>
            <a:pPr marL="180000" indent="-180000">
              <a:buFont typeface="+mj-lt"/>
              <a:buAutoNum type="arabicPeriod"/>
            </a:pPr>
            <a:r>
              <a:rPr lang="en-GB" sz="1300" dirty="0">
                <a:solidFill>
                  <a:schemeClr val="tx1"/>
                </a:solidFill>
              </a:rPr>
              <a:t>Addition and subtraction of numbers 1 – 6</a:t>
            </a:r>
          </a:p>
          <a:p>
            <a:pPr marL="180000" indent="-180000">
              <a:buFont typeface="+mj-lt"/>
              <a:buAutoNum type="arabicPeriod"/>
            </a:pPr>
            <a:r>
              <a:rPr lang="en-GB" sz="1300" dirty="0">
                <a:solidFill>
                  <a:schemeClr val="tx1"/>
                </a:solidFill>
              </a:rPr>
              <a:t>Understand the concept of zero (0)</a:t>
            </a:r>
          </a:p>
        </p:txBody>
      </p:sp>
      <p:pic>
        <p:nvPicPr>
          <p:cNvPr id="20" name="Picture 19">
            <a:extLst>
              <a:ext uri="{FF2B5EF4-FFF2-40B4-BE49-F238E27FC236}">
                <a16:creationId xmlns:a16="http://schemas.microsoft.com/office/drawing/2014/main" id="{DBE803E1-CDAD-48F0-91E4-14A46843DBD3}"/>
              </a:ext>
            </a:extLst>
          </p:cNvPr>
          <p:cNvPicPr>
            <a:picLocks noChangeAspect="1"/>
          </p:cNvPicPr>
          <p:nvPr/>
        </p:nvPicPr>
        <p:blipFill rotWithShape="1">
          <a:blip r:embed="rId2"/>
          <a:srcRect t="6596" b="8712"/>
          <a:stretch/>
        </p:blipFill>
        <p:spPr>
          <a:xfrm>
            <a:off x="198160" y="8130927"/>
            <a:ext cx="6363202" cy="1407695"/>
          </a:xfrm>
          <a:prstGeom prst="rect">
            <a:avLst/>
          </a:prstGeom>
        </p:spPr>
      </p:pic>
    </p:spTree>
    <p:extLst>
      <p:ext uri="{BB962C8B-B14F-4D97-AF65-F5344CB8AC3E}">
        <p14:creationId xmlns:p14="http://schemas.microsoft.com/office/powerpoint/2010/main" val="1905770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2EB1106-CEF0-4CA8-A52E-204F48BF49C8}"/>
              </a:ext>
            </a:extLst>
          </p:cNvPr>
          <p:cNvSpPr/>
          <p:nvPr/>
        </p:nvSpPr>
        <p:spPr>
          <a:xfrm>
            <a:off x="228600" y="230981"/>
            <a:ext cx="6421543" cy="461665"/>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Big Pictures</a:t>
            </a:r>
          </a:p>
        </p:txBody>
      </p:sp>
      <p:sp>
        <p:nvSpPr>
          <p:cNvPr id="10" name="TextBox 9">
            <a:extLst>
              <a:ext uri="{FF2B5EF4-FFF2-40B4-BE49-F238E27FC236}">
                <a16:creationId xmlns:a16="http://schemas.microsoft.com/office/drawing/2014/main" id="{733ADA13-B5CD-4D3A-8889-FEE3E3283C21}"/>
              </a:ext>
            </a:extLst>
          </p:cNvPr>
          <p:cNvSpPr txBox="1"/>
          <p:nvPr/>
        </p:nvSpPr>
        <p:spPr>
          <a:xfrm>
            <a:off x="495299" y="791737"/>
            <a:ext cx="5867400" cy="523220"/>
          </a:xfrm>
          <a:prstGeom prst="rect">
            <a:avLst/>
          </a:prstGeom>
          <a:noFill/>
        </p:spPr>
        <p:txBody>
          <a:bodyPr wrap="square" rtlCol="0">
            <a:spAutoFit/>
          </a:bodyPr>
          <a:lstStyle/>
          <a:p>
            <a:pPr algn="ctr"/>
            <a:r>
              <a:rPr lang="en-GB" sz="1400" dirty="0">
                <a:latin typeface="Arial" panose="020B0604020202020204" pitchFamily="34" charset="0"/>
                <a:cs typeface="Arial" panose="020B0604020202020204" pitchFamily="34" charset="0"/>
              </a:rPr>
              <a:t>What maths can you see? Discuss with your child at home using the key vocabulary on the previous page</a:t>
            </a:r>
            <a:r>
              <a:rPr lang="en-GB" sz="1200" dirty="0">
                <a:latin typeface="Arial" panose="020B0604020202020204" pitchFamily="34" charset="0"/>
                <a:cs typeface="Arial" panose="020B0604020202020204" pitchFamily="34" charset="0"/>
              </a:rPr>
              <a:t>.</a:t>
            </a:r>
          </a:p>
        </p:txBody>
      </p:sp>
      <p:pic>
        <p:nvPicPr>
          <p:cNvPr id="4" name="Picture 3">
            <a:extLst>
              <a:ext uri="{FF2B5EF4-FFF2-40B4-BE49-F238E27FC236}">
                <a16:creationId xmlns:a16="http://schemas.microsoft.com/office/drawing/2014/main" id="{6F9B0D11-F868-4DD1-9094-7587C92F49F7}"/>
              </a:ext>
            </a:extLst>
          </p:cNvPr>
          <p:cNvPicPr>
            <a:picLocks noChangeAspect="1"/>
          </p:cNvPicPr>
          <p:nvPr/>
        </p:nvPicPr>
        <p:blipFill rotWithShape="1">
          <a:blip r:embed="rId2">
            <a:extLst>
              <a:ext uri="{28A0092B-C50C-407E-A947-70E740481C1C}">
                <a14:useLocalDpi xmlns:a14="http://schemas.microsoft.com/office/drawing/2010/main" val="0"/>
              </a:ext>
            </a:extLst>
          </a:blip>
          <a:srcRect l="1715" r="2434"/>
          <a:stretch/>
        </p:blipFill>
        <p:spPr>
          <a:xfrm>
            <a:off x="647699" y="5491785"/>
            <a:ext cx="6002443" cy="4414215"/>
          </a:xfrm>
          <a:prstGeom prst="rect">
            <a:avLst/>
          </a:prstGeom>
        </p:spPr>
      </p:pic>
      <p:pic>
        <p:nvPicPr>
          <p:cNvPr id="5" name="Picture 4">
            <a:extLst>
              <a:ext uri="{FF2B5EF4-FFF2-40B4-BE49-F238E27FC236}">
                <a16:creationId xmlns:a16="http://schemas.microsoft.com/office/drawing/2014/main" id="{1B6C79A5-A793-4E3C-8488-90AE144E3040}"/>
              </a:ext>
            </a:extLst>
          </p:cNvPr>
          <p:cNvPicPr>
            <a:picLocks noChangeAspect="1"/>
          </p:cNvPicPr>
          <p:nvPr/>
        </p:nvPicPr>
        <p:blipFill rotWithShape="1">
          <a:blip r:embed="rId3"/>
          <a:srcRect l="2434" r="1715"/>
          <a:stretch/>
        </p:blipFill>
        <p:spPr>
          <a:xfrm>
            <a:off x="647700" y="1314957"/>
            <a:ext cx="6002442" cy="4414215"/>
          </a:xfrm>
          <a:prstGeom prst="rect">
            <a:avLst/>
          </a:prstGeom>
        </p:spPr>
      </p:pic>
    </p:spTree>
    <p:extLst>
      <p:ext uri="{BB962C8B-B14F-4D97-AF65-F5344CB8AC3E}">
        <p14:creationId xmlns:p14="http://schemas.microsoft.com/office/powerpoint/2010/main" val="800448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2EB1106-CEF0-4CA8-A52E-204F48BF49C8}"/>
              </a:ext>
            </a:extLst>
          </p:cNvPr>
          <p:cNvSpPr/>
          <p:nvPr/>
        </p:nvSpPr>
        <p:spPr>
          <a:xfrm>
            <a:off x="228600" y="230981"/>
            <a:ext cx="6421543" cy="461665"/>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Try this at home – workshop games</a:t>
            </a:r>
          </a:p>
        </p:txBody>
      </p:sp>
      <p:sp>
        <p:nvSpPr>
          <p:cNvPr id="12" name="Rectangle 11">
            <a:extLst>
              <a:ext uri="{FF2B5EF4-FFF2-40B4-BE49-F238E27FC236}">
                <a16:creationId xmlns:a16="http://schemas.microsoft.com/office/drawing/2014/main" id="{909B206B-AC4D-4805-AFEF-106936361C34}"/>
              </a:ext>
            </a:extLst>
          </p:cNvPr>
          <p:cNvSpPr/>
          <p:nvPr/>
        </p:nvSpPr>
        <p:spPr>
          <a:xfrm>
            <a:off x="228600" y="5821966"/>
            <a:ext cx="6421543" cy="3754874"/>
          </a:xfrm>
          <a:prstGeom prst="rect">
            <a:avLst/>
          </a:prstGeom>
          <a:ln w="28575">
            <a:solidFill>
              <a:schemeClr val="tx1"/>
            </a:solidFill>
          </a:ln>
        </p:spPr>
        <p:txBody>
          <a:bodyPr wrap="square">
            <a:spAutoFit/>
          </a:bodyPr>
          <a:lstStyle/>
          <a:p>
            <a:r>
              <a:rPr lang="en-GB" sz="1400" b="1" u="sng" dirty="0">
                <a:latin typeface="Arial" panose="020B0604020202020204" pitchFamily="34" charset="0"/>
                <a:cs typeface="Arial" panose="020B0604020202020204" pitchFamily="34" charset="0"/>
              </a:rPr>
              <a:t>Pairs</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2 players</a:t>
            </a:r>
            <a:br>
              <a:rPr lang="en-GB" sz="1400"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r>
              <a:rPr lang="en-GB" sz="1400" b="1" dirty="0">
                <a:latin typeface="Arial" panose="020B0604020202020204" pitchFamily="34" charset="0"/>
                <a:cs typeface="Arial" panose="020B0604020202020204" pitchFamily="34" charset="0"/>
              </a:rPr>
              <a:t>What you need: </a:t>
            </a:r>
            <a:r>
              <a:rPr lang="en-GB" sz="1400" dirty="0">
                <a:solidFill>
                  <a:srgbClr val="000000"/>
                </a:solidFill>
                <a:latin typeface="Arial" panose="020B0604020202020204" pitchFamily="34" charset="0"/>
                <a:cs typeface="Arial" panose="020B0604020202020204" pitchFamily="34" charset="0"/>
              </a:rPr>
              <a:t>12 dot cards with a variety of dot patterns representing numbers 1 to 6 (see the following page.)</a:t>
            </a:r>
            <a:br>
              <a:rPr lang="en-GB" sz="1400"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r>
              <a:rPr lang="en-GB" sz="1400" b="1" dirty="0">
                <a:latin typeface="Arial" panose="020B0604020202020204" pitchFamily="34" charset="0"/>
                <a:cs typeface="Arial" panose="020B0604020202020204" pitchFamily="34" charset="0"/>
              </a:rPr>
              <a:t>How to play: </a:t>
            </a:r>
            <a:r>
              <a:rPr lang="en-GB" sz="1400" dirty="0">
                <a:latin typeface="Arial" panose="020B0604020202020204" pitchFamily="34" charset="0"/>
                <a:cs typeface="Arial" panose="020B0604020202020204" pitchFamily="34" charset="0"/>
              </a:rPr>
              <a:t>Spread all the cards out face down. The first player turns over any two cards. If they are a pair (i.e. have the same number of dots), the player removes the cards and scores a point. If they are not a pair, both cards are turned back down in their places. The second player then turns over two cards and so on. When all the cards have been matched, the player with more pairs wins.</a:t>
            </a:r>
            <a:br>
              <a:rPr lang="en-GB" sz="1400" dirty="0">
                <a:latin typeface="Arial" panose="020B0604020202020204" pitchFamily="34" charset="0"/>
                <a:cs typeface="Arial" panose="020B0604020202020204" pitchFamily="34" charset="0"/>
              </a:rPr>
            </a:br>
            <a:br>
              <a:rPr lang="en-GB" sz="1400" b="1" u="sng" dirty="0">
                <a:latin typeface="Arial" panose="020B0604020202020204" pitchFamily="34" charset="0"/>
                <a:cs typeface="Arial" panose="020B0604020202020204" pitchFamily="34" charset="0"/>
              </a:rPr>
            </a:br>
            <a:r>
              <a:rPr lang="en-GB" sz="1400" b="1" u="sng" dirty="0">
                <a:latin typeface="Arial" panose="020B0604020202020204" pitchFamily="34" charset="0"/>
                <a:cs typeface="Arial" panose="020B0604020202020204" pitchFamily="34" charset="0"/>
              </a:rPr>
              <a:t>Variations</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1. Increase the number of pairs of cards used.</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2. Use a greater number of dots on the cards.</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3. Pair a dot card with a numeral card.</a:t>
            </a:r>
          </a:p>
        </p:txBody>
      </p:sp>
      <p:sp>
        <p:nvSpPr>
          <p:cNvPr id="18" name="Rectangle 17">
            <a:extLst>
              <a:ext uri="{FF2B5EF4-FFF2-40B4-BE49-F238E27FC236}">
                <a16:creationId xmlns:a16="http://schemas.microsoft.com/office/drawing/2014/main" id="{B263ABCA-D3F9-41B3-B678-8F4F1C0191ED}"/>
              </a:ext>
            </a:extLst>
          </p:cNvPr>
          <p:cNvSpPr/>
          <p:nvPr/>
        </p:nvSpPr>
        <p:spPr>
          <a:xfrm>
            <a:off x="228600" y="932230"/>
            <a:ext cx="6421543" cy="4616648"/>
          </a:xfrm>
          <a:prstGeom prst="rect">
            <a:avLst/>
          </a:prstGeom>
          <a:ln w="28575">
            <a:solidFill>
              <a:schemeClr val="tx1"/>
            </a:solidFill>
          </a:ln>
        </p:spPr>
        <p:txBody>
          <a:bodyPr wrap="square">
            <a:spAutoFit/>
          </a:bodyPr>
          <a:lstStyle/>
          <a:p>
            <a:r>
              <a:rPr lang="en-GB" sz="1400" b="1" u="sng" dirty="0">
                <a:solidFill>
                  <a:srgbClr val="000000"/>
                </a:solidFill>
                <a:latin typeface="Arial" panose="020B0604020202020204" pitchFamily="34" charset="0"/>
                <a:cs typeface="Arial" panose="020B0604020202020204" pitchFamily="34" charset="0"/>
              </a:rPr>
              <a:t>Flip and Create </a:t>
            </a:r>
          </a:p>
          <a:p>
            <a:r>
              <a:rPr lang="en-GB" sz="1400" dirty="0">
                <a:solidFill>
                  <a:srgbClr val="000000"/>
                </a:solidFill>
                <a:latin typeface="Arial" panose="020B0604020202020204" pitchFamily="34" charset="0"/>
                <a:cs typeface="Arial" panose="020B0604020202020204" pitchFamily="34" charset="0"/>
              </a:rPr>
              <a:t>2-4 players</a:t>
            </a:r>
            <a:br>
              <a:rPr lang="en-GB" sz="1400" dirty="0">
                <a:latin typeface="Arial" panose="020B0604020202020204" pitchFamily="34" charset="0"/>
                <a:cs typeface="Arial" panose="020B0604020202020204" pitchFamily="34" charset="0"/>
              </a:rPr>
            </a:br>
            <a:endParaRPr lang="en-GB" sz="1400" b="1" dirty="0">
              <a:latin typeface="Arial" panose="020B0604020202020204" pitchFamily="34" charset="0"/>
              <a:cs typeface="Arial" panose="020B0604020202020204" pitchFamily="34" charset="0"/>
            </a:endParaRPr>
          </a:p>
          <a:p>
            <a:r>
              <a:rPr lang="en-GB" sz="1400" b="1" dirty="0">
                <a:solidFill>
                  <a:srgbClr val="000000"/>
                </a:solidFill>
                <a:latin typeface="Arial" panose="020B0604020202020204" pitchFamily="34" charset="0"/>
                <a:cs typeface="Arial" panose="020B0604020202020204" pitchFamily="34" charset="0"/>
              </a:rPr>
              <a:t>What you need: </a:t>
            </a:r>
            <a:r>
              <a:rPr lang="en-GB" sz="1400" dirty="0">
                <a:solidFill>
                  <a:srgbClr val="000000"/>
                </a:solidFill>
                <a:latin typeface="Arial" panose="020B0604020202020204" pitchFamily="34" charset="0"/>
                <a:cs typeface="Arial" panose="020B0604020202020204" pitchFamily="34" charset="0"/>
              </a:rPr>
              <a:t>12 dot cards with a variety of dot patterns representing numbers 1 to 6 (see the following page) and counters/buttons/stones/cubes etc.  (6 per person required).</a:t>
            </a:r>
          </a:p>
          <a:p>
            <a:r>
              <a:rPr lang="en-GB" sz="1400" dirty="0">
                <a:solidFill>
                  <a:srgbClr val="000000"/>
                </a:solidFill>
                <a:latin typeface="Arial" panose="020B0604020202020204" pitchFamily="34" charset="0"/>
                <a:cs typeface="Arial" panose="020B0604020202020204" pitchFamily="34" charset="0"/>
              </a:rPr>
              <a:t> </a:t>
            </a:r>
            <a:br>
              <a:rPr lang="en-GB" sz="1400" dirty="0">
                <a:latin typeface="Arial" panose="020B0604020202020204" pitchFamily="34" charset="0"/>
                <a:cs typeface="Arial" panose="020B0604020202020204" pitchFamily="34" charset="0"/>
              </a:rPr>
            </a:br>
            <a:r>
              <a:rPr lang="en-GB" sz="1400" b="1" dirty="0">
                <a:solidFill>
                  <a:srgbClr val="000000"/>
                </a:solidFill>
                <a:latin typeface="Arial" panose="020B0604020202020204" pitchFamily="34" charset="0"/>
                <a:cs typeface="Arial" panose="020B0604020202020204" pitchFamily="34" charset="0"/>
              </a:rPr>
              <a:t>How to play: </a:t>
            </a:r>
            <a:r>
              <a:rPr lang="en-GB" sz="1400" dirty="0">
                <a:solidFill>
                  <a:srgbClr val="000000"/>
                </a:solidFill>
                <a:latin typeface="Arial" panose="020B0604020202020204" pitchFamily="34" charset="0"/>
                <a:cs typeface="Arial" panose="020B0604020202020204" pitchFamily="34" charset="0"/>
              </a:rPr>
              <a:t>Have the cards in a pile face don. The first player flips over one card. The rest of the players then use counters to replicate the arrangement of dots on his/her card and says the number out loud The dealer checks the results. The next player then flips over the next card and places it on top of the previous card. The players rearrange their counters. This continues until all the cards are used. </a:t>
            </a:r>
            <a:br>
              <a:rPr lang="en-GB" sz="1400"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r>
              <a:rPr lang="en-GB" sz="1400" b="1" u="sng" dirty="0">
                <a:solidFill>
                  <a:srgbClr val="000000"/>
                </a:solidFill>
                <a:latin typeface="Arial" panose="020B0604020202020204" pitchFamily="34" charset="0"/>
                <a:cs typeface="Arial" panose="020B0604020202020204" pitchFamily="34" charset="0"/>
              </a:rPr>
              <a:t>Variations</a:t>
            </a:r>
            <a:br>
              <a:rPr lang="en-GB" sz="1400" dirty="0">
                <a:latin typeface="Arial" panose="020B0604020202020204" pitchFamily="34" charset="0"/>
                <a:cs typeface="Arial" panose="020B0604020202020204" pitchFamily="34" charset="0"/>
              </a:rPr>
            </a:br>
            <a:r>
              <a:rPr lang="en-GB" sz="1400" b="1" dirty="0">
                <a:latin typeface="Arial" panose="020B0604020202020204" pitchFamily="34" charset="0"/>
                <a:cs typeface="Arial" panose="020B0604020202020204" pitchFamily="34" charset="0"/>
              </a:rPr>
              <a:t>More or fewer</a:t>
            </a:r>
            <a:r>
              <a:rPr lang="en-GB" sz="1400" b="1" dirty="0">
                <a:solidFill>
                  <a:srgbClr val="000000"/>
                </a:solidFill>
                <a:latin typeface="Arial" panose="020B0604020202020204" pitchFamily="34" charset="0"/>
                <a:cs typeface="Arial" panose="020B0604020202020204" pitchFamily="34" charset="0"/>
              </a:rPr>
              <a:t>: </a:t>
            </a:r>
            <a:r>
              <a:rPr lang="en-GB" sz="1400" dirty="0">
                <a:solidFill>
                  <a:srgbClr val="000000"/>
                </a:solidFill>
                <a:latin typeface="Arial" panose="020B0604020202020204" pitchFamily="34" charset="0"/>
                <a:cs typeface="Arial" panose="020B0604020202020204" pitchFamily="34" charset="0"/>
              </a:rPr>
              <a:t>Each child can predict aloud whether the new card has more, fewer or the same number of dots as the previous card. The prediction is checked by the dealer, by observing whether counters need to be taken away or added.</a:t>
            </a:r>
            <a:br>
              <a:rPr lang="en-GB" sz="1400" dirty="0">
                <a:latin typeface="Arial" panose="020B0604020202020204" pitchFamily="34" charset="0"/>
                <a:cs typeface="Arial" panose="020B0604020202020204" pitchFamily="34" charset="0"/>
              </a:rPr>
            </a:br>
            <a:r>
              <a:rPr lang="en-GB" sz="1400" b="1" dirty="0">
                <a:latin typeface="Arial" panose="020B0604020202020204" pitchFamily="34" charset="0"/>
                <a:cs typeface="Arial" panose="020B0604020202020204" pitchFamily="34" charset="0"/>
              </a:rPr>
              <a:t>Create your own dot cards</a:t>
            </a:r>
            <a:r>
              <a:rPr lang="en-GB" sz="1400" dirty="0">
                <a:latin typeface="Arial" panose="020B0604020202020204" pitchFamily="34" charset="0"/>
                <a:cs typeface="Arial" panose="020B0604020202020204" pitchFamily="34" charset="0"/>
              </a:rPr>
              <a:t>: Change the arrangements or </a:t>
            </a:r>
            <a:r>
              <a:rPr lang="en-GB" sz="1400" dirty="0">
                <a:solidFill>
                  <a:srgbClr val="000000"/>
                </a:solidFill>
                <a:latin typeface="Arial" panose="020B0604020202020204" pitchFamily="34" charset="0"/>
                <a:cs typeface="Arial" panose="020B0604020202020204" pitchFamily="34" charset="0"/>
              </a:rPr>
              <a:t>increase/decrease the number of dots on the cards.</a:t>
            </a:r>
          </a:p>
        </p:txBody>
      </p:sp>
      <p:sp>
        <p:nvSpPr>
          <p:cNvPr id="5" name="Rectangle 4">
            <a:extLst>
              <a:ext uri="{FF2B5EF4-FFF2-40B4-BE49-F238E27FC236}">
                <a16:creationId xmlns:a16="http://schemas.microsoft.com/office/drawing/2014/main" id="{73BE0AF9-ED85-480A-AAFC-603B9CE059BB}"/>
              </a:ext>
            </a:extLst>
          </p:cNvPr>
          <p:cNvSpPr/>
          <p:nvPr/>
        </p:nvSpPr>
        <p:spPr>
          <a:xfrm>
            <a:off x="2415942" y="1112521"/>
            <a:ext cx="4069080" cy="2286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latin typeface="Arial" panose="020B0604020202020204" pitchFamily="34" charset="0"/>
                <a:cs typeface="Arial" panose="020B0604020202020204" pitchFamily="34" charset="0"/>
              </a:rPr>
              <a:t>one   two   three   four   five    six    more   fewer   less  </a:t>
            </a:r>
          </a:p>
        </p:txBody>
      </p:sp>
      <p:sp>
        <p:nvSpPr>
          <p:cNvPr id="7" name="Rectangle 6">
            <a:extLst>
              <a:ext uri="{FF2B5EF4-FFF2-40B4-BE49-F238E27FC236}">
                <a16:creationId xmlns:a16="http://schemas.microsoft.com/office/drawing/2014/main" id="{FD6F8E5B-744C-4E79-A542-FC0A35061AAF}"/>
              </a:ext>
            </a:extLst>
          </p:cNvPr>
          <p:cNvSpPr/>
          <p:nvPr/>
        </p:nvSpPr>
        <p:spPr>
          <a:xfrm>
            <a:off x="4146884" y="8806825"/>
            <a:ext cx="2482516" cy="16694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latin typeface="Arial" panose="020B0604020202020204" pitchFamily="34" charset="0"/>
                <a:cs typeface="Arial" panose="020B0604020202020204" pitchFamily="34" charset="0"/>
              </a:rPr>
              <a:t>one   two   three   four   five    six</a:t>
            </a:r>
          </a:p>
        </p:txBody>
      </p:sp>
    </p:spTree>
    <p:extLst>
      <p:ext uri="{BB962C8B-B14F-4D97-AF65-F5344CB8AC3E}">
        <p14:creationId xmlns:p14="http://schemas.microsoft.com/office/powerpoint/2010/main" val="419421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C05583-73F5-458F-9CAE-1691B08BAA7E}"/>
              </a:ext>
            </a:extLst>
          </p:cNvPr>
          <p:cNvSpPr/>
          <p:nvPr/>
        </p:nvSpPr>
        <p:spPr>
          <a:xfrm>
            <a:off x="228600" y="230981"/>
            <a:ext cx="6421543" cy="461665"/>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Resource: Dot cards</a:t>
            </a:r>
          </a:p>
        </p:txBody>
      </p:sp>
      <p:sp>
        <p:nvSpPr>
          <p:cNvPr id="5" name="Control 7">
            <a:extLst>
              <a:ext uri="{FF2B5EF4-FFF2-40B4-BE49-F238E27FC236}">
                <a16:creationId xmlns:a16="http://schemas.microsoft.com/office/drawing/2014/main" id="{EB0B2DFB-E12E-4B74-8FDD-9720F34A2549}"/>
              </a:ext>
            </a:extLst>
          </p:cNvPr>
          <p:cNvSpPr>
            <a:spLocks noChangeArrowheads="1" noChangeShapeType="1"/>
          </p:cNvSpPr>
          <p:nvPr/>
        </p:nvSpPr>
        <p:spPr bwMode="auto">
          <a:xfrm>
            <a:off x="696913" y="900113"/>
            <a:ext cx="6497637" cy="821531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000" b="0" i="0" u="none" strike="noStrike" cap="none" normalizeH="0" baseline="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093" name="Picture 1092">
            <a:extLst>
              <a:ext uri="{FF2B5EF4-FFF2-40B4-BE49-F238E27FC236}">
                <a16:creationId xmlns:a16="http://schemas.microsoft.com/office/drawing/2014/main" id="{D8972519-DADC-49D0-8B97-DE0D07E0F234}"/>
              </a:ext>
            </a:extLst>
          </p:cNvPr>
          <p:cNvPicPr>
            <a:picLocks noChangeAspect="1"/>
          </p:cNvPicPr>
          <p:nvPr/>
        </p:nvPicPr>
        <p:blipFill rotWithShape="1">
          <a:blip r:embed="rId2"/>
          <a:srcRect l="7894" t="8091" r="5965" b="9098"/>
          <a:stretch/>
        </p:blipFill>
        <p:spPr>
          <a:xfrm>
            <a:off x="282941" y="1047769"/>
            <a:ext cx="6312859" cy="7920000"/>
          </a:xfrm>
          <a:prstGeom prst="rect">
            <a:avLst/>
          </a:prstGeom>
        </p:spPr>
      </p:pic>
    </p:spTree>
    <p:extLst>
      <p:ext uri="{BB962C8B-B14F-4D97-AF65-F5344CB8AC3E}">
        <p14:creationId xmlns:p14="http://schemas.microsoft.com/office/powerpoint/2010/main" val="3143532560"/>
      </p:ext>
    </p:extLst>
  </p:cSld>
  <p:clrMapOvr>
    <a:masterClrMapping/>
  </p:clrMapOvr>
</p:sld>
</file>

<file path=ppt/theme/theme1.xml><?xml version="1.0" encoding="utf-8"?>
<a:theme xmlns:a="http://schemas.openxmlformats.org/drawingml/2006/main" name="Office Theme">
  <a:themeElements>
    <a:clrScheme name="MM">
      <a:dk1>
        <a:srgbClr val="000000"/>
      </a:dk1>
      <a:lt1>
        <a:sysClr val="window" lastClr="FFFFFF"/>
      </a:lt1>
      <a:dk2>
        <a:srgbClr val="44546A"/>
      </a:dk2>
      <a:lt2>
        <a:srgbClr val="E7E6E6"/>
      </a:lt2>
      <a:accent1>
        <a:srgbClr val="E40045"/>
      </a:accent1>
      <a:accent2>
        <a:srgbClr val="FFC90D"/>
      </a:accent2>
      <a:accent3>
        <a:srgbClr val="00CC00"/>
      </a:accent3>
      <a:accent4>
        <a:srgbClr val="8C01FF"/>
      </a:accent4>
      <a:accent5>
        <a:srgbClr val="0074AC"/>
      </a:accent5>
      <a:accent6>
        <a:srgbClr val="E6E6E6"/>
      </a:accent6>
      <a:hlink>
        <a:srgbClr val="31313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C0E96CC80EDF4AA310D34069281DD6" ma:contentTypeVersion="15" ma:contentTypeDescription="Create a new document." ma:contentTypeScope="" ma:versionID="f9d9bd38fadc9793f38a34e56a714090">
  <xsd:schema xmlns:xsd="http://www.w3.org/2001/XMLSchema" xmlns:xs="http://www.w3.org/2001/XMLSchema" xmlns:p="http://schemas.microsoft.com/office/2006/metadata/properties" xmlns:ns1="http://schemas.microsoft.com/sharepoint/v3" xmlns:ns2="9c6500c0-19b7-4dc1-a957-fb6bf8f5f217" xmlns:ns3="b64db6f3-d8b6-4520-ae13-60ac2c110106" xmlns:ns4="0c671e8b-c96d-4981-8e96-03675fda49b2" targetNamespace="http://schemas.microsoft.com/office/2006/metadata/properties" ma:root="true" ma:fieldsID="6781e918cba056f744705e78bbd4b1f5" ns1:_="" ns2:_="" ns3:_="" ns4:_="">
    <xsd:import namespace="http://schemas.microsoft.com/sharepoint/v3"/>
    <xsd:import namespace="9c6500c0-19b7-4dc1-a957-fb6bf8f5f217"/>
    <xsd:import namespace="b64db6f3-d8b6-4520-ae13-60ac2c110106"/>
    <xsd:import namespace="0c671e8b-c96d-4981-8e96-03675fda49b2"/>
    <xsd:element name="properties">
      <xsd:complexType>
        <xsd:sequence>
          <xsd:element name="documentManagement">
            <xsd:complexType>
              <xsd:all>
                <xsd:element ref="ns2:SharedWithUsers" minOccurs="0"/>
                <xsd:element ref="ns2:SharedWithDetails"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element ref="ns1:_ip_UnifiedCompliancePolicyProperties" minOccurs="0"/>
                <xsd:element ref="ns1:_ip_UnifiedCompliancePolicyUIAction" minOccurs="0"/>
                <xsd:element ref="ns2:Ark_x0020_Depart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6500c0-19b7-4dc1-a957-fb6bf8f5f21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Ark_x0020_Department" ma:index="22" nillable="true" ma:displayName="Ark Department" ma:format="Dropdown" ma:internalName="Ark_x0020_Department">
      <xsd:simpleType>
        <xsd:restriction base="dms:Choice">
          <xsd:enumeration value="Admin"/>
          <xsd:enumeration value="ACP"/>
          <xsd:enumeration value="Assessment, System &amp; Data"/>
          <xsd:enumeration value="ATT"/>
          <xsd:enumeration value="Communication"/>
          <xsd:enumeration value="Development"/>
          <xsd:enumeration value="Ed City"/>
          <xsd:enumeration value="Education"/>
          <xsd:enumeration value="English Mastery"/>
          <xsd:enumeration value="Estates"/>
          <xsd:enumeration value="Finance"/>
          <xsd:enumeration value="Governance"/>
          <xsd:enumeration value="HR"/>
          <xsd:enumeration value="Insight"/>
          <xsd:enumeration value="IT"/>
          <xsd:enumeration value="Management Team"/>
          <xsd:enumeration value="Maths Mastery"/>
          <xsd:enumeration value="Music"/>
          <xsd:enumeration value="Now Teach"/>
          <xsd:enumeration value="Office Management"/>
          <xsd:enumeration value="Operations"/>
          <xsd:enumeration value="Pathways &amp; Enrichment"/>
          <xsd:enumeration value="People Team"/>
          <xsd:enumeration value="Professional Learning"/>
          <xsd:enumeration value="Projects"/>
          <xsd:enumeration value="Procurement"/>
          <xsd:enumeration value="Safeguarding"/>
          <xsd:enumeration value="Ventures"/>
        </xsd:restriction>
      </xsd:simpleType>
    </xsd:element>
  </xsd:schema>
  <xsd:schema xmlns:xsd="http://www.w3.org/2001/XMLSchema" xmlns:xs="http://www.w3.org/2001/XMLSchema" xmlns:dms="http://schemas.microsoft.com/office/2006/documentManagement/types" xmlns:pc="http://schemas.microsoft.com/office/infopath/2007/PartnerControls" targetNamespace="b64db6f3-d8b6-4520-ae13-60ac2c110106" elementFormDefault="qualified">
    <xsd:import namespace="http://schemas.microsoft.com/office/2006/documentManagement/types"/>
    <xsd:import namespace="http://schemas.microsoft.com/office/infopath/2007/PartnerControls"/>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c671e8b-c96d-4981-8e96-03675fda49b2"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Ark_x0020_Department xmlns="9c6500c0-19b7-4dc1-a957-fb6bf8f5f21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BC1CB8-1719-4173-91CB-7FC4CB23D644}"/>
</file>

<file path=customXml/itemProps2.xml><?xml version="1.0" encoding="utf-8"?>
<ds:datastoreItem xmlns:ds="http://schemas.openxmlformats.org/officeDocument/2006/customXml" ds:itemID="{1A03D302-1856-4AE1-AAC8-C4ECC7445419}">
  <ds:schemaRefs>
    <ds:schemaRef ds:uri="http://purl.org/dc/elements/1.1/"/>
    <ds:schemaRef ds:uri="http://schemas.openxmlformats.org/package/2006/metadata/core-properties"/>
    <ds:schemaRef ds:uri="http://purl.org/dc/terms/"/>
    <ds:schemaRef ds:uri="0c671e8b-c96d-4981-8e96-03675fda49b2"/>
    <ds:schemaRef ds:uri="http://schemas.microsoft.com/office/infopath/2007/PartnerControls"/>
    <ds:schemaRef ds:uri="http://schemas.microsoft.com/office/2006/documentManagement/types"/>
    <ds:schemaRef ds:uri="9c6500c0-19b7-4dc1-a957-fb6bf8f5f217"/>
    <ds:schemaRef ds:uri="http://schemas.microsoft.com/office/2006/metadata/properties"/>
    <ds:schemaRef ds:uri="b64db6f3-d8b6-4520-ae13-60ac2c110106"/>
    <ds:schemaRef ds:uri="http://www.w3.org/XML/1998/namespace"/>
    <ds:schemaRef ds:uri="http://purl.org/dc/dcmitype/"/>
  </ds:schemaRefs>
</ds:datastoreItem>
</file>

<file path=customXml/itemProps3.xml><?xml version="1.0" encoding="utf-8"?>
<ds:datastoreItem xmlns:ds="http://schemas.openxmlformats.org/officeDocument/2006/customXml" ds:itemID="{B2636A58-A6DE-4308-89A6-036524291B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6333</TotalTime>
  <Words>681</Words>
  <Application>Microsoft Office PowerPoint</Application>
  <PresentationFormat>A4 Paper (210x297 mm)</PresentationFormat>
  <Paragraphs>96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Jones</dc:creator>
  <cp:lastModifiedBy>Kate Jones</cp:lastModifiedBy>
  <cp:revision>11</cp:revision>
  <cp:lastPrinted>2019-07-25T12:41:49Z</cp:lastPrinted>
  <dcterms:created xsi:type="dcterms:W3CDTF">2019-07-18T09:37:02Z</dcterms:created>
  <dcterms:modified xsi:type="dcterms:W3CDTF">2019-09-13T14:22:50Z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0x010100B7C0E96CC80EDF4AA310D34069281DD6</vt:lpwstr>
  </property>
</Properties>
</file>